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538" r:id="rId3"/>
    <p:sldId id="584" r:id="rId4"/>
    <p:sldId id="542" r:id="rId5"/>
    <p:sldId id="593" r:id="rId6"/>
    <p:sldId id="433" r:id="rId7"/>
    <p:sldId id="595" r:id="rId8"/>
    <p:sldId id="591" r:id="rId9"/>
    <p:sldId id="557" r:id="rId10"/>
    <p:sldId id="585" r:id="rId11"/>
    <p:sldId id="558" r:id="rId12"/>
    <p:sldId id="559" r:id="rId13"/>
    <p:sldId id="586" r:id="rId14"/>
    <p:sldId id="562" r:id="rId15"/>
    <p:sldId id="563" r:id="rId16"/>
    <p:sldId id="587" r:id="rId17"/>
    <p:sldId id="564" r:id="rId18"/>
    <p:sldId id="565" r:id="rId19"/>
    <p:sldId id="588" r:id="rId20"/>
    <p:sldId id="566" r:id="rId21"/>
    <p:sldId id="589" r:id="rId22"/>
    <p:sldId id="568" r:id="rId23"/>
    <p:sldId id="590" r:id="rId24"/>
    <p:sldId id="601" r:id="rId25"/>
    <p:sldId id="599" r:id="rId26"/>
    <p:sldId id="597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 autoAdjust="0"/>
    <p:restoredTop sz="90909" autoAdjust="0"/>
  </p:normalViewPr>
  <p:slideViewPr>
    <p:cSldViewPr snapToGrid="0" showGuides="1">
      <p:cViewPr varScale="1"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hec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Medium-to-long term likely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6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9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new: second world war Alan Turing and Enigma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Go taken as example: this is clearly an overstatement !! Very narrow field but </a:t>
            </a:r>
            <a:r>
              <a:rPr lang="en-US" dirty="0" err="1"/>
              <a:t>Deepmind</a:t>
            </a:r>
            <a:r>
              <a:rPr lang="en-US" dirty="0"/>
              <a:t> breakthrough captured the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hecy"/>
              </a:rPr>
              <a:t>prophecies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Agamemnon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home.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BlYq3jO6x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96140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63188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7048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PREPARE WORKING GROUP SESSION WITH AN OVERVIEW OF AI ETHICAL IMPLICATIONS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 JUDGE &amp; JURY DURING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40640-A049-6442-9516-531ED1982149}"/>
              </a:ext>
            </a:extLst>
          </p:cNvPr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CHOOSE A CASE STUDY FOR YOUR TEAM</a:t>
            </a: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DATA, WHAT WOULD YOU MEASURE?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PREDICTION?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WOULD YOU MONITOR SUCCESS/FAILURE?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EXPOSE AND PROMOTE YOUR APPROACH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OTHER TEAMS ACT AS ETHICAL AUDITING COMMITEE</a:t>
            </a:r>
            <a:b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STUDIES PROPOSAL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B355C-D7B0-BD40-AC70-A9F96AA47992}"/>
              </a:ext>
            </a:extLst>
          </p:cNvPr>
          <p:cNvSpPr txBox="1"/>
          <p:nvPr/>
        </p:nvSpPr>
        <p:spPr>
          <a:xfrm>
            <a:off x="1363208" y="208931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CRIME PREDICTION/PREVENTION [CITY OF YOUR CHOICE]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TEACHER ASSESSMENT SYSTEM [COUNTRY SCALE]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“WORKFORCE READY HR”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ELECTION CAMPAIGN AI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ASSIGNMENT: EXPERIMENTING MORAL DILEMNA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56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D5E983F-5099-B649-943A-18BE75AEDF93}"/>
              </a:ext>
            </a:extLst>
          </p:cNvPr>
          <p:cNvSpPr/>
          <p:nvPr/>
        </p:nvSpPr>
        <p:spPr>
          <a:xfrm>
            <a:off x="4034054" y="6101338"/>
            <a:ext cx="304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moralmachine.mit.edu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C97EE-FC19-D147-9DC8-24FD0460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89" y="2886731"/>
            <a:ext cx="4009445" cy="312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C5D76-1EF2-8541-B957-36A2A49C2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457" y="2085834"/>
            <a:ext cx="1748503" cy="4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9C46EEEB-AEF0-5B42-AB29-89E4D5BF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762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36466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EXISTENTIAL THREAT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505753"/>
            <a:ext cx="0" cy="4552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1E1848-B671-4A42-A8D2-91B1885BAAC6}"/>
              </a:ext>
            </a:extLst>
          </p:cNvPr>
          <p:cNvSpPr txBox="1"/>
          <p:nvPr/>
        </p:nvSpPr>
        <p:spPr>
          <a:xfrm>
            <a:off x="2543818" y="212301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WIDELY DEBATED SCENARIOS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711DD-C6F4-E643-A42D-AE560B68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29542"/>
            <a:ext cx="3718560" cy="3041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3DE1D-18C6-1C4E-8566-DFBFAB751BB7}"/>
              </a:ext>
            </a:extLst>
          </p:cNvPr>
          <p:cNvSpPr/>
          <p:nvPr/>
        </p:nvSpPr>
        <p:spPr>
          <a:xfrm>
            <a:off x="2513338" y="5772248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www.youtube.com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watch?v</a:t>
            </a:r>
            <a:r>
              <a:rPr lang="fr-FR" dirty="0">
                <a:hlinkClick r:id="rId4"/>
              </a:rPr>
              <a:t>=3BlYq3jO6xw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9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CATCHING HUMANITY BY SURPRISE SCENARIO</a:t>
            </a:r>
            <a:r>
              <a:rPr lang="fr-FR" dirty="0"/>
              <a:t> 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SUPERINTELLIGENCE IS PHYSICALLY POSSIBLE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CREATIVITY, STRATEGIC PLANNING, SOCIAL SKILLS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RECURSIVE AUTO-IMPROVEMENT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LOOK AT GAME OF GO RECENT BREAKTHROUGH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662069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REALLY ??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PHILOSOPHICAL DEBATES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OBJECTIVE/UTILITY FUNCTIONS &amp; CONTROL PROBLEM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DRIVES HUMAN/MACHINE?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INTELLIGENCE – MORALITY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CASSANDRA, TECHNO-OPTIMISM &amp; SCEPTICISM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70593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TIMEFRAME ??</a:t>
            </a:r>
          </a:p>
        </p:txBody>
      </p:sp>
    </p:spTree>
    <p:extLst>
      <p:ext uri="{BB962C8B-B14F-4D97-AF65-F5344CB8AC3E}">
        <p14:creationId xmlns:p14="http://schemas.microsoft.com/office/powerpoint/2010/main" val="4866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4566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ON ALREADY CURRENT ISSUES INSTEAD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669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60232</TotalTime>
  <Words>326</Words>
  <Application>Microsoft Macintosh PowerPoint</Application>
  <PresentationFormat>Widescreen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340</cp:revision>
  <cp:lastPrinted>2017-04-24T07:32:52Z</cp:lastPrinted>
  <dcterms:created xsi:type="dcterms:W3CDTF">2017-02-20T15:39:54Z</dcterms:created>
  <dcterms:modified xsi:type="dcterms:W3CDTF">2018-11-30T15:01:04Z</dcterms:modified>
</cp:coreProperties>
</file>