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3" r:id="rId2"/>
    <p:sldId id="538" r:id="rId3"/>
    <p:sldId id="584" r:id="rId4"/>
    <p:sldId id="542" r:id="rId5"/>
    <p:sldId id="433" r:id="rId6"/>
    <p:sldId id="551" r:id="rId7"/>
    <p:sldId id="553" r:id="rId8"/>
    <p:sldId id="585" r:id="rId9"/>
    <p:sldId id="557" r:id="rId10"/>
    <p:sldId id="558" r:id="rId11"/>
    <p:sldId id="559" r:id="rId12"/>
    <p:sldId id="561" r:id="rId13"/>
    <p:sldId id="562" r:id="rId14"/>
    <p:sldId id="566" r:id="rId15"/>
    <p:sldId id="563" r:id="rId16"/>
    <p:sldId id="590" r:id="rId17"/>
    <p:sldId id="591" r:id="rId18"/>
    <p:sldId id="554" r:id="rId19"/>
    <p:sldId id="587" r:id="rId20"/>
    <p:sldId id="586" r:id="rId21"/>
    <p:sldId id="589" r:id="rId22"/>
    <p:sldId id="565" r:id="rId23"/>
    <p:sldId id="588" r:id="rId24"/>
    <p:sldId id="568" r:id="rId25"/>
    <p:sldId id="567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7" r:id="rId34"/>
    <p:sldId id="578" r:id="rId35"/>
    <p:sldId id="579" r:id="rId36"/>
    <p:sldId id="580" r:id="rId37"/>
    <p:sldId id="581" r:id="rId3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9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as well multi-agent, competitive, collaborative, 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5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8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oo.gl/d5ww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7268"/>
            <a:ext cx="9326880" cy="27492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EDFC8C-EFF8-9A4A-92C3-8FF7935D14B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0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25755"/>
            <a:ext cx="10624457" cy="27329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183F-92F6-9A45-A54D-09ED31042B2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4633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588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96922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67240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62162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DE929-DD64-8E49-8C9E-6D30DFE969E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32799" cy="9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DA11-945E-BA42-9843-596FC9D6784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79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0EC8-F9AD-1341-B60A-191254CA4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759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 IN AFRICA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HUMAN-LEVEL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EAD2-645E-0C44-9E2A-41854CF0875D}"/>
              </a:ext>
            </a:extLst>
          </p:cNvPr>
          <p:cNvSpPr txBox="1"/>
          <p:nvPr/>
        </p:nvSpPr>
        <p:spPr>
          <a:xfrm>
            <a:off x="1271768" y="20664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WHERE AI BEATS HUMAN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 vs. NARROW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94238D-9A8E-2545-8576-727F79E7D6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35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DEPLOYING AI AT THE EDGE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597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11952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7DD880-A801-CF44-B185-6C8437EA26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821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6228" y="256380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&amp; DEEP LEARNING IS MIMICING WORKING OF THE HUMAN BRAIN!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94143" y="20762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2076210"/>
            <a:ext cx="3589958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FD2EC-8C43-534E-9557-01C7A68329A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708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5087A-90F8-2743-8E30-5C5091EA120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21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85656"/>
            <a:ext cx="6054640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9103E-E241-244D-A650-F0E5DAD624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389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02EA0-2EAB-3F4B-89D9-84E4C1B57C5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84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13B42-F69E-C145-A857-1CE58CC2608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297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1EC42-A080-B949-B828-D275D9E5650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27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NAVIGATE AI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38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FULL UNIVERSE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94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ML NOMENCLATURE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SEMI-SUPERVISED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15595-B45A-3E41-ABDB-470A88264D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8245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116C4-1E79-8149-A9C5-F9D9057EA4D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630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64D822-CC95-9942-BCAD-7E88ECE3D7B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319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750F8-CB20-B842-8BCD-A74835F3AFE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360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B399-D3FD-A244-8916-7DE2A7BAA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2688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DB25F-0F49-8A4C-A146-6E7269D0956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05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853715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34062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EC6-D428-4F4F-ADC3-2729A9D8C26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508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683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45948-CF12-EE47-A047-F9980A1F02C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288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51892-43AB-FA4D-9736-835F0625C22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5654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 - Ex. of O2O (Online to Offline services)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B960B-91CD-3B4F-B566-87813A1C8C8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9889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442D4-7556-2644-8AA5-C3C64A30D8C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132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38332</TotalTime>
  <Words>392</Words>
  <Application>Microsoft Macintosh PowerPoint</Application>
  <PresentationFormat>Widescreen</PresentationFormat>
  <Paragraphs>131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307</cp:revision>
  <cp:lastPrinted>2017-04-24T07:32:52Z</cp:lastPrinted>
  <dcterms:created xsi:type="dcterms:W3CDTF">2017-02-20T15:39:54Z</dcterms:created>
  <dcterms:modified xsi:type="dcterms:W3CDTF">2018-11-15T11:13:56Z</dcterms:modified>
</cp:coreProperties>
</file>