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538" r:id="rId3"/>
    <p:sldId id="584" r:id="rId4"/>
    <p:sldId id="542" r:id="rId5"/>
    <p:sldId id="433" r:id="rId6"/>
    <p:sldId id="557" r:id="rId7"/>
    <p:sldId id="585" r:id="rId8"/>
    <p:sldId id="558" r:id="rId9"/>
    <p:sldId id="559" r:id="rId10"/>
    <p:sldId id="586" r:id="rId11"/>
    <p:sldId id="562" r:id="rId12"/>
    <p:sldId id="563" r:id="rId13"/>
    <p:sldId id="587" r:id="rId14"/>
    <p:sldId id="564" r:id="rId15"/>
    <p:sldId id="565" r:id="rId16"/>
    <p:sldId id="588" r:id="rId17"/>
    <p:sldId id="566" r:id="rId18"/>
    <p:sldId id="589" r:id="rId19"/>
    <p:sldId id="568" r:id="rId20"/>
    <p:sldId id="590" r:id="rId21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0909" autoAdjust="0"/>
  </p:normalViewPr>
  <p:slideViewPr>
    <p:cSldViewPr snapToGrid="0" showGuides="1">
      <p:cViewPr varScale="1">
        <p:scale>
          <a:sx n="167" d="100"/>
          <a:sy n="167" d="100"/>
        </p:scale>
        <p:origin x="92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5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3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8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5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dTBqBnqhaQ&amp;feature=youtu.be" TargetMode="External"/><Relationship Id="rId4" Type="http://schemas.openxmlformats.org/officeDocument/2006/relationships/hyperlink" Target="https://arxiv.org/abs/1803.0345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BlYq3jO6x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arpa.mil/program/explainable-artificial-intellig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6: ETHICS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JUDGMENT DELEGATION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SENSITIVE AREAS?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COURTS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INSURANCE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POLICING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0162DB-6A91-3445-B8F4-9FED14E12FB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19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ACCOUNTABILITY &amp; FALLABILITY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2929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RESPONSIBILITIES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FALLABLE THOUGH IT IS JUDGEMENT SHOULD NOT BE REPLACED BY MACHINE IN SOME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FD55D4-FD20-3F4C-94BC-951D2776FAC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422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1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BIAS REPRODUCTION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HUMAN BIAS AND </a:t>
            </a:r>
            <a:r>
              <a:rPr lang="en-US" sz="35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WoMD</a:t>
            </a: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E939B-C429-2C41-82C6-BF51DC93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65960"/>
            <a:ext cx="2693546" cy="393954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D211D2-4A2B-7F44-B983-5686255443E3}"/>
              </a:ext>
            </a:extLst>
          </p:cNvPr>
          <p:cNvCxnSpPr>
            <a:cxnSpLocks/>
          </p:cNvCxnSpPr>
          <p:nvPr/>
        </p:nvCxnSpPr>
        <p:spPr>
          <a:xfrm flipV="1">
            <a:off x="1378101" y="1745993"/>
            <a:ext cx="5053179" cy="73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COMMON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959776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USING PROXY VARIABLE AS PREDICTORS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ENOUGH DATA OR NOT REPRESENTATIVE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PREDICTOR CHOICES BIASED BY IDEOLOGY, CONFIRMATION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949186-976B-2149-999A-29872F570F5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4194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CONTROL &amp; VALUE ALIGNEMENT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755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SURPRISING CREATIVITY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82490-863A-AC47-B981-32E3E038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57070"/>
            <a:ext cx="8559800" cy="311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AEDB6F-5F36-8145-BD54-8E9D2FC0F92D}"/>
              </a:ext>
            </a:extLst>
          </p:cNvPr>
          <p:cNvSpPr/>
          <p:nvPr/>
        </p:nvSpPr>
        <p:spPr>
          <a:xfrm>
            <a:off x="1483089" y="534745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/abs/1803.03453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5DAA-90C7-D648-9809-008C3E67ADEF}"/>
              </a:ext>
            </a:extLst>
          </p:cNvPr>
          <p:cNvSpPr/>
          <p:nvPr/>
        </p:nvSpPr>
        <p:spPr>
          <a:xfrm>
            <a:off x="1483089" y="5725398"/>
            <a:ext cx="7353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</a:t>
            </a:r>
            <a:r>
              <a:rPr lang="fr-FR" dirty="0" err="1">
                <a:hlinkClick r:id="rId5"/>
              </a:rPr>
              <a:t>www.youtube.com</a:t>
            </a:r>
            <a:r>
              <a:rPr lang="fr-FR" dirty="0">
                <a:hlinkClick r:id="rId5"/>
              </a:rPr>
              <a:t>/</a:t>
            </a:r>
            <a:r>
              <a:rPr lang="fr-FR" dirty="0" err="1">
                <a:hlinkClick r:id="rId5"/>
              </a:rPr>
              <a:t>watch?v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GdTBqBnqhaQ&amp;feature</a:t>
            </a:r>
            <a:r>
              <a:rPr lang="fr-FR" dirty="0">
                <a:hlinkClick r:id="rId5"/>
              </a:rPr>
              <a:t>=</a:t>
            </a:r>
            <a:r>
              <a:rPr lang="fr-FR" dirty="0" err="1">
                <a:hlinkClick r:id="rId5"/>
              </a:rPr>
              <a:t>youtu.be</a:t>
            </a:r>
            <a:endParaRPr lang="fr-FR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832AC-E361-5C45-9F0B-93E65A9CBFF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70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5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DEBATES NEED TO RALLY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SOCIETY AT LARGE &amp; RISK AWARENESS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208" y="208931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EDUCATION, SCIENTIFIC COMMUNITY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AUTHORITIES [CERTIFIED PUBLIC EXPERT AUDIT …]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INDUSTRY: ETHICS BY DESIGN [RIGHT QUESTION RIGH TIME]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OWNERS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CIVIL SOCIETY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223EC3-7B3E-124B-8D71-5CD434FC49C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031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4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050947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AN OVERVIEW OF ETHICAL IMPLICATIONS OF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INTRODUCE WORKING GROUP SESSION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0FF4E8-1CE0-0D44-A62F-C9307CD444C1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745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8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ETHICAL IMPLICATIONS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OF AI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4279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028" y="1885620"/>
            <a:ext cx="9137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ETHICS IMPLICATIONS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ADDRESS POTENTIAL ISSUES?</a:t>
            </a:r>
          </a:p>
        </p:txBody>
      </p: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EXISTENTIAL THREAT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C392E-83C1-DC46-8100-C1E568A0B207}"/>
              </a:ext>
            </a:extLst>
          </p:cNvPr>
          <p:cNvSpPr/>
          <p:nvPr/>
        </p:nvSpPr>
        <p:spPr>
          <a:xfrm>
            <a:off x="1339044" y="4960499"/>
            <a:ext cx="488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www.youtube.com</a:t>
            </a:r>
            <a:r>
              <a:rPr lang="fr-FR" dirty="0">
                <a:hlinkClick r:id="rId3"/>
              </a:rPr>
              <a:t>/</a:t>
            </a:r>
            <a:r>
              <a:rPr lang="fr-FR" dirty="0" err="1">
                <a:hlinkClick r:id="rId3"/>
              </a:rPr>
              <a:t>watch?v</a:t>
            </a:r>
            <a:r>
              <a:rPr lang="fr-FR" dirty="0">
                <a:hlinkClick r:id="rId3"/>
              </a:rPr>
              <a:t>=3BlYq3jO6xw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F23E4-2F0E-5B4B-9979-EE85D0413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2323"/>
            <a:ext cx="3314700" cy="27115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953460-BAE6-3844-985E-0864BF7B7C4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037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RATHER FOCUS ON ALREADY PRESENT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8101" y="19902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 &amp; TRUST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DELEGATE JUDGEMENT IN SENSITIVE AREAS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INJECTING HUMAN BIAS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COMPLIANCE WITH SOCIAL AND VALUE NORMS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00E82-5E39-704F-873F-B84E6BE4770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017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3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924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TRANSPARENCY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720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BLACK-BOX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SIMPLE MODELS LIKE DECISION TREE ARE EASY TO EXPLAIN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STATE-OF-THE ART ENSEMBLE METHODS INCREASED PERFORMANCE OBSCURE …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IDEM WITH DEEP NEURAL NETWORKS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UNABLE TO JUSTIFY/EXPLAIN THE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DEMOCRATIC ISSUE 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5C82A8-2506-B348-8B2D-5D15191060C0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41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EXPLAINABLE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5F68D6-8700-7145-848C-E17C5DEE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1421"/>
            <a:ext cx="5477198" cy="404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EB91-FB3E-A04A-9EFB-53EED6C40630}"/>
              </a:ext>
            </a:extLst>
          </p:cNvPr>
          <p:cNvSpPr/>
          <p:nvPr/>
        </p:nvSpPr>
        <p:spPr>
          <a:xfrm>
            <a:off x="1271768" y="5970955"/>
            <a:ext cx="752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www.darpa.mil</a:t>
            </a:r>
            <a:r>
              <a:rPr lang="en-US" dirty="0">
                <a:hlinkClick r:id="rId4"/>
              </a:rPr>
              <a:t>/program/explainable-artificial-intelligence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388163-5489-4B4B-8320-3B11B7782F3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081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36927</TotalTime>
  <Words>190</Words>
  <Application>Microsoft Macintosh PowerPoint</Application>
  <PresentationFormat>Widescreen</PresentationFormat>
  <Paragraphs>80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303</cp:revision>
  <cp:lastPrinted>2017-04-24T07:32:52Z</cp:lastPrinted>
  <dcterms:created xsi:type="dcterms:W3CDTF">2017-02-20T15:39:54Z</dcterms:created>
  <dcterms:modified xsi:type="dcterms:W3CDTF">2018-11-14T10:36:00Z</dcterms:modified>
</cp:coreProperties>
</file>