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538" r:id="rId3"/>
    <p:sldId id="542" r:id="rId4"/>
    <p:sldId id="433" r:id="rId5"/>
    <p:sldId id="551" r:id="rId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0944" autoAdjust="0"/>
  </p:normalViewPr>
  <p:slideViewPr>
    <p:cSldViewPr snapToGrid="0" showGuides="1">
      <p:cViewPr varScale="1">
        <p:scale>
          <a:sx n="147" d="100"/>
          <a:sy n="147" d="100"/>
        </p:scale>
        <p:origin x="208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23848</TotalTime>
  <Words>44</Words>
  <Application>Microsoft Macintosh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293</cp:revision>
  <cp:lastPrinted>2017-04-24T07:32:52Z</cp:lastPrinted>
  <dcterms:created xsi:type="dcterms:W3CDTF">2017-02-20T15:39:54Z</dcterms:created>
  <dcterms:modified xsi:type="dcterms:W3CDTF">2018-10-24T08:56:18Z</dcterms:modified>
</cp:coreProperties>
</file>