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538" r:id="rId3"/>
    <p:sldId id="542" r:id="rId4"/>
    <p:sldId id="543" r:id="rId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0944" autoAdjust="0"/>
  </p:normalViewPr>
  <p:slideViewPr>
    <p:cSldViewPr snapToGrid="0" showGuides="1">
      <p:cViewPr varScale="1">
        <p:scale>
          <a:sx n="147" d="100"/>
          <a:sy n="147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MACHINE LEARNING IN ACTION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BUILD A LOCAL EARLY WARGNIN SYSTEMS TO ACCURATELY PREDICT DANGEROUS LEVELS OF AIR POLLUTANTS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GIVE A BIRD’S EYE VIEW OF A STATE-OF-THE-ART MACHINE LEARNING PIPELINE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HIGHLIGHT CHALLENGES AND OPPORTUNITIES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BF3C39-AC02-1C43-B98F-2CD760BE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1737743"/>
            <a:ext cx="10563497" cy="27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ED56E-B6B4-F540-8100-D85896709773}"/>
              </a:ext>
            </a:extLst>
          </p:cNvPr>
          <p:cNvSpPr txBox="1"/>
          <p:nvPr/>
        </p:nvSpPr>
        <p:spPr>
          <a:xfrm>
            <a:off x="4206240" y="253419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BE CONTINUED ON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2502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23857</TotalTime>
  <Words>39</Words>
  <Application>Microsoft Macintosh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295</cp:revision>
  <cp:lastPrinted>2017-04-24T07:32:52Z</cp:lastPrinted>
  <dcterms:created xsi:type="dcterms:W3CDTF">2017-02-20T15:39:54Z</dcterms:created>
  <dcterms:modified xsi:type="dcterms:W3CDTF">2018-10-24T09:04:50Z</dcterms:modified>
</cp:coreProperties>
</file>