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538" r:id="rId3"/>
    <p:sldId id="542" r:id="rId4"/>
    <p:sldId id="433" r:id="rId5"/>
    <p:sldId id="551" r:id="rId6"/>
    <p:sldId id="552" r:id="rId7"/>
    <p:sldId id="55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6" r:id="rId16"/>
    <p:sldId id="563" r:id="rId17"/>
    <p:sldId id="554" r:id="rId18"/>
    <p:sldId id="564" r:id="rId19"/>
    <p:sldId id="565" r:id="rId20"/>
    <p:sldId id="568" r:id="rId21"/>
    <p:sldId id="567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7" r:id="rId30"/>
    <p:sldId id="578" r:id="rId31"/>
    <p:sldId id="579" r:id="rId32"/>
    <p:sldId id="580" r:id="rId33"/>
    <p:sldId id="581" r:id="rId34"/>
    <p:sldId id="582" r:id="rId3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0944" autoAdjust="0"/>
  </p:normalViewPr>
  <p:slideViewPr>
    <p:cSldViewPr snapToGrid="0" showGuides="1">
      <p:cViewPr varScale="1">
        <p:scale>
          <a:sx n="147" d="100"/>
          <a:sy n="147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oo.gl/d5wwH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71548"/>
            <a:ext cx="9326880" cy="27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41935"/>
            <a:ext cx="10624457" cy="27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41935"/>
            <a:ext cx="10624457" cy="27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79396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84730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55048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49970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HUMAN-LEVEL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EAD2-645E-0C44-9E2A-41854CF0875D}"/>
              </a:ext>
            </a:extLst>
          </p:cNvPr>
          <p:cNvSpPr txBox="1"/>
          <p:nvPr/>
        </p:nvSpPr>
        <p:spPr>
          <a:xfrm>
            <a:off x="1275701" y="183023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WHERE AI BEATS HUMAN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 vs. NARROW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</p:spTree>
    <p:extLst>
      <p:ext uri="{BB962C8B-B14F-4D97-AF65-F5344CB8AC3E}">
        <p14:creationId xmlns:p14="http://schemas.microsoft.com/office/powerpoint/2010/main" val="26284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5701" y="183023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75905" y="20000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63" y="2000010"/>
            <a:ext cx="358995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47556"/>
            <a:ext cx="60546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ML NOMENCLATURE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SEMI-SUPERVISED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669049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40158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0401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42628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AN QUICK TOUR OF SOME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1507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23846</TotalTime>
  <Words>351</Words>
  <Application>Microsoft Macintosh PowerPoint</Application>
  <PresentationFormat>Widescreen</PresentationFormat>
  <Paragraphs>122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292</cp:revision>
  <cp:lastPrinted>2017-04-24T07:32:52Z</cp:lastPrinted>
  <dcterms:created xsi:type="dcterms:W3CDTF">2017-02-20T15:39:54Z</dcterms:created>
  <dcterms:modified xsi:type="dcterms:W3CDTF">2018-10-24T08:53:47Z</dcterms:modified>
</cp:coreProperties>
</file>