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538" r:id="rId3"/>
    <p:sldId id="542" r:id="rId4"/>
    <p:sldId id="433" r:id="rId5"/>
    <p:sldId id="557" r:id="rId6"/>
    <p:sldId id="556" r:id="rId7"/>
    <p:sldId id="558" r:id="rId8"/>
    <p:sldId id="559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0944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lYq3jO6x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78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00" y="1836420"/>
            <a:ext cx="3016599" cy="44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801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</p:spTree>
    <p:extLst>
      <p:ext uri="{BB962C8B-B14F-4D97-AF65-F5344CB8AC3E}">
        <p14:creationId xmlns:p14="http://schemas.microsoft.com/office/powerpoint/2010/main" val="7569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FD4DF-229E-8649-941A-94E7F8B4D1B2}"/>
              </a:ext>
            </a:extLst>
          </p:cNvPr>
          <p:cNvSpPr txBox="1"/>
          <p:nvPr/>
        </p:nvSpPr>
        <p:spPr>
          <a:xfrm>
            <a:off x="3390900" y="33680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18129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ETHICAL IMPLICATIONS OF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INTRODUCE WORKING GROUP SESSION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EXISTENTIAL THREAT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C392E-83C1-DC46-8100-C1E568A0B207}"/>
              </a:ext>
            </a:extLst>
          </p:cNvPr>
          <p:cNvSpPr/>
          <p:nvPr/>
        </p:nvSpPr>
        <p:spPr>
          <a:xfrm>
            <a:off x="1339044" y="4960499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www.youtube.com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watch?v</a:t>
            </a:r>
            <a:r>
              <a:rPr lang="fr-FR" dirty="0">
                <a:hlinkClick r:id="rId3"/>
              </a:rPr>
              <a:t>=3BlYq3jO6xw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23E4-2F0E-5B4B-9979-EE85D041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1958983"/>
            <a:ext cx="3314700" cy="27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73616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</p:spTree>
    <p:extLst>
      <p:ext uri="{BB962C8B-B14F-4D97-AF65-F5344CB8AC3E}">
        <p14:creationId xmlns:p14="http://schemas.microsoft.com/office/powerpoint/2010/main" val="33803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23922</TotalTime>
  <Words>176</Words>
  <Application>Microsoft Macintosh PowerPoint</Application>
  <PresentationFormat>Widescreen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300</cp:revision>
  <cp:lastPrinted>2017-04-24T07:32:52Z</cp:lastPrinted>
  <dcterms:created xsi:type="dcterms:W3CDTF">2017-02-20T15:39:54Z</dcterms:created>
  <dcterms:modified xsi:type="dcterms:W3CDTF">2018-10-25T11:25:14Z</dcterms:modified>
</cp:coreProperties>
</file>