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538" r:id="rId3"/>
    <p:sldId id="542" r:id="rId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10: IoT - AI BUSINESS MODELS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3A983A-4766-764A-837F-FB1509EA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60" y="998048"/>
            <a:ext cx="9731674" cy="3863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9E4BD-0312-A348-BE37-14405B0BEFDE}"/>
              </a:ext>
            </a:extLst>
          </p:cNvPr>
          <p:cNvSpPr txBox="1"/>
          <p:nvPr/>
        </p:nvSpPr>
        <p:spPr>
          <a:xfrm>
            <a:off x="1470660" y="5021580"/>
            <a:ext cx="53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for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 AI </a:t>
            </a:r>
            <a:r>
              <a:rPr lang="fr-FR" dirty="0" err="1"/>
              <a:t>projects</a:t>
            </a:r>
            <a:r>
              <a:rPr lang="fr-FR" dirty="0"/>
              <a:t>. Source IBM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37056</TotalTime>
  <Words>36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311</cp:revision>
  <cp:lastPrinted>2017-04-24T07:32:52Z</cp:lastPrinted>
  <dcterms:created xsi:type="dcterms:W3CDTF">2017-02-20T15:39:54Z</dcterms:created>
  <dcterms:modified xsi:type="dcterms:W3CDTF">2018-11-13T10:21:36Z</dcterms:modified>
</cp:coreProperties>
</file>