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538" r:id="rId3"/>
    <p:sldId id="542" r:id="rId4"/>
    <p:sldId id="590" r:id="rId5"/>
    <p:sldId id="564" r:id="rId6"/>
    <p:sldId id="565" r:id="rId7"/>
    <p:sldId id="567" r:id="rId8"/>
    <p:sldId id="568" r:id="rId9"/>
    <p:sldId id="566" r:id="rId10"/>
    <p:sldId id="591" r:id="rId11"/>
    <p:sldId id="570" r:id="rId12"/>
    <p:sldId id="575" r:id="rId13"/>
    <p:sldId id="569" r:id="rId14"/>
    <p:sldId id="576" r:id="rId15"/>
    <p:sldId id="572" r:id="rId16"/>
    <p:sldId id="581" r:id="rId17"/>
    <p:sldId id="592" r:id="rId18"/>
    <p:sldId id="583" r:id="rId19"/>
    <p:sldId id="586" r:id="rId20"/>
    <p:sldId id="593" r:id="rId21"/>
    <p:sldId id="601" r:id="rId22"/>
    <p:sldId id="587" r:id="rId23"/>
    <p:sldId id="588" r:id="rId2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14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6" y="1738043"/>
            <a:ext cx="100905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| GENERAL INTELLIGENCE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2083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9AA050-4EF1-E445-8C73-9E3A18E845F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948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056DA-427E-7843-9AE3-6302EDFA9A7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0918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52E17-6084-B145-B8A8-B8533ECCBD2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097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111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1A96B-BD32-4042-B64C-1D223CDA92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166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00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45A24-EE49-B949-A749-BCA2669ACAA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26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BF993D-FFDA-D74D-AB91-9046B76E3B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5040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 BROAD OVERVIEW OF OPEN ISSUES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RE-FOCUS DEBATE ON ALREADY CURRENT ISSUES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HIGHLIGHT THE IMPORTANT DIFFERENCE BETWEEN NARROW VS. GENERAL ARTIFICIAL INTELLIGENCE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GENERATE DEBATE ON ISSUES RELATED TO JOBS REPLACEMENT RISKS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B3CCE-F1DF-F748-8D7A-6CB58DF88CC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052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40640-A049-6442-9516-531ED1982149}"/>
              </a:ext>
            </a:extLst>
          </p:cNvPr>
          <p:cNvSpPr txBox="1"/>
          <p:nvPr/>
        </p:nvSpPr>
        <p:spPr>
          <a:xfrm>
            <a:off x="1363208" y="208931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A BROAD RANGE OF JOBS/PROFESSIONS </a:t>
            </a: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CLASSIFY THEM AS MORE LABOUR/COGNITIVE LABOUR INCLINED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POSITION THESE JOBS INTO THE TWO DIAGRAMS PROVIDED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PRESENT TO YOUR PEERS WHERE THERE IS A RISK OF REPLACEMENT BY AI OR HOW AI COULD COMPLEMENT THEM</a:t>
            </a:r>
          </a:p>
          <a:p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72134" y="182257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35065" y="179519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2687" y="1684411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4E32B630-9E2C-B747-AE36-E3EDD9DE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8238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0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55941-8AE9-FD4E-9ECA-1C3AF2F34FB6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111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92DCA-7000-6C41-B7F2-2340CF21896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89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12159-3AF7-8A42-BF67-3D0CC63A52C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12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58025-390A-0747-8739-38BF3E7B3A8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078654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7092B-CD9F-484D-B253-FEAF9631C41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17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65739</TotalTime>
  <Words>601</Words>
  <Application>Microsoft Macintosh PowerPoint</Application>
  <PresentationFormat>Widescreen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340</cp:revision>
  <cp:lastPrinted>2017-04-24T07:32:52Z</cp:lastPrinted>
  <dcterms:created xsi:type="dcterms:W3CDTF">2017-02-20T15:39:54Z</dcterms:created>
  <dcterms:modified xsi:type="dcterms:W3CDTF">2018-12-03T09:29:46Z</dcterms:modified>
</cp:coreProperties>
</file>