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538" r:id="rId3"/>
    <p:sldId id="544" r:id="rId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7" autoAdjust="0"/>
    <p:restoredTop sz="90961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tpoet.com/vote/oth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yes.thatcan.be/my/next/tw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6: MACHINE LEARNING IN ACTION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SURVEY OF ONLINE DEMO OF DEEP LEARNING IN THE FIELD OF IMAGE RECOGNITION, GENERATIVE NN, ASSISTANTS,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NUTS-AND-BOLTS OF MOUVEMENT DETECTION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1ED56E-B6B4-F540-8100-D85896709773}"/>
              </a:ext>
            </a:extLst>
          </p:cNvPr>
          <p:cNvSpPr txBox="1"/>
          <p:nvPr/>
        </p:nvSpPr>
        <p:spPr>
          <a:xfrm>
            <a:off x="8008620" y="933994"/>
            <a:ext cx="378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http://botpoet.com/vote/other/</a:t>
            </a:r>
            <a:endParaRPr lang="fr-FR" dirty="0"/>
          </a:p>
          <a:p>
            <a:r>
              <a:rPr lang="fr-FR" dirty="0">
                <a:hlinkClick r:id="rId4"/>
              </a:rPr>
              <a:t>http://yes.thatcan.be/my/next/tweet/</a:t>
            </a:r>
            <a:endParaRPr lang="fr-FR" dirty="0"/>
          </a:p>
          <a:p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3C620-4CC8-C749-8952-B5D306664577}"/>
              </a:ext>
            </a:extLst>
          </p:cNvPr>
          <p:cNvSpPr txBox="1"/>
          <p:nvPr/>
        </p:nvSpPr>
        <p:spPr>
          <a:xfrm>
            <a:off x="3507288" y="3027402"/>
            <a:ext cx="427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teachablemachine.withgoogle.com</a:t>
            </a:r>
            <a:r>
              <a:rPr lang="fr-FR" dirty="0"/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1AB4D-829A-694C-86D4-106666073F40}"/>
              </a:ext>
            </a:extLst>
          </p:cNvPr>
          <p:cNvSpPr/>
          <p:nvPr/>
        </p:nvSpPr>
        <p:spPr>
          <a:xfrm>
            <a:off x="3507288" y="3396734"/>
            <a:ext cx="3501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quickdraw.withgoogle.com</a:t>
            </a:r>
            <a:r>
              <a:rPr lang="fr-FR" dirty="0"/>
              <a:t>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50EFF-23F7-A94F-883F-E346A37A6BD1}"/>
              </a:ext>
            </a:extLst>
          </p:cNvPr>
          <p:cNvSpPr/>
          <p:nvPr/>
        </p:nvSpPr>
        <p:spPr>
          <a:xfrm>
            <a:off x="3507288" y="2628730"/>
            <a:ext cx="4870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experiments.withgoogle.com</a:t>
            </a:r>
            <a:r>
              <a:rPr lang="fr-FR" dirty="0"/>
              <a:t>/collection/ai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79049-868E-0A4C-B015-84F5C4BAD38B}"/>
              </a:ext>
            </a:extLst>
          </p:cNvPr>
          <p:cNvSpPr/>
          <p:nvPr/>
        </p:nvSpPr>
        <p:spPr>
          <a:xfrm>
            <a:off x="3507288" y="4417338"/>
            <a:ext cx="4727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aidemos.microsoft.com</a:t>
            </a:r>
            <a:r>
              <a:rPr lang="fr-FR" dirty="0"/>
              <a:t>/face-recognition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D04B3-B8F2-E64C-B5B6-85839F411741}"/>
              </a:ext>
            </a:extLst>
          </p:cNvPr>
          <p:cNvSpPr/>
          <p:nvPr/>
        </p:nvSpPr>
        <p:spPr>
          <a:xfrm>
            <a:off x="3507288" y="4135398"/>
            <a:ext cx="319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aidemos.microsoft.com</a:t>
            </a:r>
            <a:r>
              <a:rPr lang="fr-FR" dirty="0"/>
              <a:t>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D2EFD-0198-594A-A34E-B66123E9EC98}"/>
              </a:ext>
            </a:extLst>
          </p:cNvPr>
          <p:cNvSpPr/>
          <p:nvPr/>
        </p:nvSpPr>
        <p:spPr>
          <a:xfrm>
            <a:off x="3507288" y="4883944"/>
            <a:ext cx="2620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clarifai.com</a:t>
            </a:r>
            <a:r>
              <a:rPr lang="fr-FR" dirty="0"/>
              <a:t>/</a:t>
            </a:r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6EA6E-7C78-8B42-AA1C-6647FF83927C}"/>
              </a:ext>
            </a:extLst>
          </p:cNvPr>
          <p:cNvSpPr/>
          <p:nvPr/>
        </p:nvSpPr>
        <p:spPr>
          <a:xfrm>
            <a:off x="3554416" y="5535548"/>
            <a:ext cx="463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watson</a:t>
            </a:r>
            <a:r>
              <a:rPr lang="fr-FR" dirty="0"/>
              <a:t>-assistant-</a:t>
            </a:r>
            <a:r>
              <a:rPr lang="fr-FR" dirty="0" err="1"/>
              <a:t>demo.ng.bluemix.net</a:t>
            </a:r>
            <a:r>
              <a:rPr lang="fr-F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14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24101</TotalTime>
  <Words>123</Words>
  <Application>Microsoft Macintosh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302</cp:revision>
  <cp:lastPrinted>2017-04-24T07:32:52Z</cp:lastPrinted>
  <dcterms:created xsi:type="dcterms:W3CDTF">2017-02-20T15:39:54Z</dcterms:created>
  <dcterms:modified xsi:type="dcterms:W3CDTF">2018-11-21T13:34:16Z</dcterms:modified>
</cp:coreProperties>
</file>