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538" r:id="rId3"/>
    <p:sldId id="542" r:id="rId4"/>
    <p:sldId id="556" r:id="rId5"/>
    <p:sldId id="564" r:id="rId6"/>
    <p:sldId id="558" r:id="rId7"/>
    <p:sldId id="559" r:id="rId8"/>
    <p:sldId id="560" r:id="rId9"/>
    <p:sldId id="561" r:id="rId10"/>
    <p:sldId id="562" r:id="rId11"/>
    <p:sldId id="563" r:id="rId12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90" autoAdjust="0"/>
    <p:restoredTop sz="90944" autoAdjust="0"/>
  </p:normalViewPr>
  <p:slideViewPr>
    <p:cSldViewPr snapToGrid="0" showGuides="1">
      <p:cViewPr varScale="1">
        <p:scale>
          <a:sx n="167" d="100"/>
          <a:sy n="167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2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0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19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1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3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rxiv-sanity.com/" TargetMode="External"/><Relationship Id="rId5" Type="http://schemas.openxmlformats.org/officeDocument/2006/relationships/hyperlink" Target="https://arxiv.org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SESSION 9: OPEN ISSUES IN AI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MEDIA-ATTENTION DISTORTS REALITY</a:t>
            </a:r>
          </a:p>
        </p:txBody>
      </p:sp>
    </p:spTree>
    <p:extLst>
      <p:ext uri="{BB962C8B-B14F-4D97-AF65-F5344CB8AC3E}">
        <p14:creationId xmlns:p14="http://schemas.microsoft.com/office/powerpoint/2010/main" val="170414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CAPACITIES: HUMAN + COMPUTING POWER</a:t>
            </a:r>
          </a:p>
        </p:txBody>
      </p:sp>
    </p:spTree>
    <p:extLst>
      <p:ext uri="{BB962C8B-B14F-4D97-AF65-F5344CB8AC3E}">
        <p14:creationId xmlns:p14="http://schemas.microsoft.com/office/powerpoint/2010/main" val="292333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RECAP. OPEN ISSUES SEEN SO FAR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AN OVERVIEW OF OPEN ISSUES BEYOND ETHICAL ONES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91371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OPEN ISSUES SEEN SO FAR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ABOUT TECHNICAL, BUSINESS, POLICY BASED OPEN ISSUES?</a:t>
            </a:r>
          </a:p>
        </p:txBody>
      </p: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DISCOVERY VS.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010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FAST-PACED RESEARCH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75623E-65D5-C14D-BE8D-27E40447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4490384"/>
            <a:ext cx="4077970" cy="734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CB433B-B7F5-C64F-B506-37F9A6C5F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10638"/>
            <a:ext cx="7217891" cy="15922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B2E59B-9E56-A245-BD7D-CA4C77573185}"/>
              </a:ext>
            </a:extLst>
          </p:cNvPr>
          <p:cNvSpPr/>
          <p:nvPr/>
        </p:nvSpPr>
        <p:spPr>
          <a:xfrm>
            <a:off x="1203188" y="3677308"/>
            <a:ext cx="179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arxiv.org</a:t>
            </a:r>
            <a:r>
              <a:rPr lang="fr-FR" dirty="0">
                <a:hlinkClick r:id="rId5"/>
              </a:rPr>
              <a:t>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04A09-C25B-724F-B3F1-7D5ABD20CC9D}"/>
              </a:ext>
            </a:extLst>
          </p:cNvPr>
          <p:cNvSpPr/>
          <p:nvPr/>
        </p:nvSpPr>
        <p:spPr>
          <a:xfrm>
            <a:off x="1203188" y="5484393"/>
            <a:ext cx="296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http://</a:t>
            </a:r>
            <a:r>
              <a:rPr lang="fr-FR" dirty="0" err="1">
                <a:hlinkClick r:id="rId6"/>
              </a:rPr>
              <a:t>www.arxiv-sanity.com</a:t>
            </a:r>
            <a:r>
              <a:rPr lang="fr-FR" dirty="0">
                <a:hlinkClick r:id="rId6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8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VS. GENERAL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5818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GREEDINESS</a:t>
            </a:r>
          </a:p>
        </p:txBody>
      </p:sp>
    </p:spTree>
    <p:extLst>
      <p:ext uri="{BB962C8B-B14F-4D97-AF65-F5344CB8AC3E}">
        <p14:creationId xmlns:p14="http://schemas.microsoft.com/office/powerpoint/2010/main" val="110826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ENTREPRENEURS &amp; VENTURE CAPITAL ECOSYSTEMS</a:t>
            </a:r>
          </a:p>
        </p:txBody>
      </p:sp>
    </p:spTree>
    <p:extLst>
      <p:ext uri="{BB962C8B-B14F-4D97-AF65-F5344CB8AC3E}">
        <p14:creationId xmlns:p14="http://schemas.microsoft.com/office/powerpoint/2010/main" val="9831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WINNER-TAKE ALL ECONOMICS</a:t>
            </a:r>
          </a:p>
        </p:txBody>
      </p:sp>
    </p:spTree>
    <p:extLst>
      <p:ext uri="{BB962C8B-B14F-4D97-AF65-F5344CB8AC3E}">
        <p14:creationId xmlns:p14="http://schemas.microsoft.com/office/powerpoint/2010/main" val="374059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25506</TotalTime>
  <Words>84</Words>
  <Application>Microsoft Macintosh PowerPoint</Application>
  <PresentationFormat>Widescreen</PresentationFormat>
  <Paragraphs>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304</cp:revision>
  <cp:lastPrinted>2017-04-24T07:32:52Z</cp:lastPrinted>
  <dcterms:created xsi:type="dcterms:W3CDTF">2017-02-20T15:39:54Z</dcterms:created>
  <dcterms:modified xsi:type="dcterms:W3CDTF">2018-10-26T13:49:47Z</dcterms:modified>
</cp:coreProperties>
</file>