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538" r:id="rId3"/>
    <p:sldId id="542" r:id="rId4"/>
    <p:sldId id="556" r:id="rId5"/>
    <p:sldId id="564" r:id="rId6"/>
    <p:sldId id="566" r:id="rId7"/>
    <p:sldId id="558" r:id="rId8"/>
    <p:sldId id="559" r:id="rId9"/>
    <p:sldId id="560" r:id="rId10"/>
    <p:sldId id="561" r:id="rId11"/>
    <p:sldId id="562" r:id="rId12"/>
    <p:sldId id="563" r:id="rId1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90961" autoAdjust="0"/>
  </p:normalViewPr>
  <p:slideViewPr>
    <p:cSldViewPr snapToGrid="0" showGuides="1">
      <p:cViewPr varScale="1">
        <p:scale>
          <a:sx n="167" d="100"/>
          <a:sy n="167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WINNER-TAKE ALL ECONOMICS</a:t>
            </a:r>
          </a:p>
        </p:txBody>
      </p:sp>
    </p:spTree>
    <p:extLst>
      <p:ext uri="{BB962C8B-B14F-4D97-AF65-F5344CB8AC3E}">
        <p14:creationId xmlns:p14="http://schemas.microsoft.com/office/powerpoint/2010/main" val="37405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MEDIA-ATTENTION DISTORTS REALITY</a:t>
            </a:r>
          </a:p>
        </p:txBody>
      </p:sp>
    </p:spTree>
    <p:extLst>
      <p:ext uri="{BB962C8B-B14F-4D97-AF65-F5344CB8AC3E}">
        <p14:creationId xmlns:p14="http://schemas.microsoft.com/office/powerpoint/2010/main" val="17041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CAPACITIES: HUMAN +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29233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BUSINESS, POLICY BASED OPEN ISSUES?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VS.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ACADEMY TO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</p:spTree>
    <p:extLst>
      <p:ext uri="{BB962C8B-B14F-4D97-AF65-F5344CB8AC3E}">
        <p14:creationId xmlns:p14="http://schemas.microsoft.com/office/powerpoint/2010/main" val="8441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VS. GENERAL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818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GREEDINESS</a:t>
            </a:r>
          </a:p>
        </p:txBody>
      </p:sp>
    </p:spTree>
    <p:extLst>
      <p:ext uri="{BB962C8B-B14F-4D97-AF65-F5344CB8AC3E}">
        <p14:creationId xmlns:p14="http://schemas.microsoft.com/office/powerpoint/2010/main" val="110826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ENTREPRENEURS &amp; VENTURE CAPITAL ECOSYSTEMS</a:t>
            </a:r>
          </a:p>
        </p:txBody>
      </p:sp>
    </p:spTree>
    <p:extLst>
      <p:ext uri="{BB962C8B-B14F-4D97-AF65-F5344CB8AC3E}">
        <p14:creationId xmlns:p14="http://schemas.microsoft.com/office/powerpoint/2010/main" val="9831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25555</TotalTime>
  <Words>93</Words>
  <Application>Microsoft Macintosh PowerPoint</Application>
  <PresentationFormat>Widescreen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306</cp:revision>
  <cp:lastPrinted>2017-04-24T07:32:52Z</cp:lastPrinted>
  <dcterms:created xsi:type="dcterms:W3CDTF">2017-02-20T15:39:54Z</dcterms:created>
  <dcterms:modified xsi:type="dcterms:W3CDTF">2018-11-05T10:41:18Z</dcterms:modified>
</cp:coreProperties>
</file>