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538" r:id="rId3"/>
    <p:sldId id="542" r:id="rId4"/>
    <p:sldId id="556" r:id="rId5"/>
    <p:sldId id="564" r:id="rId6"/>
    <p:sldId id="565" r:id="rId7"/>
    <p:sldId id="567" r:id="rId8"/>
    <p:sldId id="568" r:id="rId9"/>
    <p:sldId id="566" r:id="rId10"/>
    <p:sldId id="558" r:id="rId11"/>
    <p:sldId id="569" r:id="rId12"/>
    <p:sldId id="559" r:id="rId13"/>
    <p:sldId id="560" r:id="rId14"/>
    <p:sldId id="561" r:id="rId15"/>
    <p:sldId id="562" r:id="rId16"/>
    <p:sldId id="563" r:id="rId1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 autoAdjust="0"/>
    <p:restoredTop sz="90961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www.deeplearning.ai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9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0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example of https://</a:t>
            </a:r>
            <a:r>
              <a:rPr lang="en-US" dirty="0" err="1"/>
              <a:t>landing.ai</a:t>
            </a:r>
            <a:r>
              <a:rPr lang="en-US" dirty="0"/>
              <a:t>/ initiative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Virtual </a:t>
            </a:r>
            <a:r>
              <a:rPr lang="en-US" dirty="0" err="1"/>
              <a:t>environements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www.deeplearning.ai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rxiv-sanity.com/" TargetMode="External"/><Relationship Id="rId5" Type="http://schemas.openxmlformats.org/officeDocument/2006/relationships/hyperlink" Target="https://arxiv.org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uum/what-is-industrialized-ai-and-why-is-it-important-42c0ee6521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d41586-018-07196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" TargetMode="External"/><Relationship Id="rId7" Type="http://schemas.openxmlformats.org/officeDocument/2006/relationships/hyperlink" Target="https://www.kaggle.com/compet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lyearning.org/" TargetMode="External"/><Relationship Id="rId5" Type="http://schemas.openxmlformats.org/officeDocument/2006/relationships/hyperlink" Target="https://eu.udacity.com/" TargetMode="External"/><Relationship Id="rId4" Type="http://schemas.openxmlformats.org/officeDocument/2006/relationships/hyperlink" Target="https://www.fas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9: OPEN ISSUES IN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NARROW VS. GENERAL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818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DOMAIN-SPECIFIC AND LACK OF GENERALIZATION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DATA GREEDINESS</a:t>
            </a:r>
          </a:p>
        </p:txBody>
      </p:sp>
    </p:spTree>
    <p:extLst>
      <p:ext uri="{BB962C8B-B14F-4D97-AF65-F5344CB8AC3E}">
        <p14:creationId xmlns:p14="http://schemas.microsoft.com/office/powerpoint/2010/main" val="110826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ENTREPRENEURS &amp; VENTURE CAPITAL ECOSYSTEMS</a:t>
            </a:r>
          </a:p>
        </p:txBody>
      </p:sp>
    </p:spTree>
    <p:extLst>
      <p:ext uri="{BB962C8B-B14F-4D97-AF65-F5344CB8AC3E}">
        <p14:creationId xmlns:p14="http://schemas.microsoft.com/office/powerpoint/2010/main" val="9831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WINNER-TAKE ALL ECONOMICS</a:t>
            </a:r>
          </a:p>
        </p:txBody>
      </p:sp>
    </p:spTree>
    <p:extLst>
      <p:ext uri="{BB962C8B-B14F-4D97-AF65-F5344CB8AC3E}">
        <p14:creationId xmlns:p14="http://schemas.microsoft.com/office/powerpoint/2010/main" val="37405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MEDIA-ATTENTION DISTORTS REALITY</a:t>
            </a:r>
          </a:p>
        </p:txBody>
      </p:sp>
    </p:spTree>
    <p:extLst>
      <p:ext uri="{BB962C8B-B14F-4D97-AF65-F5344CB8AC3E}">
        <p14:creationId xmlns:p14="http://schemas.microsoft.com/office/powerpoint/2010/main" val="170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CAPACITIES: HUMAN +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29233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RECAP. OPEN ISSUES SEEN SO FAR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OPEN ISSUES BEYOND ETHICAL ONES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OPEN ISSUES SEEN SO FAR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ABOUT TECHNICAL, BUSINESS, POLICY BASED OPEN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DISCOVERY VS.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010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FAST-PACED RESEARCH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5623E-65D5-C14D-BE8D-27E4044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4490384"/>
            <a:ext cx="4077970" cy="73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B433B-B7F5-C64F-B506-37F9A6C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0638"/>
            <a:ext cx="7217891" cy="15922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B2E59B-9E56-A245-BD7D-CA4C77573185}"/>
              </a:ext>
            </a:extLst>
          </p:cNvPr>
          <p:cNvSpPr/>
          <p:nvPr/>
        </p:nvSpPr>
        <p:spPr>
          <a:xfrm>
            <a:off x="1203188" y="3677308"/>
            <a:ext cx="1795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arxiv.org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04A09-C25B-724F-B3F1-7D5ABD20CC9D}"/>
              </a:ext>
            </a:extLst>
          </p:cNvPr>
          <p:cNvSpPr/>
          <p:nvPr/>
        </p:nvSpPr>
        <p:spPr>
          <a:xfrm>
            <a:off x="1203188" y="5484393"/>
            <a:ext cx="296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www.arxiv-sanity.com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8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ASSESSING SCIENTIFIC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FLOOD OF MEDIA ATTENTION MIGHT DISTORT REALITY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CAREFULLY ASSESS ACHIEVEMENTS, HYPOTHESIS, TRICKS,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INDUSTRIALIZED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STILL MAINLY ARTISANAL &amp; HAND-CRAFTED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REPRODUCIBILITY/STANDARDIZATION FOR INDUSTRIAL DEPLOYMENT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TOOLS, METHODOLOGIES AND HR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42993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medium.com</a:t>
            </a:r>
            <a:r>
              <a:rPr lang="fr-FR" dirty="0">
                <a:hlinkClick r:id="rId3"/>
              </a:rPr>
              <a:t>/@</a:t>
            </a:r>
            <a:r>
              <a:rPr lang="fr-FR" dirty="0" err="1">
                <a:hlinkClick r:id="rId3"/>
              </a:rPr>
              <a:t>Petuum</a:t>
            </a:r>
            <a:r>
              <a:rPr lang="fr-FR" dirty="0">
                <a:hlinkClick r:id="rId3"/>
              </a:rPr>
              <a:t>/what-is-industrialized-ai-and-why-is-it-important-42c0ee652113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REPRODUCIBILITY OF AI RESEARCH 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NOW PERVASIVE JUPYTER NOTEBOOKS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OPEN-SOURCE AND GITHUB-LIKE CODE REPOSITORIES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ENVIRONEMENTS AND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4BF44-01E4-1244-82A7-A1E9E34470A9}"/>
              </a:ext>
            </a:extLst>
          </p:cNvPr>
          <p:cNvSpPr/>
          <p:nvPr/>
        </p:nvSpPr>
        <p:spPr>
          <a:xfrm>
            <a:off x="1271768" y="5120921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www.nature.com</a:t>
            </a:r>
            <a:r>
              <a:rPr lang="fr-FR" dirty="0">
                <a:hlinkClick r:id="rId3"/>
              </a:rPr>
              <a:t>/articles/d41586-018-07196-1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3E6E4-C45C-FE48-8E22-BCBB9421F44F}"/>
              </a:ext>
            </a:extLst>
          </p:cNvPr>
          <p:cNvSpPr/>
          <p:nvPr/>
        </p:nvSpPr>
        <p:spPr>
          <a:xfrm>
            <a:off x="1271768" y="5490253"/>
            <a:ext cx="350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colab.research.google.com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4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DEMOCRATIZATION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ONLINE COURSES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BEST PRACTICES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COMPETITIONS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881274-35C7-DD44-90EF-A4093AAAC2D9}"/>
              </a:ext>
            </a:extLst>
          </p:cNvPr>
          <p:cNvSpPr/>
          <p:nvPr/>
        </p:nvSpPr>
        <p:spPr>
          <a:xfrm>
            <a:off x="1271768" y="5056555"/>
            <a:ext cx="938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https://www.deeplearning.ai/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90A30-7304-D347-93B6-D7A925027985}"/>
              </a:ext>
            </a:extLst>
          </p:cNvPr>
          <p:cNvSpPr/>
          <p:nvPr/>
        </p:nvSpPr>
        <p:spPr>
          <a:xfrm>
            <a:off x="1271768" y="5324594"/>
            <a:ext cx="2094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www.fast.ai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1D905-FBB1-1440-9205-AFA8ACF08CAB}"/>
              </a:ext>
            </a:extLst>
          </p:cNvPr>
          <p:cNvSpPr/>
          <p:nvPr/>
        </p:nvSpPr>
        <p:spPr>
          <a:xfrm>
            <a:off x="1271768" y="5595758"/>
            <a:ext cx="241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https://eu.udacity.com/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DB889-98E4-284A-8499-BD834C07FAC4}"/>
              </a:ext>
            </a:extLst>
          </p:cNvPr>
          <p:cNvSpPr/>
          <p:nvPr/>
        </p:nvSpPr>
        <p:spPr>
          <a:xfrm>
            <a:off x="1271768" y="5868203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http://</a:t>
            </a:r>
            <a:r>
              <a:rPr lang="fr-FR" dirty="0" err="1">
                <a:hlinkClick r:id="rId6"/>
              </a:rPr>
              <a:t>www.mlyearning.org</a:t>
            </a:r>
            <a:r>
              <a:rPr lang="fr-FR" dirty="0">
                <a:hlinkClick r:id="rId6"/>
              </a:rPr>
              <a:t>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ED60-1181-CC41-93FB-EA8A167EE6F3}"/>
              </a:ext>
            </a:extLst>
          </p:cNvPr>
          <p:cNvSpPr/>
          <p:nvPr/>
        </p:nvSpPr>
        <p:spPr>
          <a:xfrm>
            <a:off x="1271768" y="6162227"/>
            <a:ext cx="382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7"/>
              </a:rPr>
              <a:t>https://</a:t>
            </a:r>
            <a:r>
              <a:rPr lang="fr-FR" dirty="0" err="1">
                <a:hlinkClick r:id="rId7"/>
              </a:rPr>
              <a:t>www.kaggle.com</a:t>
            </a:r>
            <a:r>
              <a:rPr lang="fr-FR" dirty="0">
                <a:hlinkClick r:id="rId7"/>
              </a:rPr>
              <a:t>/</a:t>
            </a:r>
            <a:r>
              <a:rPr lang="fr-FR" dirty="0" err="1">
                <a:hlinkClick r:id="rId7"/>
              </a:rPr>
              <a:t>competitions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8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25565</TotalTime>
  <Words>227</Words>
  <Application>Microsoft Macintosh PowerPoint</Application>
  <PresentationFormat>Widescreen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309</cp:revision>
  <cp:lastPrinted>2017-04-24T07:32:52Z</cp:lastPrinted>
  <dcterms:created xsi:type="dcterms:W3CDTF">2017-02-20T15:39:54Z</dcterms:created>
  <dcterms:modified xsi:type="dcterms:W3CDTF">2018-11-05T11:55:24Z</dcterms:modified>
</cp:coreProperties>
</file>