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538" r:id="rId3"/>
    <p:sldId id="542" r:id="rId4"/>
    <p:sldId id="433" r:id="rId5"/>
    <p:sldId id="537" r:id="rId6"/>
    <p:sldId id="550" r:id="rId7"/>
    <p:sldId id="552" r:id="rId8"/>
    <p:sldId id="553" r:id="rId9"/>
    <p:sldId id="554" r:id="rId10"/>
    <p:sldId id="543" r:id="rId11"/>
    <p:sldId id="555" r:id="rId12"/>
    <p:sldId id="556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0944" autoAdjust="0"/>
  </p:normalViewPr>
  <p:slideViewPr>
    <p:cSldViewPr snapToGrid="0" showGuides="1">
      <p:cViewPr varScale="1">
        <p:scale>
          <a:sx n="167" d="100"/>
          <a:sy n="167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Supposed to define intelligence! Hum, quite </a:t>
            </a:r>
            <a:r>
              <a:rPr lang="en-US" dirty="0" err="1"/>
              <a:t>embarassing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164597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</p:spTree>
    <p:extLst>
      <p:ext uri="{BB962C8B-B14F-4D97-AF65-F5344CB8AC3E}">
        <p14:creationId xmlns:p14="http://schemas.microsoft.com/office/powerpoint/2010/main" val="34501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1768" y="166999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56535-5D6B-AA48-B608-A321376F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28" y="2260940"/>
            <a:ext cx="4804064" cy="35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75027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17897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Marvin </a:t>
            </a:r>
            <a:r>
              <a:rPr lang="fr-FR" sz="1400" dirty="0" err="1"/>
              <a:t>Minsky</a:t>
            </a:r>
            <a:endParaRPr lang="fr-FR" sz="1400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&amp;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OVERVIEW OF FORTHCOMING SESSIONS</a:t>
            </a:r>
          </a:p>
        </p:txBody>
      </p: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CLARIFYING THE TERMINOLOGY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FAEC1-7F1C-9345-A4EA-D2461FC5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96" y="1939637"/>
            <a:ext cx="5932604" cy="4379516"/>
          </a:xfrm>
          <a:prstGeom prst="rect">
            <a:avLst/>
          </a:prstGeom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E471A7C8-5746-4640-8707-366F5B32A990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3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6172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ENABLERS?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DOES IOT FIT INTO THE OVERALL PICTURE?</a:t>
            </a:r>
          </a:p>
          <a:p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RACE FOR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WORLD TOUR OF RECENT PUBLIC AI STRATEGIES/POLICIES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 WHICH ASPECTS?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vs. CHINA vs. ALL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72251"/>
            <a:ext cx="9821105" cy="40318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RACE FOR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WORLD TOUR OF RECENT PUBLIC AI STRATEGIES/POLICIES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ON WHICH ASPECTS?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vs. CHINA vs. ALL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81262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533" y="1671374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907896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1768" y="1116000"/>
            <a:ext cx="9662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1490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7B06-9FB2-194E-BDC0-F783F3B5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946272"/>
            <a:ext cx="5799348" cy="36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830236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10 AI APPLICATIONS</a:t>
            </a:r>
            <a:b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22473</TotalTime>
  <Words>387</Words>
  <Application>Microsoft Macintosh PowerPoint</Application>
  <PresentationFormat>Widescreen</PresentationFormat>
  <Paragraphs>122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277</cp:revision>
  <cp:lastPrinted>2017-04-24T07:32:52Z</cp:lastPrinted>
  <dcterms:created xsi:type="dcterms:W3CDTF">2017-02-20T15:39:54Z</dcterms:created>
  <dcterms:modified xsi:type="dcterms:W3CDTF">2018-10-22T14:54:36Z</dcterms:modified>
</cp:coreProperties>
</file>