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433" r:id="rId3"/>
    <p:sldId id="506" r:id="rId4"/>
    <p:sldId id="517" r:id="rId5"/>
    <p:sldId id="518" r:id="rId6"/>
    <p:sldId id="507" r:id="rId7"/>
    <p:sldId id="508" r:id="rId8"/>
    <p:sldId id="509" r:id="rId9"/>
    <p:sldId id="515" r:id="rId10"/>
    <p:sldId id="513" r:id="rId11"/>
    <p:sldId id="519" r:id="rId12"/>
    <p:sldId id="512" r:id="rId13"/>
    <p:sldId id="520" r:id="rId14"/>
    <p:sldId id="536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30" r:id="rId24"/>
    <p:sldId id="529" r:id="rId25"/>
    <p:sldId id="531" r:id="rId26"/>
    <p:sldId id="532" r:id="rId27"/>
    <p:sldId id="534" r:id="rId28"/>
    <p:sldId id="535" r:id="rId29"/>
    <p:sldId id="533" r:id="rId30"/>
    <p:sldId id="352" r:id="rId3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5541" autoAdjust="0"/>
  </p:normalViewPr>
  <p:slideViewPr>
    <p:cSldViewPr snapToGrid="0" showGuides="1">
      <p:cViewPr varScale="1">
        <p:scale>
          <a:sx n="103" d="100"/>
          <a:sy n="103" d="100"/>
        </p:scale>
        <p:origin x="19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ycom.io/wp-content/uploads/2017/08/wipySpecsheetAugust201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anckalbinet/iot-nbtc-itu/blob/gh-pages/labs/LED.md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Turtles_all_the_way_dow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NBTC 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3: Building an IoT product       				 Programming aspects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80" y="2360670"/>
            <a:ext cx="3389483" cy="2442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1490173" y="854211"/>
            <a:ext cx="245110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071" y="518072"/>
            <a:ext cx="7374817" cy="47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/>
          </p:cNvPr>
          <p:cNvSpPr/>
          <p:nvPr/>
        </p:nvSpPr>
        <p:spPr>
          <a:xfrm>
            <a:off x="187218" y="6299927"/>
            <a:ext cx="930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https://pycom.io/wp-content/uploads/2017/08/wipySpecsheetAugust2017.pdf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59" y="822180"/>
            <a:ext cx="6692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4" y="968644"/>
            <a:ext cx="5073595" cy="4983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46" y="1156842"/>
            <a:ext cx="5201676" cy="44231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9006" y="383875"/>
            <a:ext cx="4539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EXPANSION BOARDS</a:t>
            </a:r>
          </a:p>
        </p:txBody>
      </p:sp>
    </p:spTree>
    <p:extLst>
      <p:ext uri="{BB962C8B-B14F-4D97-AF65-F5344CB8AC3E}">
        <p14:creationId xmlns:p14="http://schemas.microsoft.com/office/powerpoint/2010/main" val="32466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0405" y="2359337"/>
            <a:ext cx="563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WORKFLOW</a:t>
            </a:r>
          </a:p>
        </p:txBody>
      </p:sp>
    </p:spTree>
    <p:extLst>
      <p:ext uri="{BB962C8B-B14F-4D97-AF65-F5344CB8AC3E}">
        <p14:creationId xmlns:p14="http://schemas.microsoft.com/office/powerpoint/2010/main" val="1577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93281" y="2771220"/>
            <a:ext cx="86868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4500" b="1" dirty="0">
                <a:solidFill>
                  <a:srgbClr val="0F90D0"/>
                </a:solidFill>
              </a:rPr>
              <a:t>http://fr.anckalbi.net/iot-nbtc-itu/</a:t>
            </a: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60" y="1269865"/>
            <a:ext cx="7450846" cy="5588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1. INSTALL ATOM IDE</a:t>
            </a:r>
          </a:p>
        </p:txBody>
      </p:sp>
    </p:spTree>
    <p:extLst>
      <p:ext uri="{BB962C8B-B14F-4D97-AF65-F5344CB8AC3E}">
        <p14:creationId xmlns:p14="http://schemas.microsoft.com/office/powerpoint/2010/main" val="125522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79" y="1028875"/>
            <a:ext cx="9278650" cy="4199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2. INSTALL “PYMAKR” PLUGIN</a:t>
            </a:r>
          </a:p>
        </p:txBody>
      </p:sp>
    </p:spTree>
    <p:extLst>
      <p:ext uri="{BB962C8B-B14F-4D97-AF65-F5344CB8AC3E}">
        <p14:creationId xmlns:p14="http://schemas.microsoft.com/office/powerpoint/2010/main" val="305894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78" y="1197838"/>
            <a:ext cx="6674485" cy="5023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3. CONNECTION VIA USB</a:t>
            </a:r>
          </a:p>
        </p:txBody>
      </p:sp>
    </p:spTree>
    <p:extLst>
      <p:ext uri="{BB962C8B-B14F-4D97-AF65-F5344CB8AC3E}">
        <p14:creationId xmlns:p14="http://schemas.microsoft.com/office/powerpoint/2010/main" val="78485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4. GET ID OF YOUR SERIAL 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08" y="1544628"/>
            <a:ext cx="6341992" cy="34750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04600" y="2022030"/>
            <a:ext cx="1847322" cy="62393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4. ACCESS GLOBAL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9" y="1593035"/>
            <a:ext cx="5437205" cy="32623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46347" y="3091471"/>
            <a:ext cx="2232422" cy="54222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RAPID PROTOTYPING | IN PRODUCTION TRADEOFF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3001" y="176673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USE CASE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3001" y="232585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IS/WHEN OPTIMIZATION REQUIRED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3001" y="400321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THE WHOLE TECHNOLOGICAL STACK &amp; DATA/WORKFLOWS?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3001" y="34440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NEED FOR LOW ENTRY BARRIERS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3001" y="288497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ITERATE OVER IDEAS / CLIENT REQUIREMENTS / QUICK FEEDBACK?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001" y="456233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THE HUMAN RESOURCES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3001" y="51214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SINGLE LANGUAGE CONVENIENT BUT OFTEN A NON ISSUE ?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5. UPDATE GLOBAL SETTINGS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65" y="977772"/>
            <a:ext cx="8073088" cy="44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6. CONNECT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13" y="1136360"/>
            <a:ext cx="74803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2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7. READ EVAL PRINT (REPL)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99" y="1080649"/>
            <a:ext cx="7239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7. READ EVAL PRINT (REPL)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1750" y="1638460"/>
            <a:ext cx="9909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write </a:t>
            </a:r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2+ 2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after the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&gt;&gt;&gt;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sign and press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Enter 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378" y="2342449"/>
            <a:ext cx="99093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write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print(“Hello IoT!”)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after the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&gt;&gt;&gt;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sign and press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Enter Key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94" y="3244503"/>
            <a:ext cx="4825540" cy="27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7. READ EVAL PRINT (REPL)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5" y="1093477"/>
            <a:ext cx="7239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8. OPEN A PROJECT | LED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25" y="1141656"/>
            <a:ext cx="4270617" cy="1542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12" y="2759416"/>
            <a:ext cx="8043545" cy="30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8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9. WRITE CODE (main.py, boot.py, …)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13" y="4331470"/>
            <a:ext cx="6705600" cy="168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85" y="1084156"/>
            <a:ext cx="6705600" cy="306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96670" y="4781248"/>
            <a:ext cx="292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First Python code executed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during boot. Here setup the REPL</a:t>
            </a:r>
            <a:endParaRPr lang="en-US" sz="1400" b="1" dirty="0">
              <a:solidFill>
                <a:srgbClr val="DF5327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6469" y="2274458"/>
            <a:ext cx="2924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“main“ code to be run and uploaded to the board.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Here the “Hello world” of IoT </a:t>
            </a:r>
            <a:endParaRPr lang="en-US" sz="1400" b="1" dirty="0">
              <a:solidFill>
                <a:srgbClr val="DF5327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9069" y="6135461"/>
            <a:ext cx="893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https://github.com/franckalbinet/iot-nbtc-itu/blob/gh-pages/labs/LED.md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10. RUN FOR DEBUGGING PURPOSE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51" y="1682251"/>
            <a:ext cx="9683487" cy="28820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040666" y="1927248"/>
            <a:ext cx="873102" cy="5467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3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11. HALTING EXECUTION, RESETTING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68" y="1590132"/>
            <a:ext cx="7647578" cy="263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7628" y="1222614"/>
            <a:ext cx="222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In Atom |Global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32" y="4905486"/>
            <a:ext cx="2235200" cy="165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0969" y="4629546"/>
            <a:ext cx="222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Hard reset button</a:t>
            </a:r>
          </a:p>
        </p:txBody>
      </p:sp>
      <p:sp>
        <p:nvSpPr>
          <p:cNvPr id="11" name="Oval 10"/>
          <p:cNvSpPr/>
          <p:nvPr/>
        </p:nvSpPr>
        <p:spPr>
          <a:xfrm>
            <a:off x="2301813" y="5794655"/>
            <a:ext cx="529152" cy="39689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6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12. SYNC/UPLOADING CODE TO THE 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94" y="1930400"/>
            <a:ext cx="9630571" cy="23609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78099" y="2086006"/>
            <a:ext cx="873102" cy="5467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2596" y="1255268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TURTLES         ALL THE WAY DOWN!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90" y="2222758"/>
            <a:ext cx="2395435" cy="3138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5887" y="5412529"/>
            <a:ext cx="556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https://en.wikipedia.org/wiki/Turtles_all_the_way_down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402132" y="740629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PYTHON[S]</a:t>
            </a:r>
          </a:p>
        </p:txBody>
      </p: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2394416" y="1640496"/>
            <a:ext cx="2182752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78" y="795317"/>
            <a:ext cx="5229601" cy="55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88" y="307865"/>
            <a:ext cx="4972074" cy="60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71" y="1372562"/>
            <a:ext cx="7167380" cy="455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22" y="5998626"/>
            <a:ext cx="1773279" cy="556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72" y="689877"/>
            <a:ext cx="2171095" cy="652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294" y="1113189"/>
            <a:ext cx="1746206" cy="480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769" y="756698"/>
            <a:ext cx="1438063" cy="5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80" y="753386"/>
            <a:ext cx="6605506" cy="52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2867" y="4995215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https://micropython.org/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80" y="1043157"/>
            <a:ext cx="2630946" cy="825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87" y="2046559"/>
            <a:ext cx="6337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855" y="1794919"/>
            <a:ext cx="919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IoT RAPID PROTOTYPING &amp;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1605630" y="3394095"/>
            <a:ext cx="2451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15259</TotalTime>
  <Words>351</Words>
  <Application>Microsoft Macintosh PowerPoint</Application>
  <PresentationFormat>Widescreen</PresentationFormat>
  <Paragraphs>60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242</cp:revision>
  <cp:lastPrinted>2017-04-24T07:32:52Z</cp:lastPrinted>
  <dcterms:created xsi:type="dcterms:W3CDTF">2017-02-20T15:39:54Z</dcterms:created>
  <dcterms:modified xsi:type="dcterms:W3CDTF">2018-10-15T08:51:38Z</dcterms:modified>
</cp:coreProperties>
</file>