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3" r:id="rId2"/>
    <p:sldId id="538" r:id="rId3"/>
    <p:sldId id="584" r:id="rId4"/>
    <p:sldId id="542" r:id="rId5"/>
    <p:sldId id="433" r:id="rId6"/>
    <p:sldId id="551" r:id="rId7"/>
    <p:sldId id="553" r:id="rId8"/>
    <p:sldId id="585" r:id="rId9"/>
    <p:sldId id="557" r:id="rId10"/>
    <p:sldId id="558" r:id="rId11"/>
    <p:sldId id="559" r:id="rId12"/>
    <p:sldId id="561" r:id="rId13"/>
    <p:sldId id="562" r:id="rId14"/>
    <p:sldId id="566" r:id="rId15"/>
    <p:sldId id="583" r:id="rId16"/>
    <p:sldId id="563" r:id="rId17"/>
    <p:sldId id="554" r:id="rId18"/>
    <p:sldId id="587" r:id="rId19"/>
    <p:sldId id="586" r:id="rId20"/>
    <p:sldId id="589" r:id="rId21"/>
    <p:sldId id="565" r:id="rId22"/>
    <p:sldId id="588" r:id="rId23"/>
    <p:sldId id="568" r:id="rId24"/>
    <p:sldId id="567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77" r:id="rId33"/>
    <p:sldId id="578" r:id="rId34"/>
    <p:sldId id="579" r:id="rId35"/>
    <p:sldId id="580" r:id="rId36"/>
    <p:sldId id="581" r:id="rId3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9" autoAdjust="0"/>
    <p:restoredTop sz="90944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3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7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1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Ex: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moisture</a:t>
            </a:r>
            <a:r>
              <a:rPr lang="fr-FR" dirty="0"/>
              <a:t> (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, distance </a:t>
            </a:r>
            <a:r>
              <a:rPr lang="fr-FR" dirty="0" err="1"/>
              <a:t>from</a:t>
            </a:r>
            <a:r>
              <a:rPr lang="fr-FR" dirty="0"/>
              <a:t> river, ... (</a:t>
            </a:r>
            <a:r>
              <a:rPr lang="fr-FR" dirty="0" err="1"/>
              <a:t>features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4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8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2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2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3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4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js7sc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stondynamics.com/atlas" TargetMode="External"/><Relationship Id="rId5" Type="http://schemas.openxmlformats.org/officeDocument/2006/relationships/hyperlink" Target="https://tinyurl.com/y7v433fs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hysicsml.github.io/pages/paper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goo.gl/d5ww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ngcvpV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jreddie.com/darknet/yol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5: APPLICATIONS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SMART FARMING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00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tinyurl.com</a:t>
            </a:r>
            <a:r>
              <a:rPr lang="fr-FR" dirty="0">
                <a:hlinkClick r:id="rId3"/>
              </a:rPr>
              <a:t>/y7js7scm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C924F-4BD8-3845-A6D3-C9D7A012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7268"/>
            <a:ext cx="9326880" cy="27492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EDFC8C-EFF8-9A4A-92C3-8FF7935D14B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0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25755"/>
            <a:ext cx="10624457" cy="27329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70183F-92F6-9A45-A54D-09ED31042B2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4633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2BFD6-655C-714A-9DF6-9614BEA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5885"/>
            <a:ext cx="3226560" cy="363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9DDF3-2A21-4646-89A5-D4CFB3C6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04" y="1969226"/>
            <a:ext cx="2402705" cy="3571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31390-D44E-8745-A297-31FBA7A49FCF}"/>
              </a:ext>
            </a:extLst>
          </p:cNvPr>
          <p:cNvSpPr/>
          <p:nvPr/>
        </p:nvSpPr>
        <p:spPr>
          <a:xfrm>
            <a:off x="1317822" y="5672408"/>
            <a:ext cx="2815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https://</a:t>
            </a:r>
            <a:r>
              <a:rPr lang="fr-FR" sz="1400" dirty="0" err="1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tinyurl.com</a:t>
            </a:r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/y7v433fs</a:t>
            </a:r>
            <a:endParaRPr lang="fr-FR" sz="1400" dirty="0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B3C16FB0-0CBF-BC47-A6B4-D2ED86F75935}"/>
              </a:ext>
            </a:extLst>
          </p:cNvPr>
          <p:cNvSpPr/>
          <p:nvPr/>
        </p:nvSpPr>
        <p:spPr>
          <a:xfrm>
            <a:off x="6318307" y="5621621"/>
            <a:ext cx="39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</a:t>
            </a:r>
            <a:r>
              <a:rPr lang="fr-FR" dirty="0" err="1">
                <a:hlinkClick r:id="rId6"/>
              </a:rPr>
              <a:t>www.bostondynamics.com</a:t>
            </a:r>
            <a:r>
              <a:rPr lang="fr-FR" dirty="0">
                <a:hlinkClick r:id="rId6"/>
              </a:rPr>
              <a:t>/atlas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4368-C62A-7B4D-B6D1-DB7D756B5B1C}"/>
              </a:ext>
            </a:extLst>
          </p:cNvPr>
          <p:cNvSpPr txBox="1"/>
          <p:nvPr/>
        </p:nvSpPr>
        <p:spPr>
          <a:xfrm>
            <a:off x="10888980" y="3649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DE929-DD64-8E49-8C9E-6D30DFE969E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32799" cy="940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67D06-7A97-284D-9B69-190EE27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8" y="1890763"/>
            <a:ext cx="9875521" cy="31773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physicsml.github.io</a:t>
            </a:r>
            <a:r>
              <a:rPr lang="fr-FR" dirty="0">
                <a:hlinkClick r:id="rId4"/>
              </a:rPr>
              <a:t>/pages/</a:t>
            </a:r>
            <a:r>
              <a:rPr lang="fr-FR" dirty="0" err="1">
                <a:hlinkClick r:id="rId4"/>
              </a:rPr>
              <a:t>papers.html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2DA11-945E-BA42-9843-596FC9D6784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79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MUSIC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magenta.tensorflow.org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7074-A608-664D-ADCE-C1F86581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43430"/>
            <a:ext cx="5782490" cy="28912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80EC8-F9AD-1341-B60A-191254CA4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759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MULTI-AGENT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84E38-333B-6441-A868-DE5296FE292F}"/>
              </a:ext>
            </a:extLst>
          </p:cNvPr>
          <p:cNvSpPr txBox="1"/>
          <p:nvPr/>
        </p:nvSpPr>
        <p:spPr>
          <a:xfrm>
            <a:off x="2872740" y="3604260"/>
            <a:ext cx="205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Swarm</a:t>
            </a:r>
            <a:r>
              <a:rPr lang="fr-FR" dirty="0"/>
              <a:t> of drones, 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5F8514-18AD-CB4F-83E3-8E16F7401A7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7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ENDLESS LIST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8010-8014-4347-83CB-7A1060DF2BD5}"/>
              </a:ext>
            </a:extLst>
          </p:cNvPr>
          <p:cNvSpPr txBox="1"/>
          <p:nvPr/>
        </p:nvSpPr>
        <p:spPr>
          <a:xfrm>
            <a:off x="1275701" y="183023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AUTONOMOUS VEHICLES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DFC7E-2DBC-5C40-8CAE-C285EA7E0BA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39254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HUMAN-LEVEL PERFORMANCE BENCHMARK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4EAD2-645E-0C44-9E2A-41854CF0875D}"/>
              </a:ext>
            </a:extLst>
          </p:cNvPr>
          <p:cNvSpPr txBox="1"/>
          <p:nvPr/>
        </p:nvSpPr>
        <p:spPr>
          <a:xfrm>
            <a:off x="1271768" y="20664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WHERE AI BEATS HUMAN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 vs. NARROW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94238D-9A8E-2545-8576-727F79E7D6D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35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6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DEPLOYING AI AT THE EDGE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597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NUTS AND BOLTS DEMYSTIFIED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11952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KEYS TO NAVIGATE AI APPLICATIONS UNIVERSE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EXEMPLIFY STATE-OF-THE-ART AI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DEMYSTIFY AI TECHNICAL JARGON AND APPROACHES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7DD880-A801-CF44-B185-6C8437EA26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821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6228" y="2563800"/>
            <a:ext cx="8126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AI &amp; DEEP LEARNING IS MIMICING WORKING OF THE HUMAN BRAIN!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1768" y="19902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9723C-F16D-A344-8A30-EA7814BAB05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60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1768" y="19902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9723C-F16D-A344-8A30-EA7814BAB05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60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5094143" y="2076210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IS GIVEN ON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BASED ON MONITORED/CHOSEN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EVALUATION METRICS</a:t>
            </a: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machine_learning.png">
            <a:extLst>
              <a:ext uri="{FF2B5EF4-FFF2-40B4-BE49-F238E27FC236}">
                <a16:creationId xmlns:a16="http://schemas.microsoft.com/office/drawing/2014/main" id="{2CAB58FC-2034-D84A-B6D9-23AE52DB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2076210"/>
            <a:ext cx="3589958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FD2EC-8C43-534E-9557-01C7A68329A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708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IS THERE ANY PATTERN IN YOUR DATA?</a:t>
            </a:r>
          </a:p>
        </p:txBody>
      </p:sp>
      <p:pic>
        <p:nvPicPr>
          <p:cNvPr id="4" name="Picture 3" descr="linear-regression-feat-target.png">
            <a:extLst>
              <a:ext uri="{FF2B5EF4-FFF2-40B4-BE49-F238E27FC236}">
                <a16:creationId xmlns:a16="http://schemas.microsoft.com/office/drawing/2014/main" id="{C882FC92-E18F-DE47-AC3F-85D34B2B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36033"/>
            <a:ext cx="7200800" cy="40625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95087A-90F8-2743-8E30-5C5091EA120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21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WHICH LINE?</a:t>
            </a:r>
          </a:p>
        </p:txBody>
      </p:sp>
      <p:pic>
        <p:nvPicPr>
          <p:cNvPr id="5" name="Picture 4" descr="regression-which-line.png">
            <a:extLst>
              <a:ext uri="{FF2B5EF4-FFF2-40B4-BE49-F238E27FC236}">
                <a16:creationId xmlns:a16="http://schemas.microsoft.com/office/drawing/2014/main" id="{38E4D261-407A-7248-AB9D-A87A39A8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85656"/>
            <a:ext cx="6054640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E9103E-E241-244D-A650-F0E5DAD624D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389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DEFINE AN EVALUATION METRIC?</a:t>
            </a:r>
          </a:p>
        </p:txBody>
      </p:sp>
      <p:pic>
        <p:nvPicPr>
          <p:cNvPr id="4" name="Picture 3" descr="regression-best-line-errors.png">
            <a:extLst>
              <a:ext uri="{FF2B5EF4-FFF2-40B4-BE49-F238E27FC236}">
                <a16:creationId xmlns:a16="http://schemas.microsoft.com/office/drawing/2014/main" id="{D7D56893-FF0A-3449-9E5D-EDC3993A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7" y="1830139"/>
            <a:ext cx="6069245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A02EA0-2EAB-3F4B-89D9-84E4C1B57C5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84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NOW WHICH BEST LINE?</a:t>
            </a:r>
          </a:p>
        </p:txBody>
      </p:sp>
      <p:pic>
        <p:nvPicPr>
          <p:cNvPr id="5" name="Picture 4" descr="best-line-really.png">
            <a:extLst>
              <a:ext uri="{FF2B5EF4-FFF2-40B4-BE49-F238E27FC236}">
                <a16:creationId xmlns:a16="http://schemas.microsoft.com/office/drawing/2014/main" id="{BD149E30-8E97-254A-A85B-37AF0C6D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41" y="1908516"/>
            <a:ext cx="5642501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B13B42-F69E-C145-A857-1CE58CC2608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297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MODEL CAPACITY: WHICH ONE IS BEST?</a:t>
            </a:r>
          </a:p>
        </p:txBody>
      </p:sp>
      <p:pic>
        <p:nvPicPr>
          <p:cNvPr id="4" name="Picture 3" descr="polynomial-1-2-100.png">
            <a:extLst>
              <a:ext uri="{FF2B5EF4-FFF2-40B4-BE49-F238E27FC236}">
                <a16:creationId xmlns:a16="http://schemas.microsoft.com/office/drawing/2014/main" id="{AA4DF9AF-D828-1B48-8CF9-4C8728C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39" y="1873681"/>
            <a:ext cx="6906490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1EC42-A080-B949-B828-D275D9E5650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27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ML NOMENCLATURE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F6B0-97E9-7749-9A12-2929B02736C6}"/>
              </a:ext>
            </a:extLst>
          </p:cNvPr>
          <p:cNvSpPr txBox="1"/>
          <p:nvPr/>
        </p:nvSpPr>
        <p:spPr>
          <a:xfrm>
            <a:off x="1275701" y="183023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SEMI-SUPERVISED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B15595-B45A-3E41-ABDB-470A88264D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8245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NAVIGATE AI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3338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FULL UNIVERSE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940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AND CLASSIFICATION</a:t>
            </a:r>
          </a:p>
        </p:txBody>
      </p:sp>
      <p:pic>
        <p:nvPicPr>
          <p:cNvPr id="4" name="Picture 3" descr="dog-vs-cat-kaggle.png">
            <a:extLst>
              <a:ext uri="{FF2B5EF4-FFF2-40B4-BE49-F238E27FC236}">
                <a16:creationId xmlns:a16="http://schemas.microsoft.com/office/drawing/2014/main" id="{1F825E97-91CC-6748-957D-EC2E462E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4" y="2100181"/>
            <a:ext cx="5531688" cy="30721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116C4-1E79-8149-A9C5-F9D9057EA4D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630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1/4</a:t>
            </a:r>
          </a:p>
        </p:txBody>
      </p:sp>
      <p:pic>
        <p:nvPicPr>
          <p:cNvPr id="5" name="Picture 4" descr="binary_target_linear_regression.png">
            <a:extLst>
              <a:ext uri="{FF2B5EF4-FFF2-40B4-BE49-F238E27FC236}">
                <a16:creationId xmlns:a16="http://schemas.microsoft.com/office/drawing/2014/main" id="{8CA16CBE-53D1-D740-80EA-51750420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4926"/>
            <a:ext cx="5639795" cy="41975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64D822-CC95-9942-BCAD-7E88ECE3D7B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319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2/4: SIGMOID FUNCTION</a:t>
            </a:r>
          </a:p>
        </p:txBody>
      </p:sp>
      <p:pic>
        <p:nvPicPr>
          <p:cNvPr id="4" name="Picture 3" descr="sigmoid-function.png">
            <a:extLst>
              <a:ext uri="{FF2B5EF4-FFF2-40B4-BE49-F238E27FC236}">
                <a16:creationId xmlns:a16="http://schemas.microsoft.com/office/drawing/2014/main" id="{951C07EF-5164-6848-8F86-28B8040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4" y="1952058"/>
            <a:ext cx="5804939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750F8-CB20-B842-8BCD-A74835F3AFE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360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3/4: AT CRUISING SPEED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1BA0A-D762-DE4B-AE31-6D365CC4BA1E}"/>
              </a:ext>
            </a:extLst>
          </p:cNvPr>
          <p:cNvSpPr/>
          <p:nvPr/>
        </p:nvSpPr>
        <p:spPr>
          <a:xfrm>
            <a:off x="1372324" y="6005736"/>
            <a:ext cx="338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playground.tensorflow.org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8D9F0F-F6A9-FB4D-9FF2-D95E5A5F4514}"/>
              </a:ext>
            </a:extLst>
          </p:cNvPr>
          <p:cNvSpPr/>
          <p:nvPr/>
        </p:nvSpPr>
        <p:spPr>
          <a:xfrm>
            <a:off x="4822940" y="6005736"/>
            <a:ext cx="239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/d5wwH3</a:t>
            </a:r>
            <a:endParaRPr lang="fr-FR" dirty="0"/>
          </a:p>
        </p:txBody>
      </p:sp>
      <p:pic>
        <p:nvPicPr>
          <p:cNvPr id="9" name="Picture 8" descr="tf-logistic-regression-easy.png">
            <a:extLst>
              <a:ext uri="{FF2B5EF4-FFF2-40B4-BE49-F238E27FC236}">
                <a16:creationId xmlns:a16="http://schemas.microsoft.com/office/drawing/2014/main" id="{E5F1A38E-14E7-CC44-ABBF-83CD6C64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578" y="1757264"/>
            <a:ext cx="7043701" cy="42484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B399-D3FD-A244-8916-7DE2A7BAA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2688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4/4: IN TROUBLE</a:t>
            </a:r>
          </a:p>
        </p:txBody>
      </p:sp>
      <p:pic>
        <p:nvPicPr>
          <p:cNvPr id="7" name="Picture 6" descr="tf-logistic-regression-in-trouble.png">
            <a:extLst>
              <a:ext uri="{FF2B5EF4-FFF2-40B4-BE49-F238E27FC236}">
                <a16:creationId xmlns:a16="http://schemas.microsoft.com/office/drawing/2014/main" id="{2B7BB3D3-D6AA-324F-9ED0-39B76A0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36" y="1791636"/>
            <a:ext cx="6962773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4DB25F-0F49-8A4C-A146-6E7269D0956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0523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 COMES ON STAGE</a:t>
            </a:r>
          </a:p>
        </p:txBody>
      </p:sp>
      <p:pic>
        <p:nvPicPr>
          <p:cNvPr id="4" name="Picture 3" descr="tf-neural-net-basic.png">
            <a:extLst>
              <a:ext uri="{FF2B5EF4-FFF2-40B4-BE49-F238E27FC236}">
                <a16:creationId xmlns:a16="http://schemas.microsoft.com/office/drawing/2014/main" id="{1B3369C1-28AF-B14E-A81C-332959B4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4" y="1853715"/>
            <a:ext cx="6484847" cy="4248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9BA03-CC53-8F4B-9FA9-FA3D71114D01}"/>
              </a:ext>
            </a:extLst>
          </p:cNvPr>
          <p:cNvSpPr/>
          <p:nvPr/>
        </p:nvSpPr>
        <p:spPr>
          <a:xfrm>
            <a:off x="1340624" y="6102187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ngcvpV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1D7EC6-D428-4F4F-ADC3-2729A9D8C26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5083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8783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C2E84-115D-C94E-9DD1-9CE805C63E8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88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608" y="1977060"/>
            <a:ext cx="812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APPLICATIONS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COULD YOU GROUP THEM?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BY “TECHNOLOGY“ TYPE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701" y="186833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IMAGE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NATURAL LANGUAGE PROCESSING, SPEECH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 SERIES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GAMES &amp; SIMULATION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F45948-CF12-EE47-A047-F9980A1F02C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288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ACTIVITY SECTORS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AGRICULTURE,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 &amp; SCIENCE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FINANCE (ATS)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51892-43AB-FA4D-9736-835F0625C22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5654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LOGISTICS - Ex. of O2O (Online to Offline services)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FB960B-91CD-3B4F-B566-87813A1C8C8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TOUR OF SOME AI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APPLICATIONS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83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 TIME OBJECT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24F27-76CE-ED42-8F3D-D89FBE41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998899"/>
            <a:ext cx="6789239" cy="3475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54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pjreddie.com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darknet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yolo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442D4-7556-2644-8AA5-C3C64A30D8C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132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36920</TotalTime>
  <Words>375</Words>
  <Application>Microsoft Macintosh PowerPoint</Application>
  <PresentationFormat>Widescreen</PresentationFormat>
  <Paragraphs>126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305</cp:revision>
  <cp:lastPrinted>2017-04-24T07:32:52Z</cp:lastPrinted>
  <dcterms:created xsi:type="dcterms:W3CDTF">2017-02-20T15:39:54Z</dcterms:created>
  <dcterms:modified xsi:type="dcterms:W3CDTF">2018-11-14T11:42:11Z</dcterms:modified>
</cp:coreProperties>
</file>