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6F1B9-D2F6-44E6-856F-D0F5F8522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C706BA-3EA2-4AC7-B56F-E67846148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B11E0-35A5-4566-8648-50C48C7E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5200A-27C4-4576-B330-B4F92E42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21F4F-4F52-4990-A37D-3F70440D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08B02-75BD-440F-9DB8-03C74EE5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7CE4E9-BA31-4250-860F-92CAAD9DC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70699-A9F3-4B3B-AD6D-BE4D894E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4FEF2B-1676-4BD6-B99C-5C2062B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FBCBA-4B7D-4327-9473-E9BE954C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0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9357AF-B4E2-474F-B384-EDA2A2CCD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FF643D-0EA5-405E-ABA7-EA7988E67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F4ED7-9D27-41C2-8F96-065BBE68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15D7FC-5B2E-4B59-A9B7-9EF39FB0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9EB19B-922C-4030-BB75-DC4FA051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24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78072-8FB1-44CD-B6FE-74623A82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61161-B972-43C7-81FA-7C62F5E0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09136-4F19-406E-A73C-14B97BDD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7F3EF-C3AC-4ED9-8E57-D6D29149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55373-0677-4F87-BE45-12E70F71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06FF0-4FEF-4CA8-97E1-07F08B72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62CDC5-782D-499C-93DE-7398A915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52BED7-CE86-4736-BED3-AA586417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CFD749-F84C-463A-96E3-09494995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C9D3C5-890E-4F7E-A68A-291BF07B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1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3FD60-EF6F-4C4D-A6F7-695EBBD8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E88E3-3FBF-4025-B38A-0127F4369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C0B4E8-BBAD-49DB-A8C4-B30E8EF4C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AE5F9-E15D-4106-BCD3-6E1D0487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FD10C9-F3B2-4889-BD85-94D69E6D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BD3E37-9F99-4BEE-9DDE-043E2882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50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4647F-4BFE-478A-90BE-B38D8E2B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62544A-E62F-4449-89BF-586DF11D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125000-1A4D-4DE1-8979-DC7EAEBF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3F09F8-1950-432A-95E5-F66025E02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70FF87-EE07-4DCD-9E9A-45A446A4A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1E9E45-AD58-4092-8561-09988CCA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A0CCD6-22F0-4015-B77C-3A446A3C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8EE94-2903-4B70-8ED5-E46981D0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59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54A7B-EC00-4A0E-A38C-885ED2AA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51E964-3324-46E0-99FD-0252076E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CF29E3-4227-4A89-A51E-A3BE89EB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189493-E673-4A87-AC88-F9324112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31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2F3443-95DD-47EE-AC6A-1D227DAD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635CEE-6ABB-4BA0-B718-30F9AD0E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4ECE80-F708-4F79-9A2F-9D7AFF89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9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C15C5-E304-4B03-A827-AA4B62A7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C5AA20-88BE-4D41-BEB8-4B72267A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280DDC-C427-4A5B-AF04-D34080E34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74833B-F52E-4720-AC62-DC736775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1CFEF-E85A-4F31-8317-AB2EBAD3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16955-8FDE-4BE2-9EE7-78A3DDAA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1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45C9-153F-45F3-B99F-E12175AE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65CB8B-78BC-4386-904E-55A757DA1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754FB-0F8C-4D1A-AF6D-5AC550BF0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7A80C8-B992-4882-8701-4910ECB4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FEFE24-B712-488B-B82D-2B82A86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E991CB-37AB-4174-AD8B-09C72767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1DDA95-7515-4C91-9294-974E7581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5B9A01-0524-4596-A140-80197D84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A276A-F9FD-4E74-AFD6-BCA606C03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FB37-A23E-4538-A54E-7FA6387CFBD0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1A158-3D6C-4A04-9DBF-8A64D21D5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940EB4-86AB-4FDC-AF1E-FC293FE9C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39C8-E641-4A92-A7B6-DCCD4AB7D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60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872E34BB-3481-4314-B2A7-4F80F31A1AE9}"/>
              </a:ext>
            </a:extLst>
          </p:cNvPr>
          <p:cNvSpPr/>
          <p:nvPr/>
        </p:nvSpPr>
        <p:spPr>
          <a:xfrm>
            <a:off x="7042813" y="4909168"/>
            <a:ext cx="823018" cy="868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81BE650E-089E-428B-947F-5FCEE83F49EA}"/>
              </a:ext>
            </a:extLst>
          </p:cNvPr>
          <p:cNvSpPr/>
          <p:nvPr/>
        </p:nvSpPr>
        <p:spPr>
          <a:xfrm>
            <a:off x="6157260" y="3008788"/>
            <a:ext cx="859767" cy="868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031F572-DA5B-4CFC-AB84-ECCEE1A45D10}"/>
              </a:ext>
            </a:extLst>
          </p:cNvPr>
          <p:cNvSpPr/>
          <p:nvPr/>
        </p:nvSpPr>
        <p:spPr>
          <a:xfrm>
            <a:off x="5290937" y="979055"/>
            <a:ext cx="872740" cy="868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52E72F36-7B1B-4135-B810-0716DB857B73}"/>
              </a:ext>
            </a:extLst>
          </p:cNvPr>
          <p:cNvSpPr/>
          <p:nvPr/>
        </p:nvSpPr>
        <p:spPr>
          <a:xfrm>
            <a:off x="2781831" y="4902240"/>
            <a:ext cx="4260971" cy="8681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10F39909-82C0-4CF8-81BA-9A2E16CDC8BF}"/>
              </a:ext>
            </a:extLst>
          </p:cNvPr>
          <p:cNvSpPr/>
          <p:nvPr/>
        </p:nvSpPr>
        <p:spPr>
          <a:xfrm>
            <a:off x="1889742" y="3008787"/>
            <a:ext cx="4260972" cy="8681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A90758-1E37-4ECC-B380-B6E7F2D413B2}"/>
              </a:ext>
            </a:extLst>
          </p:cNvPr>
          <p:cNvSpPr/>
          <p:nvPr/>
        </p:nvSpPr>
        <p:spPr>
          <a:xfrm>
            <a:off x="1036378" y="979055"/>
            <a:ext cx="4254558" cy="8681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3F2F920-2CD6-41E8-8310-E0D3325EF4CA}"/>
              </a:ext>
            </a:extLst>
          </p:cNvPr>
          <p:cNvCxnSpPr>
            <a:cxnSpLocks/>
          </p:cNvCxnSpPr>
          <p:nvPr/>
        </p:nvCxnSpPr>
        <p:spPr>
          <a:xfrm>
            <a:off x="856700" y="1403927"/>
            <a:ext cx="9266355" cy="4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25DB885-D2EA-4DD6-90D0-EAD87CAEE12A}"/>
              </a:ext>
            </a:extLst>
          </p:cNvPr>
          <p:cNvCxnSpPr>
            <a:cxnSpLocks/>
          </p:cNvCxnSpPr>
          <p:nvPr/>
        </p:nvCxnSpPr>
        <p:spPr>
          <a:xfrm>
            <a:off x="798945" y="3442854"/>
            <a:ext cx="9324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50B0D37-B541-4CE2-AC16-0F10A701E9C1}"/>
              </a:ext>
            </a:extLst>
          </p:cNvPr>
          <p:cNvCxnSpPr>
            <a:cxnSpLocks/>
          </p:cNvCxnSpPr>
          <p:nvPr/>
        </p:nvCxnSpPr>
        <p:spPr>
          <a:xfrm>
            <a:off x="856700" y="5338618"/>
            <a:ext cx="9266355" cy="9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C055F3F-0E6E-4A41-8151-728D37360C09}"/>
              </a:ext>
            </a:extLst>
          </p:cNvPr>
          <p:cNvCxnSpPr/>
          <p:nvPr/>
        </p:nvCxnSpPr>
        <p:spPr>
          <a:xfrm>
            <a:off x="1036380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5DCA5C7-779A-412A-A1D0-50E8D9869BA4}"/>
              </a:ext>
            </a:extLst>
          </p:cNvPr>
          <p:cNvCxnSpPr/>
          <p:nvPr/>
        </p:nvCxnSpPr>
        <p:spPr>
          <a:xfrm>
            <a:off x="1902693" y="1191491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D1401E5-2B03-4C9F-AC2F-7685B52B6EBA}"/>
              </a:ext>
            </a:extLst>
          </p:cNvPr>
          <p:cNvCxnSpPr/>
          <p:nvPr/>
        </p:nvCxnSpPr>
        <p:spPr>
          <a:xfrm>
            <a:off x="2762591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7D8CE86-609D-4EDB-AE81-87A8F23C1A7D}"/>
              </a:ext>
            </a:extLst>
          </p:cNvPr>
          <p:cNvCxnSpPr/>
          <p:nvPr/>
        </p:nvCxnSpPr>
        <p:spPr>
          <a:xfrm>
            <a:off x="3628905" y="1191491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F26BD3D-D8FB-43C8-95D4-CF1B5791A6E9}"/>
              </a:ext>
            </a:extLst>
          </p:cNvPr>
          <p:cNvCxnSpPr/>
          <p:nvPr/>
        </p:nvCxnSpPr>
        <p:spPr>
          <a:xfrm>
            <a:off x="4431048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19B6AE7-9B41-4F55-8F1F-F65536ABE341}"/>
              </a:ext>
            </a:extLst>
          </p:cNvPr>
          <p:cNvCxnSpPr/>
          <p:nvPr/>
        </p:nvCxnSpPr>
        <p:spPr>
          <a:xfrm>
            <a:off x="5297362" y="1191491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7A64477-15F4-4099-A4D1-DFB4F5FFA1B9}"/>
              </a:ext>
            </a:extLst>
          </p:cNvPr>
          <p:cNvCxnSpPr/>
          <p:nvPr/>
        </p:nvCxnSpPr>
        <p:spPr>
          <a:xfrm>
            <a:off x="6157260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494C658-BD1B-49CE-AE48-B6A838398ACF}"/>
              </a:ext>
            </a:extLst>
          </p:cNvPr>
          <p:cNvCxnSpPr/>
          <p:nvPr/>
        </p:nvCxnSpPr>
        <p:spPr>
          <a:xfrm>
            <a:off x="7023573" y="1191491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DB98D1F-1D79-4F76-9AF4-9AA8B2848CF4}"/>
              </a:ext>
            </a:extLst>
          </p:cNvPr>
          <p:cNvCxnSpPr/>
          <p:nvPr/>
        </p:nvCxnSpPr>
        <p:spPr>
          <a:xfrm>
            <a:off x="7857802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A7F148A-9D1B-4319-9F9A-B3414DB98C9D}"/>
              </a:ext>
            </a:extLst>
          </p:cNvPr>
          <p:cNvCxnSpPr/>
          <p:nvPr/>
        </p:nvCxnSpPr>
        <p:spPr>
          <a:xfrm>
            <a:off x="8724116" y="1191491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038BAC2-A1D3-45C6-8D5B-8EEE2633B385}"/>
              </a:ext>
            </a:extLst>
          </p:cNvPr>
          <p:cNvCxnSpPr/>
          <p:nvPr/>
        </p:nvCxnSpPr>
        <p:spPr>
          <a:xfrm>
            <a:off x="9584014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5D7FBB5-0742-4FFD-B104-1A3E6E77155D}"/>
              </a:ext>
            </a:extLst>
          </p:cNvPr>
          <p:cNvCxnSpPr/>
          <p:nvPr/>
        </p:nvCxnSpPr>
        <p:spPr>
          <a:xfrm>
            <a:off x="1902693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7E66D2D-E36C-42FB-95FB-92F86508B83D}"/>
              </a:ext>
            </a:extLst>
          </p:cNvPr>
          <p:cNvCxnSpPr/>
          <p:nvPr/>
        </p:nvCxnSpPr>
        <p:spPr>
          <a:xfrm>
            <a:off x="2762591" y="1173019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30A7C51-29C6-4088-BED7-49CC6EF59496}"/>
              </a:ext>
            </a:extLst>
          </p:cNvPr>
          <p:cNvCxnSpPr/>
          <p:nvPr/>
        </p:nvCxnSpPr>
        <p:spPr>
          <a:xfrm>
            <a:off x="3628905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3FD6AD7-F870-47DC-98C8-C2B8E426ECEB}"/>
              </a:ext>
            </a:extLst>
          </p:cNvPr>
          <p:cNvCxnSpPr/>
          <p:nvPr/>
        </p:nvCxnSpPr>
        <p:spPr>
          <a:xfrm>
            <a:off x="4431048" y="1173019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6F5A275-D73C-4824-A1B3-92291D92855A}"/>
              </a:ext>
            </a:extLst>
          </p:cNvPr>
          <p:cNvCxnSpPr/>
          <p:nvPr/>
        </p:nvCxnSpPr>
        <p:spPr>
          <a:xfrm>
            <a:off x="5297362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71CD640-B1ED-431C-BFAB-6CDBF7203E73}"/>
              </a:ext>
            </a:extLst>
          </p:cNvPr>
          <p:cNvCxnSpPr/>
          <p:nvPr/>
        </p:nvCxnSpPr>
        <p:spPr>
          <a:xfrm>
            <a:off x="6157260" y="1173019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46C45AA-4CE1-4763-8451-4F8272F28E5D}"/>
              </a:ext>
            </a:extLst>
          </p:cNvPr>
          <p:cNvCxnSpPr/>
          <p:nvPr/>
        </p:nvCxnSpPr>
        <p:spPr>
          <a:xfrm>
            <a:off x="7023573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E6C6172-7E53-4638-A16E-5BDB19B42A2C}"/>
              </a:ext>
            </a:extLst>
          </p:cNvPr>
          <p:cNvCxnSpPr/>
          <p:nvPr/>
        </p:nvCxnSpPr>
        <p:spPr>
          <a:xfrm>
            <a:off x="7857802" y="1173019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410D450-D74D-4A70-B8FF-0242C196F3AE}"/>
              </a:ext>
            </a:extLst>
          </p:cNvPr>
          <p:cNvCxnSpPr/>
          <p:nvPr/>
        </p:nvCxnSpPr>
        <p:spPr>
          <a:xfrm>
            <a:off x="8724116" y="118225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779F93C-8E35-4B56-A2C2-9FEDD7A07826}"/>
              </a:ext>
            </a:extLst>
          </p:cNvPr>
          <p:cNvCxnSpPr/>
          <p:nvPr/>
        </p:nvCxnSpPr>
        <p:spPr>
          <a:xfrm>
            <a:off x="9584014" y="1173019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1E9BCD2-63C9-4331-BF89-A80BF951CBD3}"/>
              </a:ext>
            </a:extLst>
          </p:cNvPr>
          <p:cNvCxnSpPr/>
          <p:nvPr/>
        </p:nvCxnSpPr>
        <p:spPr>
          <a:xfrm>
            <a:off x="1036380" y="321194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5E459CB-A561-48AA-9689-8AB65E655C6E}"/>
              </a:ext>
            </a:extLst>
          </p:cNvPr>
          <p:cNvCxnSpPr/>
          <p:nvPr/>
        </p:nvCxnSpPr>
        <p:spPr>
          <a:xfrm>
            <a:off x="1902693" y="321194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47FE1FD-9D66-4BC9-9AC5-BCF38F2071A9}"/>
              </a:ext>
            </a:extLst>
          </p:cNvPr>
          <p:cNvCxnSpPr/>
          <p:nvPr/>
        </p:nvCxnSpPr>
        <p:spPr>
          <a:xfrm>
            <a:off x="2762591" y="3202709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0D7DE17-DF61-41E8-AB63-A2A903F9E03E}"/>
              </a:ext>
            </a:extLst>
          </p:cNvPr>
          <p:cNvCxnSpPr/>
          <p:nvPr/>
        </p:nvCxnSpPr>
        <p:spPr>
          <a:xfrm>
            <a:off x="3628905" y="321194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8212C06-76D7-41BE-887B-2C0A0791C099}"/>
              </a:ext>
            </a:extLst>
          </p:cNvPr>
          <p:cNvCxnSpPr/>
          <p:nvPr/>
        </p:nvCxnSpPr>
        <p:spPr>
          <a:xfrm>
            <a:off x="4431048" y="3202709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ABC9755-C4E1-4B48-B5D3-D4EE48428EBD}"/>
              </a:ext>
            </a:extLst>
          </p:cNvPr>
          <p:cNvCxnSpPr/>
          <p:nvPr/>
        </p:nvCxnSpPr>
        <p:spPr>
          <a:xfrm>
            <a:off x="5297362" y="321194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8112184-BF82-4C2C-992B-517FB2EDB3C1}"/>
              </a:ext>
            </a:extLst>
          </p:cNvPr>
          <p:cNvCxnSpPr/>
          <p:nvPr/>
        </p:nvCxnSpPr>
        <p:spPr>
          <a:xfrm>
            <a:off x="6157260" y="3202709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F32D0F1-54AF-4116-927B-31FE1B62DB9B}"/>
              </a:ext>
            </a:extLst>
          </p:cNvPr>
          <p:cNvCxnSpPr/>
          <p:nvPr/>
        </p:nvCxnSpPr>
        <p:spPr>
          <a:xfrm>
            <a:off x="7023573" y="321194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C879D75-C58B-4DCD-A154-E176552DB4B0}"/>
              </a:ext>
            </a:extLst>
          </p:cNvPr>
          <p:cNvCxnSpPr/>
          <p:nvPr/>
        </p:nvCxnSpPr>
        <p:spPr>
          <a:xfrm>
            <a:off x="7857802" y="3202709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4C0FC7D-663B-421B-B7AE-CEDD7C943A60}"/>
              </a:ext>
            </a:extLst>
          </p:cNvPr>
          <p:cNvCxnSpPr/>
          <p:nvPr/>
        </p:nvCxnSpPr>
        <p:spPr>
          <a:xfrm>
            <a:off x="8724116" y="3211945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03F725E7-697A-4629-85AF-072B80C99164}"/>
              </a:ext>
            </a:extLst>
          </p:cNvPr>
          <p:cNvCxnSpPr/>
          <p:nvPr/>
        </p:nvCxnSpPr>
        <p:spPr>
          <a:xfrm>
            <a:off x="9584014" y="3202709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7F56B8B-D28E-42C5-9A58-EAD5F37BB0F2}"/>
              </a:ext>
            </a:extLst>
          </p:cNvPr>
          <p:cNvCxnSpPr/>
          <p:nvPr/>
        </p:nvCxnSpPr>
        <p:spPr>
          <a:xfrm>
            <a:off x="1055629" y="5119254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BAFD65E-96DA-4FB4-9823-7E12B01DA7B5}"/>
              </a:ext>
            </a:extLst>
          </p:cNvPr>
          <p:cNvCxnSpPr/>
          <p:nvPr/>
        </p:nvCxnSpPr>
        <p:spPr>
          <a:xfrm>
            <a:off x="1921943" y="5119254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42330EB-382A-44DC-A63B-43ED0B5ED654}"/>
              </a:ext>
            </a:extLst>
          </p:cNvPr>
          <p:cNvCxnSpPr/>
          <p:nvPr/>
        </p:nvCxnSpPr>
        <p:spPr>
          <a:xfrm>
            <a:off x="2781841" y="5110018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EE0B0D1-034A-4D49-B0F6-02DB2591CAC0}"/>
              </a:ext>
            </a:extLst>
          </p:cNvPr>
          <p:cNvCxnSpPr/>
          <p:nvPr/>
        </p:nvCxnSpPr>
        <p:spPr>
          <a:xfrm>
            <a:off x="3648154" y="5119254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DFF8585-8488-4EC8-86C9-A87159BF2F49}"/>
              </a:ext>
            </a:extLst>
          </p:cNvPr>
          <p:cNvCxnSpPr/>
          <p:nvPr/>
        </p:nvCxnSpPr>
        <p:spPr>
          <a:xfrm>
            <a:off x="4450297" y="5110018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03D852B-41FC-4B37-AED0-A6C95AF25DF7}"/>
              </a:ext>
            </a:extLst>
          </p:cNvPr>
          <p:cNvCxnSpPr/>
          <p:nvPr/>
        </p:nvCxnSpPr>
        <p:spPr>
          <a:xfrm>
            <a:off x="5316611" y="5119254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058A416-1E5F-4812-9510-E3B214C1957C}"/>
              </a:ext>
            </a:extLst>
          </p:cNvPr>
          <p:cNvCxnSpPr/>
          <p:nvPr/>
        </p:nvCxnSpPr>
        <p:spPr>
          <a:xfrm>
            <a:off x="6176509" y="5110018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C46034A-9EF8-4474-8BC3-955B4791127B}"/>
              </a:ext>
            </a:extLst>
          </p:cNvPr>
          <p:cNvCxnSpPr/>
          <p:nvPr/>
        </p:nvCxnSpPr>
        <p:spPr>
          <a:xfrm>
            <a:off x="7042823" y="5119254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99FEFDA-14FF-4C18-BEB1-18F89FDD74CA}"/>
              </a:ext>
            </a:extLst>
          </p:cNvPr>
          <p:cNvCxnSpPr/>
          <p:nvPr/>
        </p:nvCxnSpPr>
        <p:spPr>
          <a:xfrm>
            <a:off x="7877052" y="5110018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A84C2EA-D2C0-46A4-80D8-AD42ADB53443}"/>
              </a:ext>
            </a:extLst>
          </p:cNvPr>
          <p:cNvCxnSpPr/>
          <p:nvPr/>
        </p:nvCxnSpPr>
        <p:spPr>
          <a:xfrm>
            <a:off x="8743365" y="5119254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9EE6030-9C81-4B1F-ABDB-ADB68BCB0BC1}"/>
              </a:ext>
            </a:extLst>
          </p:cNvPr>
          <p:cNvCxnSpPr/>
          <p:nvPr/>
        </p:nvCxnSpPr>
        <p:spPr>
          <a:xfrm>
            <a:off x="9603263" y="5110018"/>
            <a:ext cx="0" cy="434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B3E400F2-1E6C-4C40-99C7-41708D60F349}"/>
              </a:ext>
            </a:extLst>
          </p:cNvPr>
          <p:cNvSpPr txBox="1"/>
          <p:nvPr/>
        </p:nvSpPr>
        <p:spPr>
          <a:xfrm>
            <a:off x="2212313" y="515132"/>
            <a:ext cx="19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Weigh calibration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95784C0-445A-4258-9231-2410BCDA6621}"/>
              </a:ext>
            </a:extLst>
          </p:cNvPr>
          <p:cNvSpPr txBox="1"/>
          <p:nvPr/>
        </p:nvSpPr>
        <p:spPr>
          <a:xfrm>
            <a:off x="3068884" y="2560863"/>
            <a:ext cx="19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Weigh calibration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03EAA5A-4A92-4CFE-98D9-363159113AB7}"/>
              </a:ext>
            </a:extLst>
          </p:cNvPr>
          <p:cNvSpPr txBox="1"/>
          <p:nvPr/>
        </p:nvSpPr>
        <p:spPr>
          <a:xfrm>
            <a:off x="3960972" y="4421948"/>
            <a:ext cx="19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Weigh calibration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ADD5ED9-61F5-49E3-A417-73541BA2019D}"/>
              </a:ext>
            </a:extLst>
          </p:cNvPr>
          <p:cNvSpPr txBox="1"/>
          <p:nvPr/>
        </p:nvSpPr>
        <p:spPr>
          <a:xfrm>
            <a:off x="4775963" y="493215"/>
            <a:ext cx="19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Strategy testing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9221053-2B14-4FF4-9698-1CAAC6EF8410}"/>
              </a:ext>
            </a:extLst>
          </p:cNvPr>
          <p:cNvSpPr txBox="1"/>
          <p:nvPr/>
        </p:nvSpPr>
        <p:spPr>
          <a:xfrm>
            <a:off x="5635799" y="2537934"/>
            <a:ext cx="19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Strategy testing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0E31C1B-BAD8-49CD-B100-DE2961CBA216}"/>
              </a:ext>
            </a:extLst>
          </p:cNvPr>
          <p:cNvSpPr txBox="1"/>
          <p:nvPr/>
        </p:nvSpPr>
        <p:spPr>
          <a:xfrm>
            <a:off x="6502978" y="4448688"/>
            <a:ext cx="19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Strategy testing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791E5FB-0F5D-4453-AE51-3982670FC142}"/>
              </a:ext>
            </a:extLst>
          </p:cNvPr>
          <p:cNvSpPr txBox="1"/>
          <p:nvPr/>
        </p:nvSpPr>
        <p:spPr>
          <a:xfrm>
            <a:off x="10038023" y="1089956"/>
            <a:ext cx="190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 on day 1-5</a:t>
            </a:r>
          </a:p>
          <a:p>
            <a:pPr algn="ctr"/>
            <a:r>
              <a:rPr lang="en-GB" dirty="0"/>
              <a:t>Test on day 6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021BCE1-5ECC-4D04-8965-F21F65C386FD}"/>
              </a:ext>
            </a:extLst>
          </p:cNvPr>
          <p:cNvSpPr txBox="1"/>
          <p:nvPr/>
        </p:nvSpPr>
        <p:spPr>
          <a:xfrm>
            <a:off x="10005939" y="3119688"/>
            <a:ext cx="190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 on day 2-6</a:t>
            </a:r>
          </a:p>
          <a:p>
            <a:pPr algn="ctr"/>
            <a:r>
              <a:rPr lang="en-GB" dirty="0"/>
              <a:t>Test on day 7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605576F2-52D8-466D-870F-0087636FDD00}"/>
              </a:ext>
            </a:extLst>
          </p:cNvPr>
          <p:cNvSpPr txBox="1"/>
          <p:nvPr/>
        </p:nvSpPr>
        <p:spPr>
          <a:xfrm>
            <a:off x="10031598" y="5020069"/>
            <a:ext cx="190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 on day 3-7</a:t>
            </a:r>
          </a:p>
          <a:p>
            <a:pPr algn="ctr"/>
            <a:r>
              <a:rPr lang="en-GB" dirty="0"/>
              <a:t>Test on day 8</a:t>
            </a:r>
          </a:p>
        </p:txBody>
      </p:sp>
    </p:spTree>
    <p:extLst>
      <p:ext uri="{BB962C8B-B14F-4D97-AF65-F5344CB8AC3E}">
        <p14:creationId xmlns:p14="http://schemas.microsoft.com/office/powerpoint/2010/main" val="116801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termidu36 corentin</dc:creator>
  <cp:lastModifiedBy>termidu36 corentin</cp:lastModifiedBy>
  <cp:revision>3</cp:revision>
  <dcterms:created xsi:type="dcterms:W3CDTF">2021-01-03T06:42:32Z</dcterms:created>
  <dcterms:modified xsi:type="dcterms:W3CDTF">2021-01-03T07:11:07Z</dcterms:modified>
</cp:coreProperties>
</file>