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2E278-8E0A-4B34-AD61-F7BC6A363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6F9365-7CB1-403D-A366-D90C266A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EA5E0-AEDE-45E3-9F86-54553EDC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21545-97AF-40BA-8D7F-643278CD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629F-8D04-40BD-AAFD-52AB5841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02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792E7-1137-4B2B-91E7-1B36BB85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3CE390-C8C5-4191-AF42-590D28C5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A27E99-6F8B-4D87-B0F3-1A677A74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42DC4D-91A6-4C89-B1BE-BE31570C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8BBF9-4223-4EBE-B55F-501060A0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91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D280267-BBE2-4434-B4DC-7B41D2E45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4B790E-CE23-45FC-B684-A6223B56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254E5-0893-4167-98FF-1B2DC2E4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9A0D0-886B-4485-A84A-CB76FC06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C7D163-30E8-4462-9F15-CF587B2E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0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3088-FDE6-4739-A80C-F0683968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82987-AB07-4ED1-964C-C1D433AF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0071E3-51A8-4F28-8A5C-1971C369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AA0B1-41BC-49B0-B227-7A02F7DF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8BB13-8C5C-40DD-8A4E-C4417214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78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8DE8E-688B-4846-8BE1-EA10057C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085F8-CBB4-42C9-AA2A-440B7E2A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64044-E1E4-4A36-B5B6-331AB8E8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BB37E-DB52-4720-B756-199A888B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0B457-A261-4BC3-8F2F-8AB0F568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47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EFF22-E5E7-43FF-91AA-6F9263A3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66C004-28DB-416C-853C-97B650436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F50CD9-A929-4D33-A115-C894DACEF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253803-61E8-4888-AB4F-6294C245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3A2416-CE28-4916-9E28-57421795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7B4BE4-0A61-4E0E-9527-9395AF31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11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97FCC-9C53-42B0-B1F4-EAFD3E68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8A02B2-C6B9-43A0-95C2-40447545D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BB9ABF-2DE3-450B-A18E-43E87B353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A0074E-807D-4B6E-818A-8FC5226C3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DC2236-DEC2-4D99-AC7E-1C971F5BF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5C9F3A-579B-4F6C-8972-80108EC8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E2C07-3E26-44FB-9723-C66AEAFD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C15E65-A959-452C-AC6A-2AB686E1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0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BDD08-9EC4-4839-960F-55C9B9A9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D8F5E2-39F1-4320-9230-41031D17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096BFE-04D0-4DB8-85E7-E420DC6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50F732-353C-4FA5-A106-4E816E8E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84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413865-A21E-4F8C-9D24-EB2C0CC2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E513F4-D3C2-47F2-BD8C-2C6391C3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8D1A9-7D32-4C9C-B05C-8B512B92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91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229D8-006A-4AC1-96C0-A5224E0E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F4DE1-63FF-4262-A4E1-B1893E30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E49FE-8A4E-411F-AD32-FEAC410A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272CDE-9165-4B9A-9892-8EEFBDEC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92CB52-325F-41C8-BD6E-854B0E3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CB3F45-9E31-4C47-AEFE-10F984D7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0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7F8E-E972-402B-B3E6-C15C15B6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7BE5D4-E045-4017-B4F5-446551DC1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41108A-A4E2-4A77-A279-EC6F8E546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FAF64C-ADB1-4027-B72A-6C2CE3FA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819E27-01DB-4323-AEEC-E49CDE6A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DBAEDA-E737-4819-B7C9-16BB4AEE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57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2609CB-4AC3-4E44-BB65-ACD37D99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C711AC-B9CE-4DE6-B973-BE93DCE7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40579-905A-446E-AF4A-43EF78ECE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90232-D2D6-4076-AF5C-AB0100A608F8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EF0A9-3A87-4122-A9BF-CF64A2D7B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738BE-59D3-43CD-88E0-0B40DADD3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5FE1-0095-4586-B6E8-B332CD8F2B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9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AA04B300-4A51-402C-BB43-5FE6A96369EF}"/>
              </a:ext>
            </a:extLst>
          </p:cNvPr>
          <p:cNvCxnSpPr>
            <a:cxnSpLocks/>
          </p:cNvCxnSpPr>
          <p:nvPr/>
        </p:nvCxnSpPr>
        <p:spPr>
          <a:xfrm flipV="1">
            <a:off x="4447307" y="810486"/>
            <a:ext cx="27709" cy="539403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6A813B69-99B7-48CF-8FB8-8EDB01F26375}"/>
              </a:ext>
            </a:extLst>
          </p:cNvPr>
          <p:cNvCxnSpPr>
            <a:cxnSpLocks/>
          </p:cNvCxnSpPr>
          <p:nvPr/>
        </p:nvCxnSpPr>
        <p:spPr>
          <a:xfrm flipV="1">
            <a:off x="6474687" y="810486"/>
            <a:ext cx="27709" cy="539403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A6E4026C-0512-4B87-85FB-7DCB1685843C}"/>
              </a:ext>
            </a:extLst>
          </p:cNvPr>
          <p:cNvCxnSpPr>
            <a:cxnSpLocks/>
          </p:cNvCxnSpPr>
          <p:nvPr/>
        </p:nvCxnSpPr>
        <p:spPr>
          <a:xfrm flipV="1">
            <a:off x="8866906" y="810486"/>
            <a:ext cx="27709" cy="539403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D1B21DE7-02FF-4D19-8ED4-4081EEB69956}"/>
              </a:ext>
            </a:extLst>
          </p:cNvPr>
          <p:cNvCxnSpPr>
            <a:cxnSpLocks/>
          </p:cNvCxnSpPr>
          <p:nvPr/>
        </p:nvCxnSpPr>
        <p:spPr>
          <a:xfrm flipV="1">
            <a:off x="7818584" y="810486"/>
            <a:ext cx="27709" cy="539403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43130C9-A253-4953-B09A-3233307857E4}"/>
              </a:ext>
            </a:extLst>
          </p:cNvPr>
          <p:cNvCxnSpPr>
            <a:cxnSpLocks/>
          </p:cNvCxnSpPr>
          <p:nvPr/>
        </p:nvCxnSpPr>
        <p:spPr>
          <a:xfrm flipV="1">
            <a:off x="1676399" y="810486"/>
            <a:ext cx="46182" cy="539403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242B4033-84F8-4DB2-999E-2EE92D04F510}"/>
              </a:ext>
            </a:extLst>
          </p:cNvPr>
          <p:cNvCxnSpPr>
            <a:cxnSpLocks/>
          </p:cNvCxnSpPr>
          <p:nvPr/>
        </p:nvCxnSpPr>
        <p:spPr>
          <a:xfrm flipV="1">
            <a:off x="3047999" y="810486"/>
            <a:ext cx="34637" cy="539403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4C3E869-02C9-486D-A971-C25555EC19AE}"/>
              </a:ext>
            </a:extLst>
          </p:cNvPr>
          <p:cNvCxnSpPr>
            <a:cxnSpLocks/>
          </p:cNvCxnSpPr>
          <p:nvPr/>
        </p:nvCxnSpPr>
        <p:spPr>
          <a:xfrm>
            <a:off x="734291" y="1625600"/>
            <a:ext cx="9573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FDAD058C-6A5D-4905-8D71-4FE92C3E8BE2}"/>
              </a:ext>
            </a:extLst>
          </p:cNvPr>
          <p:cNvCxnSpPr>
            <a:cxnSpLocks/>
          </p:cNvCxnSpPr>
          <p:nvPr/>
        </p:nvCxnSpPr>
        <p:spPr>
          <a:xfrm>
            <a:off x="817418" y="3429000"/>
            <a:ext cx="9490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A39F063-771B-46AB-B2B9-0429D5CE0263}"/>
              </a:ext>
            </a:extLst>
          </p:cNvPr>
          <p:cNvCxnSpPr>
            <a:cxnSpLocks/>
          </p:cNvCxnSpPr>
          <p:nvPr/>
        </p:nvCxnSpPr>
        <p:spPr>
          <a:xfrm>
            <a:off x="817418" y="5262418"/>
            <a:ext cx="9490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CE1FE2D7-DB8F-45CE-AB61-6C8D21DB8340}"/>
              </a:ext>
            </a:extLst>
          </p:cNvPr>
          <p:cNvSpPr/>
          <p:nvPr/>
        </p:nvSpPr>
        <p:spPr>
          <a:xfrm>
            <a:off x="997527" y="1547096"/>
            <a:ext cx="166255" cy="157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3DEDC7D-5718-446C-83DE-5B81ED90BF0C}"/>
              </a:ext>
            </a:extLst>
          </p:cNvPr>
          <p:cNvSpPr/>
          <p:nvPr/>
        </p:nvSpPr>
        <p:spPr>
          <a:xfrm>
            <a:off x="1427018" y="1547096"/>
            <a:ext cx="166255" cy="157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110A9EEA-CA14-43C4-BADC-3131C0EF2A74}"/>
              </a:ext>
            </a:extLst>
          </p:cNvPr>
          <p:cNvSpPr/>
          <p:nvPr/>
        </p:nvSpPr>
        <p:spPr>
          <a:xfrm>
            <a:off x="2992581" y="1547096"/>
            <a:ext cx="166255" cy="157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E2DF4877-928B-47DC-8400-2A5BF4FC8820}"/>
              </a:ext>
            </a:extLst>
          </p:cNvPr>
          <p:cNvSpPr/>
          <p:nvPr/>
        </p:nvSpPr>
        <p:spPr>
          <a:xfrm>
            <a:off x="4391889" y="1547096"/>
            <a:ext cx="166255" cy="157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A166B52-2DF6-4AE7-A705-405BBC72DB75}"/>
              </a:ext>
            </a:extLst>
          </p:cNvPr>
          <p:cNvSpPr/>
          <p:nvPr/>
        </p:nvSpPr>
        <p:spPr>
          <a:xfrm>
            <a:off x="4969162" y="1547096"/>
            <a:ext cx="166255" cy="157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0E185260-BD45-4D07-AC00-F550105A922B}"/>
              </a:ext>
            </a:extLst>
          </p:cNvPr>
          <p:cNvSpPr/>
          <p:nvPr/>
        </p:nvSpPr>
        <p:spPr>
          <a:xfrm>
            <a:off x="6710217" y="1547096"/>
            <a:ext cx="166255" cy="157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76DADA72-655D-45B0-9562-C144E9012189}"/>
              </a:ext>
            </a:extLst>
          </p:cNvPr>
          <p:cNvSpPr/>
          <p:nvPr/>
        </p:nvSpPr>
        <p:spPr>
          <a:xfrm>
            <a:off x="8137235" y="1547096"/>
            <a:ext cx="166255" cy="157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595AF30-85AE-4F84-9796-71B3A50CEB27}"/>
              </a:ext>
            </a:extLst>
          </p:cNvPr>
          <p:cNvSpPr/>
          <p:nvPr/>
        </p:nvSpPr>
        <p:spPr>
          <a:xfrm>
            <a:off x="1260763" y="3350496"/>
            <a:ext cx="166255" cy="15700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75723880-E55E-4C51-8263-E9AA580E30F7}"/>
              </a:ext>
            </a:extLst>
          </p:cNvPr>
          <p:cNvSpPr/>
          <p:nvPr/>
        </p:nvSpPr>
        <p:spPr>
          <a:xfrm>
            <a:off x="2078181" y="3350496"/>
            <a:ext cx="166255" cy="15700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4736ED01-AC89-40E9-AB83-853F77553C12}"/>
              </a:ext>
            </a:extLst>
          </p:cNvPr>
          <p:cNvSpPr/>
          <p:nvPr/>
        </p:nvSpPr>
        <p:spPr>
          <a:xfrm>
            <a:off x="3671454" y="3350496"/>
            <a:ext cx="166255" cy="15700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F6EE8AE5-413C-485F-B519-49CE434DC92B}"/>
              </a:ext>
            </a:extLst>
          </p:cNvPr>
          <p:cNvSpPr/>
          <p:nvPr/>
        </p:nvSpPr>
        <p:spPr>
          <a:xfrm>
            <a:off x="5098472" y="3350496"/>
            <a:ext cx="166255" cy="15700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EBB1CCB-DC86-4F55-937E-D7CBA62C8FCA}"/>
              </a:ext>
            </a:extLst>
          </p:cNvPr>
          <p:cNvSpPr/>
          <p:nvPr/>
        </p:nvSpPr>
        <p:spPr>
          <a:xfrm>
            <a:off x="6109854" y="3350496"/>
            <a:ext cx="166255" cy="15700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AC70E8D4-F102-475A-AC46-8340D709D56B}"/>
              </a:ext>
            </a:extLst>
          </p:cNvPr>
          <p:cNvSpPr/>
          <p:nvPr/>
        </p:nvSpPr>
        <p:spPr>
          <a:xfrm>
            <a:off x="7444508" y="3350496"/>
            <a:ext cx="166255" cy="15700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26F8BE4A-04C0-458A-BF6C-8C51FCA94FD4}"/>
              </a:ext>
            </a:extLst>
          </p:cNvPr>
          <p:cNvSpPr/>
          <p:nvPr/>
        </p:nvSpPr>
        <p:spPr>
          <a:xfrm>
            <a:off x="8793017" y="3350496"/>
            <a:ext cx="166255" cy="15700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E154EB6F-EDF5-4728-9BC6-47565B2179DA}"/>
              </a:ext>
            </a:extLst>
          </p:cNvPr>
          <p:cNvSpPr/>
          <p:nvPr/>
        </p:nvSpPr>
        <p:spPr>
          <a:xfrm>
            <a:off x="1593273" y="5183914"/>
            <a:ext cx="166255" cy="15700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0B485202-4FB8-458F-8F25-F7A3C668D37B}"/>
              </a:ext>
            </a:extLst>
          </p:cNvPr>
          <p:cNvSpPr/>
          <p:nvPr/>
        </p:nvSpPr>
        <p:spPr>
          <a:xfrm>
            <a:off x="2678546" y="5183914"/>
            <a:ext cx="166255" cy="15700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38BA5086-5111-40BF-98B8-CD85C49141F4}"/>
              </a:ext>
            </a:extLst>
          </p:cNvPr>
          <p:cNvSpPr/>
          <p:nvPr/>
        </p:nvSpPr>
        <p:spPr>
          <a:xfrm>
            <a:off x="4290288" y="5183914"/>
            <a:ext cx="166255" cy="15700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9B3D83A0-E1CD-4C5D-9361-2BB7604A2608}"/>
              </a:ext>
            </a:extLst>
          </p:cNvPr>
          <p:cNvSpPr/>
          <p:nvPr/>
        </p:nvSpPr>
        <p:spPr>
          <a:xfrm>
            <a:off x="6400797" y="5183914"/>
            <a:ext cx="166255" cy="15700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06E525DE-1576-4274-87C9-0F9E9467B699}"/>
              </a:ext>
            </a:extLst>
          </p:cNvPr>
          <p:cNvSpPr/>
          <p:nvPr/>
        </p:nvSpPr>
        <p:spPr>
          <a:xfrm>
            <a:off x="7735459" y="5183914"/>
            <a:ext cx="166255" cy="15700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B2C6F039-4039-4412-9C87-B982BE3CC352}"/>
              </a:ext>
            </a:extLst>
          </p:cNvPr>
          <p:cNvSpPr/>
          <p:nvPr/>
        </p:nvSpPr>
        <p:spPr>
          <a:xfrm>
            <a:off x="8400471" y="5183914"/>
            <a:ext cx="166255" cy="15700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4273E09D-229B-4C5E-BC60-185E0FD10539}"/>
              </a:ext>
            </a:extLst>
          </p:cNvPr>
          <p:cNvSpPr txBox="1"/>
          <p:nvPr/>
        </p:nvSpPr>
        <p:spPr>
          <a:xfrm>
            <a:off x="175487" y="1256268"/>
            <a:ext cx="9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Asset 1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E4FB7D2-DF6F-40B8-A8F4-294089E1B8AE}"/>
              </a:ext>
            </a:extLst>
          </p:cNvPr>
          <p:cNvSpPr txBox="1"/>
          <p:nvPr/>
        </p:nvSpPr>
        <p:spPr>
          <a:xfrm>
            <a:off x="203197" y="3041257"/>
            <a:ext cx="9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Asset 2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D6FE62A-1989-4FFF-A0A3-AA6020C6230F}"/>
              </a:ext>
            </a:extLst>
          </p:cNvPr>
          <p:cNvSpPr txBox="1"/>
          <p:nvPr/>
        </p:nvSpPr>
        <p:spPr>
          <a:xfrm>
            <a:off x="182414" y="4874675"/>
            <a:ext cx="9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Asset 3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B8EE353D-D888-4B8F-AFCB-C403D27EEE26}"/>
              </a:ext>
            </a:extLst>
          </p:cNvPr>
          <p:cNvSpPr txBox="1"/>
          <p:nvPr/>
        </p:nvSpPr>
        <p:spPr>
          <a:xfrm>
            <a:off x="10111509" y="5340922"/>
            <a:ext cx="9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14D39B0E-E26C-4228-88D8-8E423563D692}"/>
                  </a:ext>
                </a:extLst>
              </p:cNvPr>
              <p:cNvSpPr txBox="1"/>
              <p:nvPr/>
            </p:nvSpPr>
            <p:spPr>
              <a:xfrm>
                <a:off x="1593273" y="487321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14D39B0E-E26C-4228-88D8-8E423563D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73" y="487321"/>
                <a:ext cx="260712" cy="276999"/>
              </a:xfrm>
              <a:prstGeom prst="rect">
                <a:avLst/>
              </a:prstGeom>
              <a:blipFill>
                <a:blip r:embed="rId2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40335618-1DBF-47B2-824E-2538B87DB38E}"/>
                  </a:ext>
                </a:extLst>
              </p:cNvPr>
              <p:cNvSpPr txBox="1"/>
              <p:nvPr/>
            </p:nvSpPr>
            <p:spPr>
              <a:xfrm>
                <a:off x="2992581" y="486153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40335618-1DBF-47B2-824E-2538B87DB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81" y="486153"/>
                <a:ext cx="266034" cy="276999"/>
              </a:xfrm>
              <a:prstGeom prst="rect">
                <a:avLst/>
              </a:prstGeom>
              <a:blipFill>
                <a:blip r:embed="rId3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479A2E70-A39B-4890-A363-6CE2784A813C}"/>
                  </a:ext>
                </a:extLst>
              </p:cNvPr>
              <p:cNvSpPr txBox="1"/>
              <p:nvPr/>
            </p:nvSpPr>
            <p:spPr>
              <a:xfrm>
                <a:off x="4373200" y="514978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479A2E70-A39B-4890-A363-6CE2784A8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00" y="514978"/>
                <a:ext cx="266034" cy="276999"/>
              </a:xfrm>
              <a:prstGeom prst="rect">
                <a:avLst/>
              </a:prstGeom>
              <a:blipFill>
                <a:blip r:embed="rId4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CDC15164-68E6-455A-9929-77BB51862CC2}"/>
                  </a:ext>
                </a:extLst>
              </p:cNvPr>
              <p:cNvSpPr txBox="1"/>
              <p:nvPr/>
            </p:nvSpPr>
            <p:spPr>
              <a:xfrm>
                <a:off x="6436696" y="485001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CDC15164-68E6-455A-9929-77BB51862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696" y="485001"/>
                <a:ext cx="266034" cy="276999"/>
              </a:xfrm>
              <a:prstGeom prst="rect">
                <a:avLst/>
              </a:prstGeom>
              <a:blipFill>
                <a:blip r:embed="rId5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088BBCC2-E3CD-4A9C-88C6-3B8199FCE518}"/>
                  </a:ext>
                </a:extLst>
              </p:cNvPr>
              <p:cNvSpPr txBox="1"/>
              <p:nvPr/>
            </p:nvSpPr>
            <p:spPr>
              <a:xfrm>
                <a:off x="7715937" y="485000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088BBCC2-E3CD-4A9C-88C6-3B8199FCE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937" y="485000"/>
                <a:ext cx="266034" cy="276999"/>
              </a:xfrm>
              <a:prstGeom prst="rect">
                <a:avLst/>
              </a:prstGeom>
              <a:blipFill>
                <a:blip r:embed="rId6"/>
                <a:stretch>
                  <a:fillRect l="-13953" r="-930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E76A1C52-5C16-4867-8D0D-FD2D8D06CF22}"/>
                  </a:ext>
                </a:extLst>
              </p:cNvPr>
              <p:cNvSpPr txBox="1"/>
              <p:nvPr/>
            </p:nvSpPr>
            <p:spPr>
              <a:xfrm>
                <a:off x="8764259" y="484999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E76A1C52-5C16-4867-8D0D-FD2D8D06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259" y="484999"/>
                <a:ext cx="266034" cy="276999"/>
              </a:xfrm>
              <a:prstGeom prst="rect">
                <a:avLst/>
              </a:prstGeom>
              <a:blipFill>
                <a:blip r:embed="rId7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8398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termidu36 corentin</dc:creator>
  <cp:lastModifiedBy>termidu36 corentin</cp:lastModifiedBy>
  <cp:revision>3</cp:revision>
  <dcterms:created xsi:type="dcterms:W3CDTF">2021-01-03T07:08:44Z</dcterms:created>
  <dcterms:modified xsi:type="dcterms:W3CDTF">2021-01-03T07:26:57Z</dcterms:modified>
</cp:coreProperties>
</file>