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0E2"/>
    <a:srgbClr val="D6EAF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1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59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26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56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73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27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92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18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26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73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07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76B6-CB28-4A5F-A5A9-9C2ECC1EA83B}" type="datetimeFigureOut">
              <a:rPr lang="fr-FR" smtClean="0"/>
              <a:t>25/07/2025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C1058-A096-429F-8FC7-7ECF03903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88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34388" y="882238"/>
            <a:ext cx="6780748" cy="5071544"/>
          </a:xfrm>
          <a:prstGeom prst="rect">
            <a:avLst/>
          </a:prstGeom>
          <a:solidFill>
            <a:srgbClr val="D6E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161623" y="864653"/>
            <a:ext cx="3072766" cy="5071544"/>
          </a:xfrm>
          <a:prstGeom prst="rect">
            <a:avLst/>
          </a:prstGeom>
          <a:solidFill>
            <a:srgbClr val="D6EA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161622" y="400050"/>
            <a:ext cx="9853514" cy="464603"/>
          </a:xfrm>
          <a:prstGeom prst="rect">
            <a:avLst/>
          </a:prstGeom>
          <a:solidFill>
            <a:srgbClr val="4A90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161622" y="5471594"/>
            <a:ext cx="9853514" cy="464603"/>
          </a:xfrm>
          <a:prstGeom prst="rect">
            <a:avLst/>
          </a:prstGeom>
          <a:solidFill>
            <a:srgbClr val="4A90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495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franck BATTY</dc:creator>
  <cp:lastModifiedBy>franck BATTY</cp:lastModifiedBy>
  <cp:revision>7</cp:revision>
  <dcterms:created xsi:type="dcterms:W3CDTF">2025-07-25T13:54:29Z</dcterms:created>
  <dcterms:modified xsi:type="dcterms:W3CDTF">2025-07-25T15:42:59Z</dcterms:modified>
</cp:coreProperties>
</file>