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0E2"/>
    <a:srgbClr val="D6EA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59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26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56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73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27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18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26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73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7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88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34388" y="3400425"/>
            <a:ext cx="6780748" cy="2535772"/>
          </a:xfrm>
          <a:prstGeom prst="rect">
            <a:avLst/>
          </a:prstGeom>
          <a:solidFill>
            <a:srgbClr val="D6E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176864" y="3400425"/>
            <a:ext cx="2966512" cy="2535772"/>
          </a:xfrm>
          <a:prstGeom prst="rect">
            <a:avLst/>
          </a:prstGeom>
          <a:solidFill>
            <a:srgbClr val="D6E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161622" y="864653"/>
            <a:ext cx="4943903" cy="2364322"/>
          </a:xfrm>
          <a:prstGeom prst="rect">
            <a:avLst/>
          </a:prstGeom>
          <a:solidFill>
            <a:srgbClr val="D6E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247973" y="864653"/>
            <a:ext cx="4767164" cy="2364322"/>
          </a:xfrm>
          <a:prstGeom prst="rect">
            <a:avLst/>
          </a:prstGeom>
          <a:solidFill>
            <a:srgbClr val="D6E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161622" y="400050"/>
            <a:ext cx="7629954" cy="464603"/>
          </a:xfrm>
          <a:prstGeom prst="rect">
            <a:avLst/>
          </a:prstGeom>
          <a:solidFill>
            <a:srgbClr val="4A90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934024" y="400050"/>
            <a:ext cx="2081112" cy="464603"/>
          </a:xfrm>
          <a:prstGeom prst="rect">
            <a:avLst/>
          </a:prstGeom>
          <a:solidFill>
            <a:srgbClr val="4A90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495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BATTY</dc:creator>
  <cp:lastModifiedBy>franck BATTY</cp:lastModifiedBy>
  <cp:revision>5</cp:revision>
  <dcterms:created xsi:type="dcterms:W3CDTF">2025-07-25T13:54:29Z</dcterms:created>
  <dcterms:modified xsi:type="dcterms:W3CDTF">2025-07-25T15:24:07Z</dcterms:modified>
</cp:coreProperties>
</file>