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3" r:id="rId6"/>
    <p:sldId id="266" r:id="rId7"/>
    <p:sldId id="267" r:id="rId8"/>
    <p:sldId id="262" r:id="rId9"/>
    <p:sldId id="268" r:id="rId10"/>
    <p:sldId id="271" r:id="rId11"/>
    <p:sldId id="274" r:id="rId12"/>
    <p:sldId id="270" r:id="rId13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663AD7-F849-460A-969B-7E2C303CD7E0}" v="1" dt="2020-11-18T16:16:10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279" autoAdjust="0"/>
  </p:normalViewPr>
  <p:slideViewPr>
    <p:cSldViewPr snapToGrid="0">
      <p:cViewPr varScale="1">
        <p:scale>
          <a:sx n="112" d="100"/>
          <a:sy n="112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 rtlCol="0"/>
        <a:lstStyle/>
        <a:p>
          <a:pPr rtl="0"/>
          <a:r>
            <a:rPr lang="fr-FR" noProof="0" dirty="0" smtClean="0"/>
            <a:t>Erreur / exception</a:t>
          </a:r>
          <a:endParaRPr lang="fr-FR" noProof="0" dirty="0"/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fr-FR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fr-FR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/>
          <a:r>
            <a:rPr lang="fr-FR" noProof="0" dirty="0" smtClean="0"/>
            <a:t>Algorithmes standards</a:t>
          </a:r>
          <a:endParaRPr lang="fr-FR" noProof="0" dirty="0"/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fr-FR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fr-FR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/>
          <a:r>
            <a:rPr lang="fr-FR" noProof="0" dirty="0" smtClean="0"/>
            <a:t>Chaine de compilation</a:t>
          </a:r>
          <a:endParaRPr lang="fr-FR" noProof="0" dirty="0"/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fr-FR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fr-FR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 custLinFactNeighborX="870" custLinFactNeighborY="-22632"/>
      <dgm:spPr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>
          <a:noFill/>
        </a:ln>
      </dgm:spPr>
      <dgm:extLst/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200208" custScaleY="157625" custLinFactNeighborX="0" custLinFactNeighborY="-22048"/>
      <dgm:spPr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4000" r="-74000"/>
          </a:stretch>
        </a:blipFill>
        <a:ln>
          <a:noFill/>
        </a:ln>
      </dgm:spPr>
      <dgm:extLst/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 custLinFactNeighborX="870" custLinFactNeighborY="-21761"/>
      <dgm:spPr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>
          <a:noFill/>
        </a:ln>
      </dgm:spPr>
      <dgm:extLst/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1081294" y="92055"/>
          <a:ext cx="1420231" cy="1420231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782438" y="1742704"/>
          <a:ext cx="20022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noProof="0" dirty="0" smtClean="0"/>
            <a:t>Erreur / exception</a:t>
          </a:r>
          <a:endParaRPr lang="fr-FR" sz="2700" kern="1200" noProof="0" dirty="0"/>
        </a:p>
      </dsp:txBody>
      <dsp:txXfrm>
        <a:off x="782438" y="1742704"/>
        <a:ext cx="2002264" cy="720000"/>
      </dsp:txXfrm>
    </dsp:sp>
    <dsp:sp modelId="{CE9DF0E8-B0DE-4E1E-9FF4-6006AD8428DB}">
      <dsp:nvSpPr>
        <dsp:cNvPr id="0" name=""/>
        <dsp:cNvSpPr/>
      </dsp:nvSpPr>
      <dsp:spPr>
        <a:xfrm>
          <a:off x="3234275" y="97317"/>
          <a:ext cx="1803912" cy="1420231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4000" r="-74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135099" y="1742704"/>
          <a:ext cx="20022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noProof="0" dirty="0" smtClean="0"/>
            <a:t>Algorithmes standards</a:t>
          </a:r>
          <a:endParaRPr lang="fr-FR" sz="2700" kern="1200" noProof="0" dirty="0"/>
        </a:p>
      </dsp:txBody>
      <dsp:txXfrm>
        <a:off x="3135099" y="1742704"/>
        <a:ext cx="2002264" cy="720000"/>
      </dsp:txXfrm>
    </dsp:sp>
    <dsp:sp modelId="{6DB1FE51-13D0-4A38-AD6E-48D4371A1AF3}">
      <dsp:nvSpPr>
        <dsp:cNvPr id="0" name=""/>
        <dsp:cNvSpPr/>
      </dsp:nvSpPr>
      <dsp:spPr>
        <a:xfrm>
          <a:off x="5786615" y="99903"/>
          <a:ext cx="1420231" cy="1420231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5487760" y="1742704"/>
          <a:ext cx="20022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noProof="0" dirty="0" smtClean="0"/>
            <a:t>Chaine de compilation</a:t>
          </a:r>
          <a:endParaRPr lang="fr-FR" sz="2700" kern="1200" noProof="0" dirty="0"/>
        </a:p>
      </dsp:txBody>
      <dsp:txXfrm>
        <a:off x="5487760" y="1742704"/>
        <a:ext cx="200226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067F72-4B43-4EB2-81AF-1356A084F97D}" type="datetime1">
              <a:rPr lang="fr-FR" smtClean="0"/>
              <a:t>06/05/2021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E2C9A5-1936-47C6-ADD2-56E91A3B7AD6}" type="datetime1">
              <a:rPr lang="fr-FR" noProof="0" smtClean="0"/>
              <a:t>06/05/2021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713232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presque 7 ans chez Scalian</a:t>
            </a:r>
          </a:p>
          <a:p>
            <a:r>
              <a:rPr lang="fr-FR" dirty="0" smtClean="0"/>
              <a:t>Mi-dev mi-responsable</a:t>
            </a:r>
            <a:r>
              <a:rPr lang="fr-FR" baseline="0" dirty="0" smtClean="0"/>
              <a:t> technique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</a:t>
            </a:r>
            <a:r>
              <a:rPr lang="fr-FR" baseline="0" dirty="0" smtClean="0"/>
              <a:t> dev C++/Qt sur plein de projets touchant de près où de loin la simulation radar (DADN, MOCEM, Prorasem, Clacimar et COMRAREM)</a:t>
            </a:r>
            <a:br>
              <a:rPr lang="fr-FR" baseline="0" dirty="0" smtClean="0"/>
            </a:br>
            <a:r>
              <a:rPr lang="fr-FR" baseline="0" dirty="0" smtClean="0"/>
              <a:t>- dev matlab et python</a:t>
            </a:r>
            <a:br>
              <a:rPr lang="fr-FR" baseline="0" dirty="0" smtClean="0"/>
            </a:br>
            <a:r>
              <a:rPr lang="fr-FR" baseline="0" dirty="0" smtClean="0"/>
              <a:t>pourquoi là ? Pas de formation de HPC mais de math appli, j’ai appris au fil des projets</a:t>
            </a:r>
            <a:br>
              <a:rPr lang="fr-FR" baseline="0" dirty="0" smtClean="0"/>
            </a:br>
            <a:r>
              <a:rPr lang="fr-FR" baseline="0" dirty="0" smtClean="0"/>
              <a:t>- Prorasem, affichage temps réel d’un vue de propagation radar. Portage matlab -&gt; CUDA *20/30</a:t>
            </a:r>
            <a:br>
              <a:rPr lang="fr-FR" baseline="0" dirty="0" smtClean="0"/>
            </a:br>
            <a:r>
              <a:rPr lang="fr-FR" baseline="0" dirty="0" smtClean="0"/>
              <a:t>- SESUC : optimisation d’une chaine de simulation de crise nucléaire. C++ vers C++ ou python sans changer la plateforme. Pareil * 20 </a:t>
            </a:r>
          </a:p>
          <a:p>
            <a:r>
              <a:rPr lang="fr-FR" baseline="0" dirty="0" smtClean="0"/>
              <a:t>- COMAREM : ombrage d’une très grande scène 3D (plusieurs 10.000 de km²) à haute fréquence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92920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917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571471"/>
            <a:ext cx="8447150" cy="275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850359"/>
            <a:ext cx="8245162" cy="1229178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079538"/>
            <a:ext cx="8245160" cy="491934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963448"/>
            <a:ext cx="213360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5F14979-C768-4E40-879A-113D767D7598}" type="datetime1">
              <a:rPr lang="fr-FR" noProof="0" smtClean="0"/>
              <a:t>06/05/2021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959843"/>
            <a:ext cx="5187908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963448"/>
            <a:ext cx="76233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0772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512006"/>
            <a:ext cx="8482004" cy="991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84483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AEB7E8-48A7-4B84-88AE-D5102810498A}" type="datetime1">
              <a:rPr lang="fr-FR" noProof="0" smtClean="0"/>
              <a:t>06/05/2021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1774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99771"/>
            <a:ext cx="2180113" cy="4847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63105"/>
            <a:ext cx="1503123" cy="431922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63105"/>
            <a:ext cx="5922209" cy="4319228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963448"/>
            <a:ext cx="99610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FE4E01A-DB78-4E32-A009-59CFADEF770C}" type="datetime1">
              <a:rPr lang="fr-FR" noProof="0" smtClean="0"/>
              <a:t>06/05/2021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959843"/>
            <a:ext cx="5922209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963448"/>
            <a:ext cx="87314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0699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7797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61499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364896"/>
            <a:ext cx="8272211" cy="3743666"/>
          </a:xfrm>
        </p:spPr>
        <p:txBody>
          <a:bodyPr/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53704"/>
            <a:ext cx="2133599" cy="304271"/>
          </a:xfrm>
        </p:spPr>
        <p:txBody>
          <a:bodyPr/>
          <a:lstStyle/>
          <a:p>
            <a:pPr rtl="0"/>
            <a:fld id="{3921C42B-897E-4F7D-9F30-7A616D683282}" type="datetime1">
              <a:rPr lang="fr-FR" noProof="0" smtClean="0"/>
              <a:t>06/05/2021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53703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53704"/>
            <a:ext cx="789381" cy="307876"/>
          </a:xfrm>
        </p:spPr>
        <p:txBody>
          <a:bodyPr/>
          <a:lstStyle>
            <a:lvl1pPr>
              <a:defRPr sz="11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69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4284979"/>
            <a:ext cx="8468145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536592"/>
            <a:ext cx="8272211" cy="1247923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784514"/>
            <a:ext cx="8272211" cy="50046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66FD31E-62FB-4209-A7A6-BACD423FD1B9}" type="datetime1">
              <a:rPr lang="fr-FR" noProof="0" smtClean="0"/>
              <a:t>06/05/2021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3666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505462"/>
            <a:ext cx="8475027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608048"/>
            <a:ext cx="8272212" cy="82361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856670"/>
            <a:ext cx="4066793" cy="30275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856670"/>
            <a:ext cx="4066794" cy="30275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492094-CEAF-41CC-AA41-3DEA4E8B9F9C}" type="datetime1">
              <a:rPr lang="fr-FR" noProof="0" smtClean="0"/>
              <a:t>06/05/2021</a:t>
            </a:fld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2793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505462"/>
            <a:ext cx="8475027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608048"/>
            <a:ext cx="8272212" cy="82361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875744"/>
            <a:ext cx="3815306" cy="446671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438377"/>
            <a:ext cx="4044825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875744"/>
            <a:ext cx="3815305" cy="46114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438377"/>
            <a:ext cx="4044825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282008-B726-4AFB-BF47-1F66C441C4D1}" type="datetime1">
              <a:rPr lang="fr-FR" noProof="0" smtClean="0"/>
              <a:t>06/05/2021</a:t>
            </a:fld>
            <a:endParaRPr lang="fr-FR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0219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0565547-EAE3-42AF-9F0E-6706655F4F8F}" type="datetime1">
              <a:rPr lang="fr-FR" noProof="0" smtClean="0"/>
              <a:t>06/05/2021</a:t>
            </a:fld>
            <a:endParaRPr lang="fr-F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30512" y="505462"/>
            <a:ext cx="8475027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608048"/>
            <a:ext cx="8272212" cy="82361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D7570F7-C3C9-44B3-A009-658E4E9B6AED}" type="datetime1">
              <a:rPr lang="fr-FR" noProof="0" smtClean="0"/>
              <a:t>06/05/2021</a:t>
            </a:fld>
            <a:endParaRPr lang="fr-FR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8302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4284977"/>
            <a:ext cx="8473650" cy="10622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4385247"/>
            <a:ext cx="3682084" cy="574595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501000"/>
            <a:ext cx="8469630" cy="35040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4385247"/>
            <a:ext cx="4402490" cy="57459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981DFD8-7CC7-492D-8F3E-634F16593128}" type="datetime1">
              <a:rPr lang="fr-FR" noProof="0" smtClean="0"/>
              <a:t>06/05/2021</a:t>
            </a:fld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3793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911157"/>
            <a:ext cx="8272212" cy="472282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99771"/>
            <a:ext cx="8468144" cy="2964377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4383439"/>
            <a:ext cx="8272213" cy="49889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7575A0-E176-45FF-AB41-901BA96C2E0F}" type="datetime1">
              <a:rPr lang="fr-FR" noProof="0" smtClean="0"/>
              <a:t>06/05/2021</a:t>
            </a:fld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9890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87603"/>
            <a:ext cx="8272212" cy="9912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946669"/>
            <a:ext cx="8272212" cy="2935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963448"/>
            <a:ext cx="213359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10358767-58E0-4259-BE08-C44246876B43}" type="datetime1">
              <a:rPr lang="fr-FR" noProof="0" smtClean="0"/>
              <a:t>06/05/2021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959843"/>
            <a:ext cx="51879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963448"/>
            <a:ext cx="78938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9" name="Rectangle 8"/>
          <p:cNvSpPr/>
          <p:nvPr/>
        </p:nvSpPr>
        <p:spPr>
          <a:xfrm>
            <a:off x="334901" y="381000"/>
            <a:ext cx="2777490" cy="791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78036"/>
            <a:ext cx="2777490" cy="8212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81000"/>
            <a:ext cx="277749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122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aft.io/qddy46cemn4jmv9h8ftd9vu5a6jdk3fngyq9rg2dq5k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5601" y="4345978"/>
            <a:ext cx="8392798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257" y="434597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C++ intermédiaire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259" y="5017411"/>
            <a:ext cx="8245160" cy="36361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Formation interne scalian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9151" y="1921123"/>
            <a:ext cx="7888955" cy="2758727"/>
          </a:xfrm>
        </p:spPr>
        <p:txBody>
          <a:bodyPr>
            <a:normAutofit/>
          </a:bodyPr>
          <a:lstStyle/>
          <a:p>
            <a:r>
              <a:rPr lang="fr-FR" sz="2400" dirty="0"/>
              <a:t>Qui suis-je ?</a:t>
            </a:r>
          </a:p>
          <a:p>
            <a:r>
              <a:rPr lang="fr-FR" sz="2400" dirty="0"/>
              <a:t>Pourquoi </a:t>
            </a:r>
            <a:r>
              <a:rPr lang="fr-FR" sz="2400" dirty="0" smtClean="0"/>
              <a:t>suis-je </a:t>
            </a:r>
            <a:r>
              <a:rPr lang="fr-FR" sz="2400" dirty="0"/>
              <a:t>là ?</a:t>
            </a:r>
          </a:p>
          <a:p>
            <a:r>
              <a:rPr lang="fr-FR" sz="2400" dirty="0"/>
              <a:t>Qui êtes-vous ?</a:t>
            </a:r>
          </a:p>
          <a:p>
            <a:r>
              <a:rPr lang="fr-FR" sz="2400" dirty="0">
                <a:hlinkClick r:id="rId3"/>
              </a:rPr>
              <a:t>Pourquoi </a:t>
            </a:r>
            <a:r>
              <a:rPr lang="fr-FR" sz="2400" dirty="0" smtClean="0">
                <a:hlinkClick r:id="rId3"/>
              </a:rPr>
              <a:t>êtes-vous </a:t>
            </a:r>
            <a:r>
              <a:rPr lang="fr-FR" sz="2400" dirty="0">
                <a:hlinkClick r:id="rId3"/>
              </a:rPr>
              <a:t>là ? 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66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2E6E-CD03-4600-A8A8-DC17406D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 de table</a:t>
            </a:r>
            <a:endParaRPr lang="en-US" dirty="0"/>
          </a:p>
        </p:txBody>
      </p:sp>
      <p:sp>
        <p:nvSpPr>
          <p:cNvPr id="5" name="Espace réservé du texte 4"/>
          <p:cNvSpPr txBox="1">
            <a:spLocks/>
          </p:cNvSpPr>
          <p:nvPr/>
        </p:nvSpPr>
        <p:spPr>
          <a:xfrm>
            <a:off x="1215760" y="1874572"/>
            <a:ext cx="3721846" cy="3840428"/>
          </a:xfrm>
          <a:prstGeom prst="rect">
            <a:avLst/>
          </a:prstGeom>
        </p:spPr>
        <p:txBody>
          <a:bodyPr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Votre nom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Votre mission/poste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Votre expérience en HPC </a:t>
            </a:r>
            <a:endParaRPr lang="fr-FR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851" y="1685386"/>
            <a:ext cx="2561415" cy="2388885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</a:t>
            </a:fld>
            <a:endParaRPr lang="fr-FR" noProof="0" dirty="0"/>
          </a:p>
        </p:txBody>
      </p:sp>
      <p:sp>
        <p:nvSpPr>
          <p:cNvPr id="4" name="Rectangle 3"/>
          <p:cNvSpPr/>
          <p:nvPr/>
        </p:nvSpPr>
        <p:spPr>
          <a:xfrm>
            <a:off x="2781300" y="46130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https://draft.io/qddy46cemn4jmv9h8ftd9vu5a6jdk3fngyq9rg2dq5k4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77592" y="4613028"/>
            <a:ext cx="1847832" cy="4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4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2E6E-CD03-4600-A8A8-DC17406D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r>
              <a:rPr lang="en-US" dirty="0" smtClean="0"/>
              <a:t> de la formation</a:t>
            </a:r>
            <a:endParaRPr lang="en-US" dirty="0"/>
          </a:p>
        </p:txBody>
      </p:sp>
      <p:sp>
        <p:nvSpPr>
          <p:cNvPr id="5" name="Espace réservé du texte 4"/>
          <p:cNvSpPr txBox="1">
            <a:spLocks/>
          </p:cNvSpPr>
          <p:nvPr/>
        </p:nvSpPr>
        <p:spPr>
          <a:xfrm>
            <a:off x="871671" y="1971131"/>
            <a:ext cx="4174603" cy="319986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Découvrir les possibilités du </a:t>
            </a:r>
            <a:r>
              <a:rPr lang="fr-FR" sz="2000" dirty="0"/>
              <a:t>C</a:t>
            </a:r>
            <a:r>
              <a:rPr lang="fr-FR" sz="2000" dirty="0" smtClean="0"/>
              <a:t>++ moderne</a:t>
            </a:r>
            <a:endParaRPr lang="fr-FR" sz="2000" dirty="0" smtClean="0"/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Savoir produire un code propre, sûr, clair et maintenable</a:t>
            </a:r>
            <a:endParaRPr lang="fr-FR" sz="2000" dirty="0" smtClean="0"/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Comprendre la chaine de compilation</a:t>
            </a:r>
            <a:endParaRPr lang="fr-FR" sz="2000" dirty="0" smtClean="0"/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Répondre à vos questions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fr-FR" sz="2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490" y="1918957"/>
            <a:ext cx="2447925" cy="243840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4</a:t>
            </a:fld>
            <a:endParaRPr lang="fr-FR" noProof="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658" y="1461762"/>
            <a:ext cx="668162" cy="68971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282" y="1577134"/>
            <a:ext cx="1501129" cy="39399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821" y="4124835"/>
            <a:ext cx="3199823" cy="180138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782" y="4500419"/>
            <a:ext cx="975968" cy="71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2E6E-CD03-4600-A8A8-DC17406D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Programme</a:t>
            </a:r>
            <a:r>
              <a:rPr lang="en-US" dirty="0" smtClean="0"/>
              <a:t> </a:t>
            </a:r>
            <a:r>
              <a:rPr lang="fr-FR" dirty="0" smtClean="0"/>
              <a:t>de la journée</a:t>
            </a:r>
            <a:endParaRPr lang="fr-FR" dirty="0"/>
          </a:p>
        </p:txBody>
      </p:sp>
      <p:graphicFrame>
        <p:nvGraphicFramePr>
          <p:cNvPr id="4" name="Espace réservé au contenu 3" descr="Graphique SmartArt icône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679218"/>
              </p:ext>
            </p:extLst>
          </p:nvPr>
        </p:nvGraphicFramePr>
        <p:xfrm>
          <a:off x="538193" y="2102466"/>
          <a:ext cx="8272463" cy="2758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3917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2E6E-CD03-4600-A8A8-DC17406D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Formation</a:t>
            </a:r>
            <a:endParaRPr lang="en-US" dirty="0"/>
          </a:p>
        </p:txBody>
      </p:sp>
      <p:sp>
        <p:nvSpPr>
          <p:cNvPr id="5" name="Espace réservé du texte 4"/>
          <p:cNvSpPr txBox="1">
            <a:spLocks/>
          </p:cNvSpPr>
          <p:nvPr/>
        </p:nvSpPr>
        <p:spPr>
          <a:xfrm>
            <a:off x="850154" y="2355510"/>
            <a:ext cx="3721846" cy="2895159"/>
          </a:xfrm>
          <a:prstGeom prst="rect">
            <a:avLst/>
          </a:prstGeom>
        </p:spPr>
        <p:txBody>
          <a:bodyPr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9H :  Vectorisation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12H : Pause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13H30 : OpenMP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17H : Fin de journée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fr-FR" sz="2000" dirty="0" smtClean="0"/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504" y="2153730"/>
            <a:ext cx="2790496" cy="2092872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6</a:t>
            </a:fld>
            <a:endParaRPr lang="fr-FR" noProof="0" dirty="0"/>
          </a:p>
        </p:txBody>
      </p:sp>
      <p:sp>
        <p:nvSpPr>
          <p:cNvPr id="6" name="Espace réservé du texte 4"/>
          <p:cNvSpPr txBox="1">
            <a:spLocks/>
          </p:cNvSpPr>
          <p:nvPr/>
        </p:nvSpPr>
        <p:spPr>
          <a:xfrm>
            <a:off x="3828345" y="2361021"/>
            <a:ext cx="3721846" cy="2895159"/>
          </a:xfrm>
          <a:prstGeom prst="rect">
            <a:avLst/>
          </a:prstGeom>
        </p:spPr>
        <p:txBody>
          <a:bodyPr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9H :  CUDA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12H : Pause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13H30 : CUDA – Suite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17H : Fin de journée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fr-FR" sz="2000" dirty="0" smtClean="0"/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fr-FR" sz="2000" dirty="0"/>
          </a:p>
        </p:txBody>
      </p:sp>
      <p:sp>
        <p:nvSpPr>
          <p:cNvPr id="7" name="ZoneTexte 6"/>
          <p:cNvSpPr txBox="1"/>
          <p:nvPr/>
        </p:nvSpPr>
        <p:spPr>
          <a:xfrm>
            <a:off x="1350066" y="1504060"/>
            <a:ext cx="118782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2000" dirty="0" smtClean="0"/>
              <a:t>Journée 1</a:t>
            </a:r>
            <a:endParaRPr lang="fr-FR" sz="2000" dirty="0"/>
          </a:p>
        </p:txBody>
      </p:sp>
      <p:sp>
        <p:nvSpPr>
          <p:cNvPr id="8" name="ZoneTexte 7"/>
          <p:cNvSpPr txBox="1"/>
          <p:nvPr/>
        </p:nvSpPr>
        <p:spPr>
          <a:xfrm>
            <a:off x="4066205" y="1504060"/>
            <a:ext cx="118782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2000" dirty="0" smtClean="0"/>
              <a:t>Journée 2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9952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2E6E-CD03-4600-A8A8-DC17406D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fr-FR" dirty="0" smtClean="0"/>
              <a:t>règles</a:t>
            </a:r>
            <a:r>
              <a:rPr lang="en-US" dirty="0" smtClean="0"/>
              <a:t> du jeu pendant la formation</a:t>
            </a:r>
            <a:endParaRPr lang="en-US" dirty="0"/>
          </a:p>
        </p:txBody>
      </p:sp>
      <p:sp>
        <p:nvSpPr>
          <p:cNvPr id="5" name="Espace réservé du texte 4"/>
          <p:cNvSpPr txBox="1">
            <a:spLocks/>
          </p:cNvSpPr>
          <p:nvPr/>
        </p:nvSpPr>
        <p:spPr>
          <a:xfrm>
            <a:off x="1136059" y="1993122"/>
            <a:ext cx="3721846" cy="289515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400" dirty="0" smtClean="0"/>
              <a:t>Pas de téléphone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400" dirty="0" smtClean="0"/>
              <a:t>Pas de travail à côté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400" dirty="0" smtClean="0"/>
              <a:t>Discutez et partagez !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400" dirty="0" smtClean="0"/>
              <a:t>Je peux enregistrer la formation ?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fr-FR" sz="2400" dirty="0" smtClean="0"/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fr-FR" sz="24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734" y="2728860"/>
            <a:ext cx="3140473" cy="1519033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9643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Récupérer le support de formation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665413" y="1388064"/>
            <a:ext cx="3815306" cy="446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Récupérer le support</a:t>
            </a:r>
            <a:endParaRPr lang="fr-FR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Espace réservé du contenu 5"/>
          <p:cNvSpPr>
            <a:spLocks noGrp="1"/>
          </p:cNvSpPr>
          <p:nvPr>
            <p:ph sz="half" idx="4294967295"/>
          </p:nvPr>
        </p:nvSpPr>
        <p:spPr>
          <a:xfrm>
            <a:off x="435894" y="1950697"/>
            <a:ext cx="4044825" cy="24458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1400" dirty="0"/>
              <a:t>Code et planches à récupérer sur GitHub</a:t>
            </a:r>
            <a:br>
              <a:rPr lang="fr-FR" sz="1400" dirty="0"/>
            </a:br>
            <a:r>
              <a:rPr lang="fr-FR" sz="1400" dirty="0"/>
              <a:t>git clone </a:t>
            </a:r>
            <a:r>
              <a:rPr lang="fr-FR" sz="1100" dirty="0"/>
              <a:t>https://github.com/franckginguene/hpc_formation_scalian.git</a:t>
            </a:r>
          </a:p>
          <a:p>
            <a:endParaRPr lang="fr-FR" sz="1400" dirty="0"/>
          </a:p>
        </p:txBody>
      </p:sp>
      <p:sp>
        <p:nvSpPr>
          <p:cNvPr id="13" name="Espace réservé du texte 6"/>
          <p:cNvSpPr txBox="1">
            <a:spLocks/>
          </p:cNvSpPr>
          <p:nvPr/>
        </p:nvSpPr>
        <p:spPr>
          <a:xfrm>
            <a:off x="4892800" y="1388064"/>
            <a:ext cx="3815305" cy="461144"/>
          </a:xfrm>
          <a:prstGeom prst="rect">
            <a:avLst/>
          </a:prstGeom>
        </p:spPr>
        <p:txBody>
          <a:bodyPr/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Lancer la solution VS</a:t>
            </a:r>
            <a:endParaRPr lang="fr-FR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4663280" y="1950697"/>
            <a:ext cx="4044825" cy="2445833"/>
          </a:xfrm>
          <a:prstGeom prst="rect">
            <a:avLst/>
          </a:prstGeom>
        </p:spPr>
        <p:txBody>
          <a:bodyPr/>
          <a:lstStyle/>
          <a:p>
            <a:r>
              <a:rPr lang="fr-FR" dirty="0" smtClean="0"/>
              <a:t>Renseigner </a:t>
            </a:r>
            <a:r>
              <a:rPr lang="fr-FR" dirty="0"/>
              <a:t>le fichier </a:t>
            </a:r>
            <a:br>
              <a:rPr lang="fr-FR" dirty="0"/>
            </a:br>
            <a:r>
              <a:rPr lang="fr-FR" dirty="0" smtClean="0"/>
              <a:t>« build_and_run_solution.bat »</a:t>
            </a:r>
          </a:p>
          <a:p>
            <a:r>
              <a:rPr lang="fr-FR" dirty="0" smtClean="0"/>
              <a:t>Le chemin vers CUDA doit être un « short path »</a:t>
            </a:r>
            <a:endParaRPr lang="fr-FR" dirty="0"/>
          </a:p>
          <a:p>
            <a:pPr lvl="1"/>
            <a:r>
              <a:rPr lang="fr-FR" dirty="0" smtClean="0"/>
              <a:t>Ouvrir une fenêtre powershell à la racine du dépôt et taper la commande suivante :</a:t>
            </a:r>
            <a:br>
              <a:rPr lang="fr-FR" dirty="0" smtClean="0"/>
            </a:br>
            <a:r>
              <a:rPr lang="fr-FR" dirty="0" smtClean="0"/>
              <a:t>.\getShortPath.cmd « &lt;Path complet  vers CUDA&gt; »</a:t>
            </a:r>
          </a:p>
          <a:p>
            <a:pPr lvl="1"/>
            <a:r>
              <a:rPr lang="fr-FR" dirty="0" smtClean="0"/>
              <a:t>La commande vous renvoie le chemin court</a:t>
            </a:r>
          </a:p>
          <a:p>
            <a:r>
              <a:rPr lang="fr-FR" dirty="0" smtClean="0"/>
              <a:t>Le champ WIN_SDK se trouve en faisant un clic droit propriété sur un projet Visual 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626" y="3739470"/>
            <a:ext cx="2274751" cy="1112194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224" y="4331317"/>
            <a:ext cx="32289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9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5893" y="3689975"/>
            <a:ext cx="8392798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94" y="3714750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Prêts ?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95" y="4386184"/>
            <a:ext cx="8245160" cy="36361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Formation </a:t>
            </a:r>
            <a:r>
              <a:rPr lang="fr-FR" smtClean="0">
                <a:solidFill>
                  <a:srgbClr val="7CEBFF"/>
                </a:solidFill>
              </a:rPr>
              <a:t>interne scalian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9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6554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EED214C-B51A-4B75-8B08-0E0DBD2305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21BF1A-59D3-4E19-9B95-2FD4309AC3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51EF32-6551-47EB-8BA9-22EF81F3DDAC}">
  <ds:schemaRefs>
    <ds:schemaRef ds:uri="16c05727-aa75-4e4a-9b5f-8a80a1165891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schemas.microsoft.com/office/infopath/2007/PartnerControls"/>
    <ds:schemaRef ds:uri="http://purl.org/dc/dcmitype/"/>
    <ds:schemaRef ds:uri="http://purl.org/dc/elements/1.1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3453</TotalTime>
  <Words>382</Words>
  <Application>Microsoft Office PowerPoint</Application>
  <PresentationFormat>Affichage à l'écran (16:10)</PresentationFormat>
  <Paragraphs>63</Paragraphs>
  <Slides>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Calibri</vt:lpstr>
      <vt:lpstr>Gill Sans MT</vt:lpstr>
      <vt:lpstr>Wingdings</vt:lpstr>
      <vt:lpstr>Wingdings 2</vt:lpstr>
      <vt:lpstr>Dividende</vt:lpstr>
      <vt:lpstr>C++ intermédiaire</vt:lpstr>
      <vt:lpstr>Présentation</vt:lpstr>
      <vt:lpstr>Tour de table</vt:lpstr>
      <vt:lpstr>Objectifs de la formation</vt:lpstr>
      <vt:lpstr>Programme de la journée</vt:lpstr>
      <vt:lpstr>Agenda Formation</vt:lpstr>
      <vt:lpstr>Les règles du jeu pendant la formation</vt:lpstr>
      <vt:lpstr>Récupérer le support de formation</vt:lpstr>
      <vt:lpstr>Prêts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- Conception Dividende</dc:title>
  <dc:creator>GINGUENE Franck</dc:creator>
  <cp:lastModifiedBy>GINGUENE Franck</cp:lastModifiedBy>
  <cp:revision>41</cp:revision>
  <dcterms:created xsi:type="dcterms:W3CDTF">2020-11-18T16:15:56Z</dcterms:created>
  <dcterms:modified xsi:type="dcterms:W3CDTF">2021-05-06T09:07:48Z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