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63" r:id="rId7"/>
    <p:sldId id="266" r:id="rId8"/>
    <p:sldId id="267" r:id="rId9"/>
    <p:sldId id="262" r:id="rId10"/>
    <p:sldId id="268" r:id="rId11"/>
    <p:sldId id="271" r:id="rId12"/>
    <p:sldId id="274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Erreur / exception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Algorithmes standards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Chaine de compilation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81294" y="92055"/>
          <a:ext cx="1420231" cy="142023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82438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Erreur / exception</a:t>
          </a:r>
          <a:endParaRPr lang="fr-FR" sz="2700" kern="1200" noProof="0" dirty="0"/>
        </a:p>
      </dsp:txBody>
      <dsp:txXfrm>
        <a:off x="782438" y="1742704"/>
        <a:ext cx="2002264" cy="720000"/>
      </dsp:txXfrm>
    </dsp:sp>
    <dsp:sp modelId="{CE9DF0E8-B0DE-4E1E-9FF4-6006AD8428DB}">
      <dsp:nvSpPr>
        <dsp:cNvPr id="0" name=""/>
        <dsp:cNvSpPr/>
      </dsp:nvSpPr>
      <dsp:spPr>
        <a:xfrm>
          <a:off x="3234275" y="97317"/>
          <a:ext cx="1803912" cy="142023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135099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Algorithmes standards</a:t>
          </a:r>
          <a:endParaRPr lang="fr-FR" sz="2700" kern="1200" noProof="0" dirty="0"/>
        </a:p>
      </dsp:txBody>
      <dsp:txXfrm>
        <a:off x="3135099" y="1742704"/>
        <a:ext cx="2002264" cy="720000"/>
      </dsp:txXfrm>
    </dsp:sp>
    <dsp:sp modelId="{6DB1FE51-13D0-4A38-AD6E-48D4371A1AF3}">
      <dsp:nvSpPr>
        <dsp:cNvPr id="0" name=""/>
        <dsp:cNvSpPr/>
      </dsp:nvSpPr>
      <dsp:spPr>
        <a:xfrm>
          <a:off x="5786615" y="99903"/>
          <a:ext cx="1420231" cy="142023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487760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Chaine de compilation</a:t>
          </a:r>
          <a:endParaRPr lang="fr-FR" sz="2700" kern="1200" noProof="0" dirty="0"/>
        </a:p>
      </dsp:txBody>
      <dsp:txXfrm>
        <a:off x="5487760" y="1742704"/>
        <a:ext cx="20022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06/05/2021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presque 7 ans chez Scalian</a:t>
            </a:r>
          </a:p>
          <a:p>
            <a:r>
              <a:rPr lang="fr-FR" dirty="0" smtClean="0"/>
              <a:t>Mi-dev mi-responsable</a:t>
            </a:r>
            <a:r>
              <a:rPr lang="fr-FR" baseline="0" dirty="0" smtClean="0"/>
              <a:t> technique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baseline="0" dirty="0" smtClean="0"/>
              <a:t> dev C++/Qt sur plein de projets touchant de près où de loin la simulation radar (DADN, MOCEM, Prorasem, Clacimar et COMRAREM)</a:t>
            </a:r>
            <a:br>
              <a:rPr lang="fr-FR" baseline="0" dirty="0" smtClean="0"/>
            </a:br>
            <a:r>
              <a:rPr lang="fr-FR" baseline="0" dirty="0" smtClean="0"/>
              <a:t>- dev matlab et python</a:t>
            </a:r>
            <a:br>
              <a:rPr lang="fr-FR" baseline="0" dirty="0" smtClean="0"/>
            </a:br>
            <a:r>
              <a:rPr lang="fr-FR" baseline="0" dirty="0" smtClean="0"/>
              <a:t>pourquoi là ? Pas de formation de HPC mais de math appli, j’ai appris au fil des projets</a:t>
            </a:r>
            <a:br>
              <a:rPr lang="fr-FR" baseline="0" dirty="0" smtClean="0"/>
            </a:br>
            <a:r>
              <a:rPr lang="fr-FR" baseline="0" dirty="0" smtClean="0"/>
              <a:t>- Prorasem, affichage temps réel d’un vue de propagation radar. Portage matlab -&gt; CUDA *20/30</a:t>
            </a:r>
            <a:br>
              <a:rPr lang="fr-FR" baseline="0" dirty="0" smtClean="0"/>
            </a:br>
            <a:r>
              <a:rPr lang="fr-FR" baseline="0" dirty="0" smtClean="0"/>
              <a:t>- SESUC : optimisation d’une chaine de simulation de crise nucléaire. C++ vers C++ ou python sans changer la plateforme. Pareil * 20 </a:t>
            </a:r>
          </a:p>
          <a:p>
            <a:r>
              <a:rPr lang="fr-FR" baseline="0" dirty="0" smtClean="0"/>
              <a:t>- COMAREM : ombrage d’une très grande scène 3D (plusieurs 10.000 de km²) à haute fréquence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06/05/2021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expérience en HPC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71671" y="1971131"/>
            <a:ext cx="4174603" cy="31998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Découvrir les possibilités du </a:t>
            </a:r>
            <a:r>
              <a:rPr lang="fr-FR" sz="2000" dirty="0"/>
              <a:t>C</a:t>
            </a:r>
            <a:r>
              <a:rPr lang="fr-FR" sz="2000" dirty="0" smtClean="0"/>
              <a:t>++ moderne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produire un code propre, sûr, clair et maintenable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Comprendre la chaine de compilation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0" y="1918957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8" y="1461762"/>
            <a:ext cx="668162" cy="6897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2" y="1577134"/>
            <a:ext cx="1501129" cy="3939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21" y="4124835"/>
            <a:ext cx="3199823" cy="18013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2" y="4500419"/>
            <a:ext cx="975968" cy="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79218"/>
              </p:ext>
            </p:extLst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50154" y="2355510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Vectorisation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OpenMP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4" y="2153730"/>
            <a:ext cx="2790496" cy="20928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3828345" y="2361021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CUDA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CUDA – Suite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350066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1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66205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2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règles</a:t>
            </a:r>
            <a:r>
              <a:rPr lang="en-US" dirty="0" smtClean="0"/>
              <a:t> du jeu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34" y="2728860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/>
              <a:t>Code et planches à récupérer sur GitHub</a:t>
            </a:r>
            <a:br>
              <a:rPr lang="fr-FR" sz="1400" dirty="0"/>
            </a:br>
            <a:r>
              <a:rPr lang="fr-FR" sz="1400" dirty="0"/>
              <a:t>git clone </a:t>
            </a:r>
            <a:r>
              <a:rPr lang="fr-FR" sz="1100" dirty="0"/>
              <a:t>https://github.com/franckginguene/hpc_formation_scalian.git</a:t>
            </a:r>
          </a:p>
          <a:p>
            <a:endParaRPr lang="fr-FR" sz="1400" dirty="0"/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chemin vers CUDA doit être un « short path »</a:t>
            </a:r>
            <a:endParaRPr lang="fr-FR" dirty="0"/>
          </a:p>
          <a:p>
            <a:pPr lvl="1"/>
            <a:r>
              <a:rPr lang="fr-FR" dirty="0" smtClean="0"/>
              <a:t>Ouvrir une fenêtre powershell à la racine du dépôt et taper la commande suivante :</a:t>
            </a:r>
            <a:br>
              <a:rPr lang="fr-FR" dirty="0" smtClean="0"/>
            </a:br>
            <a:r>
              <a:rPr lang="fr-FR" dirty="0" smtClean="0"/>
              <a:t>.\getShortPath.cmd « &lt;Path complet  vers CUDA&gt; »</a:t>
            </a:r>
          </a:p>
          <a:p>
            <a:pPr lvl="1"/>
            <a:r>
              <a:rPr lang="fr-FR" dirty="0" smtClean="0"/>
              <a:t>La commande vous renvoie le chemin court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3739470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3685</TotalTime>
  <Words>387</Words>
  <Application>Microsoft Office PowerPoint</Application>
  <PresentationFormat>Affichage à l'écran (16:10)</PresentationFormat>
  <Paragraphs>67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Dividende</vt:lpstr>
      <vt:lpstr>C++ intermédiaire</vt:lpstr>
      <vt:lpstr>LAmbda</vt:lpstr>
      <vt:lpstr>Présentation</vt:lpstr>
      <vt:lpstr>Tour de table</vt:lpstr>
      <vt:lpstr>Objectifs de la formation</vt:lpstr>
      <vt:lpstr>Programme de la journée</vt:lpstr>
      <vt:lpstr>Agenda Formation</vt:lpstr>
      <vt:lpstr>Les règles du jeu pendant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43</cp:revision>
  <dcterms:created xsi:type="dcterms:W3CDTF">2020-11-18T16:15:56Z</dcterms:created>
  <dcterms:modified xsi:type="dcterms:W3CDTF">2021-05-06T13:40:17Z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