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4"/>
  </p:sldMasterIdLst>
  <p:notesMasterIdLst>
    <p:notesMasterId r:id="rId34"/>
  </p:notesMasterIdLst>
  <p:handoutMasterIdLst>
    <p:handoutMasterId r:id="rId35"/>
  </p:handoutMasterIdLst>
  <p:sldIdLst>
    <p:sldId id="256" r:id="rId5"/>
    <p:sldId id="282" r:id="rId6"/>
    <p:sldId id="308" r:id="rId7"/>
    <p:sldId id="309" r:id="rId8"/>
    <p:sldId id="310" r:id="rId9"/>
    <p:sldId id="312" r:id="rId10"/>
    <p:sldId id="311" r:id="rId11"/>
    <p:sldId id="313" r:id="rId12"/>
    <p:sldId id="329" r:id="rId13"/>
    <p:sldId id="283" r:id="rId14"/>
    <p:sldId id="333" r:id="rId15"/>
    <p:sldId id="316" r:id="rId16"/>
    <p:sldId id="334" r:id="rId17"/>
    <p:sldId id="319" r:id="rId18"/>
    <p:sldId id="317" r:id="rId19"/>
    <p:sldId id="335" r:id="rId20"/>
    <p:sldId id="330" r:id="rId21"/>
    <p:sldId id="318" r:id="rId22"/>
    <p:sldId id="336" r:id="rId23"/>
    <p:sldId id="331" r:id="rId24"/>
    <p:sldId id="337" r:id="rId25"/>
    <p:sldId id="320" r:id="rId26"/>
    <p:sldId id="321" r:id="rId27"/>
    <p:sldId id="322" r:id="rId28"/>
    <p:sldId id="323" r:id="rId29"/>
    <p:sldId id="324" r:id="rId30"/>
    <p:sldId id="277" r:id="rId31"/>
    <p:sldId id="338" r:id="rId32"/>
    <p:sldId id="270" r:id="rId33"/>
  </p:sldIdLst>
  <p:sldSz cx="10160000" cy="5715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882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279" autoAdjust="0"/>
  </p:normalViewPr>
  <p:slideViewPr>
    <p:cSldViewPr snapToGrid="0">
      <p:cViewPr varScale="1">
        <p:scale>
          <a:sx n="112" d="100"/>
          <a:sy n="112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7F61A-30ED-4A52-B8BC-28302CF36865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8BC61255-878A-43E0-99C5-74B958E545A8}">
      <dgm:prSet phldrT="[Texte]"/>
      <dgm:spPr/>
      <dgm:t>
        <a:bodyPr/>
        <a:lstStyle/>
        <a:p>
          <a:r>
            <a:rPr lang="fr-FR" dirty="0" err="1" smtClean="0"/>
            <a:t>find</a:t>
          </a:r>
          <a:endParaRPr lang="fr-FR" dirty="0"/>
        </a:p>
      </dgm:t>
    </dgm:pt>
    <dgm:pt modelId="{78A0CFEB-43DD-4AB1-98D0-57B5FA83DA48}" type="parTrans" cxnId="{B5547EDE-D1CD-4954-983D-D19DADBD5BF6}">
      <dgm:prSet/>
      <dgm:spPr/>
      <dgm:t>
        <a:bodyPr/>
        <a:lstStyle/>
        <a:p>
          <a:endParaRPr lang="fr-FR"/>
        </a:p>
      </dgm:t>
    </dgm:pt>
    <dgm:pt modelId="{DA978B6C-47FC-49FE-B28D-6C1ABB504191}" type="sibTrans" cxnId="{B5547EDE-D1CD-4954-983D-D19DADBD5BF6}">
      <dgm:prSet/>
      <dgm:spPr/>
      <dgm:t>
        <a:bodyPr/>
        <a:lstStyle/>
        <a:p>
          <a:endParaRPr lang="fr-FR"/>
        </a:p>
      </dgm:t>
    </dgm:pt>
    <dgm:pt modelId="{AF8147DF-BD63-4E1C-B807-31CFE147B4BF}">
      <dgm:prSet/>
      <dgm:spPr/>
      <dgm:t>
        <a:bodyPr/>
        <a:lstStyle/>
        <a:p>
          <a:r>
            <a:rPr lang="fr-FR" dirty="0" smtClean="0"/>
            <a:t>any_of</a:t>
          </a:r>
          <a:endParaRPr lang="fr-FR" dirty="0"/>
        </a:p>
      </dgm:t>
    </dgm:pt>
    <dgm:pt modelId="{20A4C1B3-D703-4860-AC21-063D65EE15BD}" type="parTrans" cxnId="{AE4B5EE2-9742-4A9E-B561-B2654D8C2121}">
      <dgm:prSet/>
      <dgm:spPr/>
      <dgm:t>
        <a:bodyPr/>
        <a:lstStyle/>
        <a:p>
          <a:endParaRPr lang="fr-FR"/>
        </a:p>
      </dgm:t>
    </dgm:pt>
    <dgm:pt modelId="{41E990D4-9C37-473E-BD67-84AB2C6DE415}" type="sibTrans" cxnId="{AE4B5EE2-9742-4A9E-B561-B2654D8C2121}">
      <dgm:prSet/>
      <dgm:spPr/>
      <dgm:t>
        <a:bodyPr/>
        <a:lstStyle/>
        <a:p>
          <a:endParaRPr lang="fr-FR"/>
        </a:p>
      </dgm:t>
    </dgm:pt>
    <dgm:pt modelId="{CC97A072-802F-4246-AE6B-B4AD7087EA9E}">
      <dgm:prSet/>
      <dgm:spPr/>
      <dgm:t>
        <a:bodyPr/>
        <a:lstStyle/>
        <a:p>
          <a:r>
            <a:rPr lang="fr-FR" dirty="0" smtClean="0"/>
            <a:t>count</a:t>
          </a:r>
          <a:endParaRPr lang="fr-FR" dirty="0"/>
        </a:p>
      </dgm:t>
    </dgm:pt>
    <dgm:pt modelId="{0FE90DCE-A47E-47B4-8460-B24A26D0CCA0}" type="parTrans" cxnId="{512703DD-09FE-4CA7-AB0D-0E9D0BAF3FF3}">
      <dgm:prSet/>
      <dgm:spPr/>
      <dgm:t>
        <a:bodyPr/>
        <a:lstStyle/>
        <a:p>
          <a:endParaRPr lang="fr-FR"/>
        </a:p>
      </dgm:t>
    </dgm:pt>
    <dgm:pt modelId="{A446E4C3-F861-4116-80F2-ABC970835A9A}" type="sibTrans" cxnId="{512703DD-09FE-4CA7-AB0D-0E9D0BAF3FF3}">
      <dgm:prSet/>
      <dgm:spPr/>
      <dgm:t>
        <a:bodyPr/>
        <a:lstStyle/>
        <a:p>
          <a:endParaRPr lang="fr-FR"/>
        </a:p>
      </dgm:t>
    </dgm:pt>
    <dgm:pt modelId="{49B7CDC5-45A2-417F-916F-D4E5EFF27E8F}">
      <dgm:prSet/>
      <dgm:spPr/>
      <dgm:t>
        <a:bodyPr/>
        <a:lstStyle/>
        <a:p>
          <a:r>
            <a:rPr lang="fr-FR" dirty="0" err="1" smtClean="0"/>
            <a:t>all_of</a:t>
          </a:r>
          <a:endParaRPr lang="fr-FR" dirty="0"/>
        </a:p>
      </dgm:t>
    </dgm:pt>
    <dgm:pt modelId="{1DB4E300-D006-4435-8290-4EB1E6317679}" type="parTrans" cxnId="{2DE7CB89-9A7D-4A18-8497-A3843411476C}">
      <dgm:prSet/>
      <dgm:spPr/>
      <dgm:t>
        <a:bodyPr/>
        <a:lstStyle/>
        <a:p>
          <a:endParaRPr lang="fr-FR"/>
        </a:p>
      </dgm:t>
    </dgm:pt>
    <dgm:pt modelId="{749B9A71-5E5A-4C7E-8415-63007CB8614A}" type="sibTrans" cxnId="{2DE7CB89-9A7D-4A18-8497-A3843411476C}">
      <dgm:prSet/>
      <dgm:spPr/>
      <dgm:t>
        <a:bodyPr/>
        <a:lstStyle/>
        <a:p>
          <a:endParaRPr lang="fr-FR"/>
        </a:p>
      </dgm:t>
    </dgm:pt>
    <dgm:pt modelId="{6A0C1D34-FE07-4F29-AC7F-110116AC4361}">
      <dgm:prSet/>
      <dgm:spPr/>
      <dgm:t>
        <a:bodyPr/>
        <a:lstStyle/>
        <a:p>
          <a:r>
            <a:rPr lang="fr-FR" dirty="0" smtClean="0"/>
            <a:t>find_if</a:t>
          </a:r>
          <a:endParaRPr lang="fr-FR" dirty="0"/>
        </a:p>
      </dgm:t>
    </dgm:pt>
    <dgm:pt modelId="{5214A2C5-79BB-482C-8725-63DA7A996440}" type="parTrans" cxnId="{447E119B-2D47-498D-9BA6-BB522FDD8057}">
      <dgm:prSet/>
      <dgm:spPr/>
      <dgm:t>
        <a:bodyPr/>
        <a:lstStyle/>
        <a:p>
          <a:endParaRPr lang="fr-FR"/>
        </a:p>
      </dgm:t>
    </dgm:pt>
    <dgm:pt modelId="{87D2FF9C-7081-4AC2-B952-9B5D36ED5ADF}" type="sibTrans" cxnId="{447E119B-2D47-498D-9BA6-BB522FDD8057}">
      <dgm:prSet/>
      <dgm:spPr/>
      <dgm:t>
        <a:bodyPr/>
        <a:lstStyle/>
        <a:p>
          <a:endParaRPr lang="fr-FR"/>
        </a:p>
      </dgm:t>
    </dgm:pt>
    <dgm:pt modelId="{407E7A21-8DE3-4264-81C8-88AD94B3BE17}">
      <dgm:prSet/>
      <dgm:spPr/>
      <dgm:t>
        <a:bodyPr/>
        <a:lstStyle/>
        <a:p>
          <a:r>
            <a:rPr lang="fr-FR" dirty="0" smtClean="0"/>
            <a:t>for_each</a:t>
          </a:r>
          <a:endParaRPr lang="fr-FR" dirty="0"/>
        </a:p>
      </dgm:t>
    </dgm:pt>
    <dgm:pt modelId="{187BCC76-FB96-4E43-905E-6D7A631F88B0}" type="parTrans" cxnId="{0B4E3722-C525-4887-B995-D1D5D63CB0BD}">
      <dgm:prSet/>
      <dgm:spPr/>
      <dgm:t>
        <a:bodyPr/>
        <a:lstStyle/>
        <a:p>
          <a:endParaRPr lang="fr-FR"/>
        </a:p>
      </dgm:t>
    </dgm:pt>
    <dgm:pt modelId="{4D6C3863-CE7D-4CDD-85D8-8824BC19DABA}" type="sibTrans" cxnId="{0B4E3722-C525-4887-B995-D1D5D63CB0BD}">
      <dgm:prSet/>
      <dgm:spPr/>
      <dgm:t>
        <a:bodyPr/>
        <a:lstStyle/>
        <a:p>
          <a:endParaRPr lang="fr-FR"/>
        </a:p>
      </dgm:t>
    </dgm:pt>
    <dgm:pt modelId="{C4D38500-7037-40A9-B23E-DE7C6EB0AD1E}">
      <dgm:prSet/>
      <dgm:spPr/>
      <dgm:t>
        <a:bodyPr/>
        <a:lstStyle/>
        <a:p>
          <a:r>
            <a:rPr lang="fr-FR" dirty="0" smtClean="0"/>
            <a:t>none_of</a:t>
          </a:r>
          <a:endParaRPr lang="fr-FR" dirty="0"/>
        </a:p>
      </dgm:t>
    </dgm:pt>
    <dgm:pt modelId="{6C051E27-3404-4389-95DE-B53B119D2D62}" type="parTrans" cxnId="{6D7BE12D-E59A-4FE7-A4FF-170F84DD33ED}">
      <dgm:prSet/>
      <dgm:spPr/>
      <dgm:t>
        <a:bodyPr/>
        <a:lstStyle/>
        <a:p>
          <a:endParaRPr lang="fr-FR"/>
        </a:p>
      </dgm:t>
    </dgm:pt>
    <dgm:pt modelId="{7C85FD9C-9DBF-4D1D-BDBA-D796AD1F2818}" type="sibTrans" cxnId="{6D7BE12D-E59A-4FE7-A4FF-170F84DD33ED}">
      <dgm:prSet/>
      <dgm:spPr/>
      <dgm:t>
        <a:bodyPr/>
        <a:lstStyle/>
        <a:p>
          <a:endParaRPr lang="fr-FR"/>
        </a:p>
      </dgm:t>
    </dgm:pt>
    <dgm:pt modelId="{1BB953B5-C933-4197-B814-9CF6629800DC}">
      <dgm:prSet/>
      <dgm:spPr/>
      <dgm:t>
        <a:bodyPr/>
        <a:lstStyle/>
        <a:p>
          <a:r>
            <a:rPr lang="fr-FR" dirty="0" smtClean="0"/>
            <a:t>partition</a:t>
          </a:r>
          <a:endParaRPr lang="fr-FR" dirty="0"/>
        </a:p>
      </dgm:t>
    </dgm:pt>
    <dgm:pt modelId="{6173D493-E39F-4DF7-89CA-E3F244D40051}" type="parTrans" cxnId="{7C1D1A8E-452E-4B07-8E54-A4A09E2B4432}">
      <dgm:prSet/>
      <dgm:spPr/>
      <dgm:t>
        <a:bodyPr/>
        <a:lstStyle/>
        <a:p>
          <a:endParaRPr lang="fr-FR"/>
        </a:p>
      </dgm:t>
    </dgm:pt>
    <dgm:pt modelId="{B46D919D-47D2-4878-BB10-13E160AF4255}" type="sibTrans" cxnId="{7C1D1A8E-452E-4B07-8E54-A4A09E2B4432}">
      <dgm:prSet/>
      <dgm:spPr/>
      <dgm:t>
        <a:bodyPr/>
        <a:lstStyle/>
        <a:p>
          <a:endParaRPr lang="fr-FR"/>
        </a:p>
      </dgm:t>
    </dgm:pt>
    <dgm:pt modelId="{F194686F-54E6-457B-9891-380F43F7679B}">
      <dgm:prSet/>
      <dgm:spPr/>
      <dgm:t>
        <a:bodyPr/>
        <a:lstStyle/>
        <a:p>
          <a:r>
            <a:rPr lang="fr-FR" dirty="0" smtClean="0"/>
            <a:t>reduce</a:t>
          </a:r>
          <a:endParaRPr lang="fr-FR" dirty="0"/>
        </a:p>
      </dgm:t>
    </dgm:pt>
    <dgm:pt modelId="{2F04B933-B5C1-4151-8CD9-DE5B2BA99807}" type="parTrans" cxnId="{2750ABF6-449B-4E13-B15D-83DDD0DE0E58}">
      <dgm:prSet/>
      <dgm:spPr/>
      <dgm:t>
        <a:bodyPr/>
        <a:lstStyle/>
        <a:p>
          <a:endParaRPr lang="fr-FR"/>
        </a:p>
      </dgm:t>
    </dgm:pt>
    <dgm:pt modelId="{8FB7C16A-E797-4D6B-9C70-E281FC11B246}" type="sibTrans" cxnId="{2750ABF6-449B-4E13-B15D-83DDD0DE0E58}">
      <dgm:prSet/>
      <dgm:spPr/>
      <dgm:t>
        <a:bodyPr/>
        <a:lstStyle/>
        <a:p>
          <a:endParaRPr lang="fr-FR"/>
        </a:p>
      </dgm:t>
    </dgm:pt>
    <dgm:pt modelId="{C73C5CCB-F042-45D9-AB99-D824D527E6DA}">
      <dgm:prSet/>
      <dgm:spPr/>
      <dgm:t>
        <a:bodyPr/>
        <a:lstStyle/>
        <a:p>
          <a:r>
            <a:rPr lang="fr-FR" dirty="0" smtClean="0"/>
            <a:t>remove</a:t>
          </a:r>
          <a:endParaRPr lang="fr-FR" dirty="0"/>
        </a:p>
      </dgm:t>
    </dgm:pt>
    <dgm:pt modelId="{13CB1BEB-4E77-4116-893A-DA9D62392CAF}" type="parTrans" cxnId="{FEADC78F-7D30-447C-BD50-687C3AD8585D}">
      <dgm:prSet/>
      <dgm:spPr/>
      <dgm:t>
        <a:bodyPr/>
        <a:lstStyle/>
        <a:p>
          <a:endParaRPr lang="fr-FR"/>
        </a:p>
      </dgm:t>
    </dgm:pt>
    <dgm:pt modelId="{CCA0128B-A67B-40E4-BD50-B12102C142D5}" type="sibTrans" cxnId="{FEADC78F-7D30-447C-BD50-687C3AD8585D}">
      <dgm:prSet/>
      <dgm:spPr/>
      <dgm:t>
        <a:bodyPr/>
        <a:lstStyle/>
        <a:p>
          <a:endParaRPr lang="fr-FR"/>
        </a:p>
      </dgm:t>
    </dgm:pt>
    <dgm:pt modelId="{0D669605-0A59-4853-AD01-A7FA3EC4EF21}">
      <dgm:prSet/>
      <dgm:spPr/>
      <dgm:t>
        <a:bodyPr/>
        <a:lstStyle/>
        <a:p>
          <a:r>
            <a:rPr lang="fr-FR" dirty="0" smtClean="0"/>
            <a:t>remove_if</a:t>
          </a:r>
          <a:endParaRPr lang="fr-FR" dirty="0"/>
        </a:p>
      </dgm:t>
    </dgm:pt>
    <dgm:pt modelId="{39304E33-B7AB-47D0-962F-BB56B06703A8}" type="parTrans" cxnId="{6D48B908-75EC-444C-8E4A-985C88D004FB}">
      <dgm:prSet/>
      <dgm:spPr/>
      <dgm:t>
        <a:bodyPr/>
        <a:lstStyle/>
        <a:p>
          <a:endParaRPr lang="fr-FR"/>
        </a:p>
      </dgm:t>
    </dgm:pt>
    <dgm:pt modelId="{469BD83E-99F2-495A-B033-24911B65A362}" type="sibTrans" cxnId="{6D48B908-75EC-444C-8E4A-985C88D004FB}">
      <dgm:prSet/>
      <dgm:spPr/>
      <dgm:t>
        <a:bodyPr/>
        <a:lstStyle/>
        <a:p>
          <a:endParaRPr lang="fr-FR"/>
        </a:p>
      </dgm:t>
    </dgm:pt>
    <dgm:pt modelId="{E4DA7292-E343-4028-8C19-7BF4F32EBA96}">
      <dgm:prSet/>
      <dgm:spPr/>
      <dgm:t>
        <a:bodyPr/>
        <a:lstStyle/>
        <a:p>
          <a:r>
            <a:rPr lang="fr-FR" dirty="0" smtClean="0"/>
            <a:t>search</a:t>
          </a:r>
          <a:endParaRPr lang="fr-FR" dirty="0"/>
        </a:p>
      </dgm:t>
    </dgm:pt>
    <dgm:pt modelId="{23FF9095-9B4C-4743-9F95-CF660F0D8750}" type="parTrans" cxnId="{5F51DEEB-2083-4FC4-AC59-E56834EF9949}">
      <dgm:prSet/>
      <dgm:spPr/>
      <dgm:t>
        <a:bodyPr/>
        <a:lstStyle/>
        <a:p>
          <a:endParaRPr lang="fr-FR"/>
        </a:p>
      </dgm:t>
    </dgm:pt>
    <dgm:pt modelId="{4036F49E-A393-462B-94EA-D7489A379E21}" type="sibTrans" cxnId="{5F51DEEB-2083-4FC4-AC59-E56834EF9949}">
      <dgm:prSet/>
      <dgm:spPr/>
      <dgm:t>
        <a:bodyPr/>
        <a:lstStyle/>
        <a:p>
          <a:endParaRPr lang="fr-FR"/>
        </a:p>
      </dgm:t>
    </dgm:pt>
    <dgm:pt modelId="{DA9CDB55-34FA-42B1-AF0D-544F3A7F7F14}">
      <dgm:prSet/>
      <dgm:spPr/>
      <dgm:t>
        <a:bodyPr/>
        <a:lstStyle/>
        <a:p>
          <a:r>
            <a:rPr lang="fr-FR" dirty="0" smtClean="0"/>
            <a:t>sort</a:t>
          </a:r>
          <a:endParaRPr lang="fr-FR" dirty="0"/>
        </a:p>
      </dgm:t>
    </dgm:pt>
    <dgm:pt modelId="{3E534535-3FCC-4A0F-8F2E-45A92CDB615B}" type="parTrans" cxnId="{8FF62758-EE5E-4FAB-ADA3-6656E5B34C2C}">
      <dgm:prSet/>
      <dgm:spPr/>
      <dgm:t>
        <a:bodyPr/>
        <a:lstStyle/>
        <a:p>
          <a:endParaRPr lang="fr-FR"/>
        </a:p>
      </dgm:t>
    </dgm:pt>
    <dgm:pt modelId="{E04F724F-BAD9-4EF8-85EB-C734D66A6B5A}" type="sibTrans" cxnId="{8FF62758-EE5E-4FAB-ADA3-6656E5B34C2C}">
      <dgm:prSet/>
      <dgm:spPr/>
      <dgm:t>
        <a:bodyPr/>
        <a:lstStyle/>
        <a:p>
          <a:endParaRPr lang="fr-FR"/>
        </a:p>
      </dgm:t>
    </dgm:pt>
    <dgm:pt modelId="{94A49553-708C-4EAC-ADAB-1020F7302C81}">
      <dgm:prSet/>
      <dgm:spPr/>
      <dgm:t>
        <a:bodyPr/>
        <a:lstStyle/>
        <a:p>
          <a:r>
            <a:rPr lang="fr-FR" smtClean="0"/>
            <a:t>transform</a:t>
          </a:r>
          <a:endParaRPr lang="fr-FR"/>
        </a:p>
      </dgm:t>
    </dgm:pt>
    <dgm:pt modelId="{EF27BEED-FB3D-499A-85E2-BB86E16C4895}" type="parTrans" cxnId="{5F7AF60B-FEAA-4783-8D74-07CEEA6E9C4E}">
      <dgm:prSet/>
      <dgm:spPr/>
      <dgm:t>
        <a:bodyPr/>
        <a:lstStyle/>
        <a:p>
          <a:endParaRPr lang="fr-FR"/>
        </a:p>
      </dgm:t>
    </dgm:pt>
    <dgm:pt modelId="{BBAF3CE5-3135-405B-921E-6BD6767DF9C5}" type="sibTrans" cxnId="{5F7AF60B-FEAA-4783-8D74-07CEEA6E9C4E}">
      <dgm:prSet/>
      <dgm:spPr/>
      <dgm:t>
        <a:bodyPr/>
        <a:lstStyle/>
        <a:p>
          <a:endParaRPr lang="fr-FR"/>
        </a:p>
      </dgm:t>
    </dgm:pt>
    <dgm:pt modelId="{DA849271-B4B3-4E7A-8070-C0D8E36E31F5}" type="pres">
      <dgm:prSet presAssocID="{6AB7F61A-30ED-4A52-B8BC-28302CF3686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100DB55-E194-4816-9963-E88B01112AED}" type="pres">
      <dgm:prSet presAssocID="{8BC61255-878A-43E0-99C5-74B958E545A8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E27A63-08B4-4123-88E5-CA935E5FBFDD}" type="pres">
      <dgm:prSet presAssocID="{DA978B6C-47FC-49FE-B28D-6C1ABB504191}" presName="sibTrans" presStyleCnt="0"/>
      <dgm:spPr/>
      <dgm:t>
        <a:bodyPr/>
        <a:lstStyle/>
        <a:p>
          <a:endParaRPr lang="fr-FR"/>
        </a:p>
      </dgm:t>
    </dgm:pt>
    <dgm:pt modelId="{17270D06-5EBC-4917-B125-7F3DA171A475}" type="pres">
      <dgm:prSet presAssocID="{AF8147DF-BD63-4E1C-B807-31CFE147B4BF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A70304-4BA8-406A-B45F-269BCEA1DC5A}" type="pres">
      <dgm:prSet presAssocID="{41E990D4-9C37-473E-BD67-84AB2C6DE415}" presName="sibTrans" presStyleCnt="0"/>
      <dgm:spPr/>
      <dgm:t>
        <a:bodyPr/>
        <a:lstStyle/>
        <a:p>
          <a:endParaRPr lang="fr-FR"/>
        </a:p>
      </dgm:t>
    </dgm:pt>
    <dgm:pt modelId="{32861C83-1168-43BD-B6DE-BC2DE5D84455}" type="pres">
      <dgm:prSet presAssocID="{CC97A072-802F-4246-AE6B-B4AD7087EA9E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732064-FAC6-4A1E-9E9D-2AEF04154C21}" type="pres">
      <dgm:prSet presAssocID="{A446E4C3-F861-4116-80F2-ABC970835A9A}" presName="sibTrans" presStyleCnt="0"/>
      <dgm:spPr/>
      <dgm:t>
        <a:bodyPr/>
        <a:lstStyle/>
        <a:p>
          <a:endParaRPr lang="fr-FR"/>
        </a:p>
      </dgm:t>
    </dgm:pt>
    <dgm:pt modelId="{51710AB8-A8CF-4FDF-8B5F-F7DE9CFE6489}" type="pres">
      <dgm:prSet presAssocID="{49B7CDC5-45A2-417F-916F-D4E5EFF27E8F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B746D7-8105-4531-9D37-5018607D9D51}" type="pres">
      <dgm:prSet presAssocID="{749B9A71-5E5A-4C7E-8415-63007CB8614A}" presName="sibTrans" presStyleCnt="0"/>
      <dgm:spPr/>
      <dgm:t>
        <a:bodyPr/>
        <a:lstStyle/>
        <a:p>
          <a:endParaRPr lang="fr-FR"/>
        </a:p>
      </dgm:t>
    </dgm:pt>
    <dgm:pt modelId="{7968477B-396C-4AC0-B434-D785746B258C}" type="pres">
      <dgm:prSet presAssocID="{6A0C1D34-FE07-4F29-AC7F-110116AC4361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FEF327-1316-4CC2-9482-F1A74A872ADC}" type="pres">
      <dgm:prSet presAssocID="{87D2FF9C-7081-4AC2-B952-9B5D36ED5ADF}" presName="sibTrans" presStyleCnt="0"/>
      <dgm:spPr/>
      <dgm:t>
        <a:bodyPr/>
        <a:lstStyle/>
        <a:p>
          <a:endParaRPr lang="fr-FR"/>
        </a:p>
      </dgm:t>
    </dgm:pt>
    <dgm:pt modelId="{61A9AEE2-FD9E-4C45-98BE-E1412DE75FCC}" type="pres">
      <dgm:prSet presAssocID="{407E7A21-8DE3-4264-81C8-88AD94B3BE17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ACAD60-0B3B-47FC-8745-084A2F609C58}" type="pres">
      <dgm:prSet presAssocID="{4D6C3863-CE7D-4CDD-85D8-8824BC19DABA}" presName="sibTrans" presStyleCnt="0"/>
      <dgm:spPr/>
      <dgm:t>
        <a:bodyPr/>
        <a:lstStyle/>
        <a:p>
          <a:endParaRPr lang="fr-FR"/>
        </a:p>
      </dgm:t>
    </dgm:pt>
    <dgm:pt modelId="{919F8215-15D0-4C47-B39F-F0740B2F5C11}" type="pres">
      <dgm:prSet presAssocID="{C4D38500-7037-40A9-B23E-DE7C6EB0AD1E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DD7FEB-8E57-4DE2-830E-501CAE91723D}" type="pres">
      <dgm:prSet presAssocID="{7C85FD9C-9DBF-4D1D-BDBA-D796AD1F2818}" presName="sibTrans" presStyleCnt="0"/>
      <dgm:spPr/>
      <dgm:t>
        <a:bodyPr/>
        <a:lstStyle/>
        <a:p>
          <a:endParaRPr lang="fr-FR"/>
        </a:p>
      </dgm:t>
    </dgm:pt>
    <dgm:pt modelId="{AE4DC3FE-B4B8-4542-AAE5-6F5007D26F5C}" type="pres">
      <dgm:prSet presAssocID="{1BB953B5-C933-4197-B814-9CF6629800DC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822ED7-8A56-4526-80FF-F35A1DA40C3F}" type="pres">
      <dgm:prSet presAssocID="{B46D919D-47D2-4878-BB10-13E160AF4255}" presName="sibTrans" presStyleCnt="0"/>
      <dgm:spPr/>
      <dgm:t>
        <a:bodyPr/>
        <a:lstStyle/>
        <a:p>
          <a:endParaRPr lang="fr-FR"/>
        </a:p>
      </dgm:t>
    </dgm:pt>
    <dgm:pt modelId="{A4DA69A4-EB0D-419A-96D7-7F9C25738593}" type="pres">
      <dgm:prSet presAssocID="{F194686F-54E6-457B-9891-380F43F7679B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4E3E62-7236-4BB5-B52B-A73B56D53E0D}" type="pres">
      <dgm:prSet presAssocID="{8FB7C16A-E797-4D6B-9C70-E281FC11B246}" presName="sibTrans" presStyleCnt="0"/>
      <dgm:spPr/>
      <dgm:t>
        <a:bodyPr/>
        <a:lstStyle/>
        <a:p>
          <a:endParaRPr lang="fr-FR"/>
        </a:p>
      </dgm:t>
    </dgm:pt>
    <dgm:pt modelId="{5C28B57C-81DA-4855-AB2B-590B37E617B3}" type="pres">
      <dgm:prSet presAssocID="{C73C5CCB-F042-45D9-AB99-D824D527E6DA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E99458-8113-4973-AB85-BADF013EE717}" type="pres">
      <dgm:prSet presAssocID="{CCA0128B-A67B-40E4-BD50-B12102C142D5}" presName="sibTrans" presStyleCnt="0"/>
      <dgm:spPr/>
      <dgm:t>
        <a:bodyPr/>
        <a:lstStyle/>
        <a:p>
          <a:endParaRPr lang="fr-FR"/>
        </a:p>
      </dgm:t>
    </dgm:pt>
    <dgm:pt modelId="{99A6851A-4AAE-4043-8A32-F871A515FC35}" type="pres">
      <dgm:prSet presAssocID="{0D669605-0A59-4853-AD01-A7FA3EC4EF21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4AB905-ECD8-4015-9194-0142028663BC}" type="pres">
      <dgm:prSet presAssocID="{469BD83E-99F2-495A-B033-24911B65A362}" presName="sibTrans" presStyleCnt="0"/>
      <dgm:spPr/>
      <dgm:t>
        <a:bodyPr/>
        <a:lstStyle/>
        <a:p>
          <a:endParaRPr lang="fr-FR"/>
        </a:p>
      </dgm:t>
    </dgm:pt>
    <dgm:pt modelId="{3E18C1B0-1E08-40A9-8D20-DB237FF1FD92}" type="pres">
      <dgm:prSet presAssocID="{E4DA7292-E343-4028-8C19-7BF4F32EBA96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94EB8F-3C05-4028-9C35-91B580AF8E9B}" type="pres">
      <dgm:prSet presAssocID="{4036F49E-A393-462B-94EA-D7489A379E21}" presName="sibTrans" presStyleCnt="0"/>
      <dgm:spPr/>
      <dgm:t>
        <a:bodyPr/>
        <a:lstStyle/>
        <a:p>
          <a:endParaRPr lang="fr-FR"/>
        </a:p>
      </dgm:t>
    </dgm:pt>
    <dgm:pt modelId="{50091DDF-F069-4089-A8B6-94A8CFE36B10}" type="pres">
      <dgm:prSet presAssocID="{94A49553-708C-4EAC-ADAB-1020F7302C81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CB7B11-B91C-4F6B-89E4-1D9ECF635D96}" type="pres">
      <dgm:prSet presAssocID="{BBAF3CE5-3135-405B-921E-6BD6767DF9C5}" presName="sibTrans" presStyleCnt="0"/>
      <dgm:spPr/>
      <dgm:t>
        <a:bodyPr/>
        <a:lstStyle/>
        <a:p>
          <a:endParaRPr lang="fr-FR"/>
        </a:p>
      </dgm:t>
    </dgm:pt>
    <dgm:pt modelId="{029FB5D3-699B-4144-BD56-54A68F21EC1E}" type="pres">
      <dgm:prSet presAssocID="{DA9CDB55-34FA-42B1-AF0D-544F3A7F7F14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B3E4A4A-DC91-4D13-811B-B7E43B964DFE}" type="presOf" srcId="{DA9CDB55-34FA-42B1-AF0D-544F3A7F7F14}" destId="{029FB5D3-699B-4144-BD56-54A68F21EC1E}" srcOrd="0" destOrd="0" presId="urn:microsoft.com/office/officeart/2005/8/layout/default"/>
    <dgm:cxn modelId="{0B4E3722-C525-4887-B995-D1D5D63CB0BD}" srcId="{6AB7F61A-30ED-4A52-B8BC-28302CF36865}" destId="{407E7A21-8DE3-4264-81C8-88AD94B3BE17}" srcOrd="5" destOrd="0" parTransId="{187BCC76-FB96-4E43-905E-6D7A631F88B0}" sibTransId="{4D6C3863-CE7D-4CDD-85D8-8824BC19DABA}"/>
    <dgm:cxn modelId="{8FF62758-EE5E-4FAB-ADA3-6656E5B34C2C}" srcId="{6AB7F61A-30ED-4A52-B8BC-28302CF36865}" destId="{DA9CDB55-34FA-42B1-AF0D-544F3A7F7F14}" srcOrd="13" destOrd="0" parTransId="{3E534535-3FCC-4A0F-8F2E-45A92CDB615B}" sibTransId="{E04F724F-BAD9-4EF8-85EB-C734D66A6B5A}"/>
    <dgm:cxn modelId="{962CE473-9B04-4394-AA0D-5DCDFFBF64D7}" type="presOf" srcId="{94A49553-708C-4EAC-ADAB-1020F7302C81}" destId="{50091DDF-F069-4089-A8B6-94A8CFE36B10}" srcOrd="0" destOrd="0" presId="urn:microsoft.com/office/officeart/2005/8/layout/default"/>
    <dgm:cxn modelId="{6D7BE12D-E59A-4FE7-A4FF-170F84DD33ED}" srcId="{6AB7F61A-30ED-4A52-B8BC-28302CF36865}" destId="{C4D38500-7037-40A9-B23E-DE7C6EB0AD1E}" srcOrd="6" destOrd="0" parTransId="{6C051E27-3404-4389-95DE-B53B119D2D62}" sibTransId="{7C85FD9C-9DBF-4D1D-BDBA-D796AD1F2818}"/>
    <dgm:cxn modelId="{02CFD581-4DF0-4ECD-814E-77C4915357A7}" type="presOf" srcId="{6A0C1D34-FE07-4F29-AC7F-110116AC4361}" destId="{7968477B-396C-4AC0-B434-D785746B258C}" srcOrd="0" destOrd="0" presId="urn:microsoft.com/office/officeart/2005/8/layout/default"/>
    <dgm:cxn modelId="{6D48B908-75EC-444C-8E4A-985C88D004FB}" srcId="{6AB7F61A-30ED-4A52-B8BC-28302CF36865}" destId="{0D669605-0A59-4853-AD01-A7FA3EC4EF21}" srcOrd="10" destOrd="0" parTransId="{39304E33-B7AB-47D0-962F-BB56B06703A8}" sibTransId="{469BD83E-99F2-495A-B033-24911B65A362}"/>
    <dgm:cxn modelId="{3A8DF7A5-61E9-4AE1-A8E6-D72833DB29CB}" type="presOf" srcId="{CC97A072-802F-4246-AE6B-B4AD7087EA9E}" destId="{32861C83-1168-43BD-B6DE-BC2DE5D84455}" srcOrd="0" destOrd="0" presId="urn:microsoft.com/office/officeart/2005/8/layout/default"/>
    <dgm:cxn modelId="{7C1D1A8E-452E-4B07-8E54-A4A09E2B4432}" srcId="{6AB7F61A-30ED-4A52-B8BC-28302CF36865}" destId="{1BB953B5-C933-4197-B814-9CF6629800DC}" srcOrd="7" destOrd="0" parTransId="{6173D493-E39F-4DF7-89CA-E3F244D40051}" sibTransId="{B46D919D-47D2-4878-BB10-13E160AF4255}"/>
    <dgm:cxn modelId="{2750ABF6-449B-4E13-B15D-83DDD0DE0E58}" srcId="{6AB7F61A-30ED-4A52-B8BC-28302CF36865}" destId="{F194686F-54E6-457B-9891-380F43F7679B}" srcOrd="8" destOrd="0" parTransId="{2F04B933-B5C1-4151-8CD9-DE5B2BA99807}" sibTransId="{8FB7C16A-E797-4D6B-9C70-E281FC11B246}"/>
    <dgm:cxn modelId="{58747E54-4D17-4CA3-9D6B-F9953EDB0DAA}" type="presOf" srcId="{49B7CDC5-45A2-417F-916F-D4E5EFF27E8F}" destId="{51710AB8-A8CF-4FDF-8B5F-F7DE9CFE6489}" srcOrd="0" destOrd="0" presId="urn:microsoft.com/office/officeart/2005/8/layout/default"/>
    <dgm:cxn modelId="{26F32D7E-841C-4FFA-BE5D-C8E17F1C15D3}" type="presOf" srcId="{C73C5CCB-F042-45D9-AB99-D824D527E6DA}" destId="{5C28B57C-81DA-4855-AB2B-590B37E617B3}" srcOrd="0" destOrd="0" presId="urn:microsoft.com/office/officeart/2005/8/layout/default"/>
    <dgm:cxn modelId="{FEADC78F-7D30-447C-BD50-687C3AD8585D}" srcId="{6AB7F61A-30ED-4A52-B8BC-28302CF36865}" destId="{C73C5CCB-F042-45D9-AB99-D824D527E6DA}" srcOrd="9" destOrd="0" parTransId="{13CB1BEB-4E77-4116-893A-DA9D62392CAF}" sibTransId="{CCA0128B-A67B-40E4-BD50-B12102C142D5}"/>
    <dgm:cxn modelId="{862991ED-B8D3-4320-9B83-2C820A9E6F6A}" type="presOf" srcId="{AF8147DF-BD63-4E1C-B807-31CFE147B4BF}" destId="{17270D06-5EBC-4917-B125-7F3DA171A475}" srcOrd="0" destOrd="0" presId="urn:microsoft.com/office/officeart/2005/8/layout/default"/>
    <dgm:cxn modelId="{447E119B-2D47-498D-9BA6-BB522FDD8057}" srcId="{6AB7F61A-30ED-4A52-B8BC-28302CF36865}" destId="{6A0C1D34-FE07-4F29-AC7F-110116AC4361}" srcOrd="4" destOrd="0" parTransId="{5214A2C5-79BB-482C-8725-63DA7A996440}" sibTransId="{87D2FF9C-7081-4AC2-B952-9B5D36ED5ADF}"/>
    <dgm:cxn modelId="{38BDBA00-B3D5-450B-8EE5-39E3BC3AB4BF}" type="presOf" srcId="{F194686F-54E6-457B-9891-380F43F7679B}" destId="{A4DA69A4-EB0D-419A-96D7-7F9C25738593}" srcOrd="0" destOrd="0" presId="urn:microsoft.com/office/officeart/2005/8/layout/default"/>
    <dgm:cxn modelId="{82C5015A-D48C-4002-827C-D0E0814F07D3}" type="presOf" srcId="{407E7A21-8DE3-4264-81C8-88AD94B3BE17}" destId="{61A9AEE2-FD9E-4C45-98BE-E1412DE75FCC}" srcOrd="0" destOrd="0" presId="urn:microsoft.com/office/officeart/2005/8/layout/default"/>
    <dgm:cxn modelId="{2DE7CB89-9A7D-4A18-8497-A3843411476C}" srcId="{6AB7F61A-30ED-4A52-B8BC-28302CF36865}" destId="{49B7CDC5-45A2-417F-916F-D4E5EFF27E8F}" srcOrd="3" destOrd="0" parTransId="{1DB4E300-D006-4435-8290-4EB1E6317679}" sibTransId="{749B9A71-5E5A-4C7E-8415-63007CB8614A}"/>
    <dgm:cxn modelId="{AE4B5EE2-9742-4A9E-B561-B2654D8C2121}" srcId="{6AB7F61A-30ED-4A52-B8BC-28302CF36865}" destId="{AF8147DF-BD63-4E1C-B807-31CFE147B4BF}" srcOrd="1" destOrd="0" parTransId="{20A4C1B3-D703-4860-AC21-063D65EE15BD}" sibTransId="{41E990D4-9C37-473E-BD67-84AB2C6DE415}"/>
    <dgm:cxn modelId="{16A28BF7-89B9-4F9C-8E9F-87F337D49A0F}" type="presOf" srcId="{E4DA7292-E343-4028-8C19-7BF4F32EBA96}" destId="{3E18C1B0-1E08-40A9-8D20-DB237FF1FD92}" srcOrd="0" destOrd="0" presId="urn:microsoft.com/office/officeart/2005/8/layout/default"/>
    <dgm:cxn modelId="{C5660CDA-F51A-47C6-B544-4286E0A15AB5}" type="presOf" srcId="{1BB953B5-C933-4197-B814-9CF6629800DC}" destId="{AE4DC3FE-B4B8-4542-AAE5-6F5007D26F5C}" srcOrd="0" destOrd="0" presId="urn:microsoft.com/office/officeart/2005/8/layout/default"/>
    <dgm:cxn modelId="{E21AE207-225E-4F8C-91E1-DADE744D6342}" type="presOf" srcId="{C4D38500-7037-40A9-B23E-DE7C6EB0AD1E}" destId="{919F8215-15D0-4C47-B39F-F0740B2F5C11}" srcOrd="0" destOrd="0" presId="urn:microsoft.com/office/officeart/2005/8/layout/default"/>
    <dgm:cxn modelId="{A0DE8783-EC05-4AFE-8A98-75B06E438EF2}" type="presOf" srcId="{0D669605-0A59-4853-AD01-A7FA3EC4EF21}" destId="{99A6851A-4AAE-4043-8A32-F871A515FC35}" srcOrd="0" destOrd="0" presId="urn:microsoft.com/office/officeart/2005/8/layout/default"/>
    <dgm:cxn modelId="{F43EBADD-55BE-4D5C-B9EB-67ABEA076DFE}" type="presOf" srcId="{6AB7F61A-30ED-4A52-B8BC-28302CF36865}" destId="{DA849271-B4B3-4E7A-8070-C0D8E36E31F5}" srcOrd="0" destOrd="0" presId="urn:microsoft.com/office/officeart/2005/8/layout/default"/>
    <dgm:cxn modelId="{512703DD-09FE-4CA7-AB0D-0E9D0BAF3FF3}" srcId="{6AB7F61A-30ED-4A52-B8BC-28302CF36865}" destId="{CC97A072-802F-4246-AE6B-B4AD7087EA9E}" srcOrd="2" destOrd="0" parTransId="{0FE90DCE-A47E-47B4-8460-B24A26D0CCA0}" sibTransId="{A446E4C3-F861-4116-80F2-ABC970835A9A}"/>
    <dgm:cxn modelId="{36188E75-2646-418D-B6AD-EBFDAF0BF709}" type="presOf" srcId="{8BC61255-878A-43E0-99C5-74B958E545A8}" destId="{D100DB55-E194-4816-9963-E88B01112AED}" srcOrd="0" destOrd="0" presId="urn:microsoft.com/office/officeart/2005/8/layout/default"/>
    <dgm:cxn modelId="{5F51DEEB-2083-4FC4-AC59-E56834EF9949}" srcId="{6AB7F61A-30ED-4A52-B8BC-28302CF36865}" destId="{E4DA7292-E343-4028-8C19-7BF4F32EBA96}" srcOrd="11" destOrd="0" parTransId="{23FF9095-9B4C-4743-9F95-CF660F0D8750}" sibTransId="{4036F49E-A393-462B-94EA-D7489A379E21}"/>
    <dgm:cxn modelId="{B5547EDE-D1CD-4954-983D-D19DADBD5BF6}" srcId="{6AB7F61A-30ED-4A52-B8BC-28302CF36865}" destId="{8BC61255-878A-43E0-99C5-74B958E545A8}" srcOrd="0" destOrd="0" parTransId="{78A0CFEB-43DD-4AB1-98D0-57B5FA83DA48}" sibTransId="{DA978B6C-47FC-49FE-B28D-6C1ABB504191}"/>
    <dgm:cxn modelId="{5F7AF60B-FEAA-4783-8D74-07CEEA6E9C4E}" srcId="{6AB7F61A-30ED-4A52-B8BC-28302CF36865}" destId="{94A49553-708C-4EAC-ADAB-1020F7302C81}" srcOrd="12" destOrd="0" parTransId="{EF27BEED-FB3D-499A-85E2-BB86E16C4895}" sibTransId="{BBAF3CE5-3135-405B-921E-6BD6767DF9C5}"/>
    <dgm:cxn modelId="{F68A17F1-68BE-4470-A0AB-3585979EBCF5}" type="presParOf" srcId="{DA849271-B4B3-4E7A-8070-C0D8E36E31F5}" destId="{D100DB55-E194-4816-9963-E88B01112AED}" srcOrd="0" destOrd="0" presId="urn:microsoft.com/office/officeart/2005/8/layout/default"/>
    <dgm:cxn modelId="{1B09209A-F4A3-436B-B04D-384E21610252}" type="presParOf" srcId="{DA849271-B4B3-4E7A-8070-C0D8E36E31F5}" destId="{4BE27A63-08B4-4123-88E5-CA935E5FBFDD}" srcOrd="1" destOrd="0" presId="urn:microsoft.com/office/officeart/2005/8/layout/default"/>
    <dgm:cxn modelId="{5D9A31ED-5715-40E0-8217-DE6CA2C08F51}" type="presParOf" srcId="{DA849271-B4B3-4E7A-8070-C0D8E36E31F5}" destId="{17270D06-5EBC-4917-B125-7F3DA171A475}" srcOrd="2" destOrd="0" presId="urn:microsoft.com/office/officeart/2005/8/layout/default"/>
    <dgm:cxn modelId="{E06A02C5-D598-4E93-86A3-094A0DD8DC12}" type="presParOf" srcId="{DA849271-B4B3-4E7A-8070-C0D8E36E31F5}" destId="{5BA70304-4BA8-406A-B45F-269BCEA1DC5A}" srcOrd="3" destOrd="0" presId="urn:microsoft.com/office/officeart/2005/8/layout/default"/>
    <dgm:cxn modelId="{32A8AB1C-C5DB-4B99-A61D-56A905F0B322}" type="presParOf" srcId="{DA849271-B4B3-4E7A-8070-C0D8E36E31F5}" destId="{32861C83-1168-43BD-B6DE-BC2DE5D84455}" srcOrd="4" destOrd="0" presId="urn:microsoft.com/office/officeart/2005/8/layout/default"/>
    <dgm:cxn modelId="{669C391A-20AD-48D9-AF37-58F8CD2ED9B3}" type="presParOf" srcId="{DA849271-B4B3-4E7A-8070-C0D8E36E31F5}" destId="{8A732064-FAC6-4A1E-9E9D-2AEF04154C21}" srcOrd="5" destOrd="0" presId="urn:microsoft.com/office/officeart/2005/8/layout/default"/>
    <dgm:cxn modelId="{2A440FFC-6711-452D-8D40-9CE56EA5DF6F}" type="presParOf" srcId="{DA849271-B4B3-4E7A-8070-C0D8E36E31F5}" destId="{51710AB8-A8CF-4FDF-8B5F-F7DE9CFE6489}" srcOrd="6" destOrd="0" presId="urn:microsoft.com/office/officeart/2005/8/layout/default"/>
    <dgm:cxn modelId="{8BA0A3F5-15AD-415E-94EE-38D6BA3A8F72}" type="presParOf" srcId="{DA849271-B4B3-4E7A-8070-C0D8E36E31F5}" destId="{27B746D7-8105-4531-9D37-5018607D9D51}" srcOrd="7" destOrd="0" presId="urn:microsoft.com/office/officeart/2005/8/layout/default"/>
    <dgm:cxn modelId="{4D14FD27-4159-4FAC-8AB1-FAA617589781}" type="presParOf" srcId="{DA849271-B4B3-4E7A-8070-C0D8E36E31F5}" destId="{7968477B-396C-4AC0-B434-D785746B258C}" srcOrd="8" destOrd="0" presId="urn:microsoft.com/office/officeart/2005/8/layout/default"/>
    <dgm:cxn modelId="{4B3983DE-6DC6-4AE4-91CD-DDD6FD1B0052}" type="presParOf" srcId="{DA849271-B4B3-4E7A-8070-C0D8E36E31F5}" destId="{70FEF327-1316-4CC2-9482-F1A74A872ADC}" srcOrd="9" destOrd="0" presId="urn:microsoft.com/office/officeart/2005/8/layout/default"/>
    <dgm:cxn modelId="{5A54FEC3-D19B-4985-800B-F7B850402112}" type="presParOf" srcId="{DA849271-B4B3-4E7A-8070-C0D8E36E31F5}" destId="{61A9AEE2-FD9E-4C45-98BE-E1412DE75FCC}" srcOrd="10" destOrd="0" presId="urn:microsoft.com/office/officeart/2005/8/layout/default"/>
    <dgm:cxn modelId="{8ADA624D-3625-4A8F-BEDD-6DF931C4315B}" type="presParOf" srcId="{DA849271-B4B3-4E7A-8070-C0D8E36E31F5}" destId="{D7ACAD60-0B3B-47FC-8745-084A2F609C58}" srcOrd="11" destOrd="0" presId="urn:microsoft.com/office/officeart/2005/8/layout/default"/>
    <dgm:cxn modelId="{DDA6FE98-F410-4917-858D-22A4339095F8}" type="presParOf" srcId="{DA849271-B4B3-4E7A-8070-C0D8E36E31F5}" destId="{919F8215-15D0-4C47-B39F-F0740B2F5C11}" srcOrd="12" destOrd="0" presId="urn:microsoft.com/office/officeart/2005/8/layout/default"/>
    <dgm:cxn modelId="{0115945C-239A-45D4-ADEF-2363D5B40D1C}" type="presParOf" srcId="{DA849271-B4B3-4E7A-8070-C0D8E36E31F5}" destId="{F0DD7FEB-8E57-4DE2-830E-501CAE91723D}" srcOrd="13" destOrd="0" presId="urn:microsoft.com/office/officeart/2005/8/layout/default"/>
    <dgm:cxn modelId="{A8A7E414-5CFD-47DE-A9B0-BE37E4F1CE2F}" type="presParOf" srcId="{DA849271-B4B3-4E7A-8070-C0D8E36E31F5}" destId="{AE4DC3FE-B4B8-4542-AAE5-6F5007D26F5C}" srcOrd="14" destOrd="0" presId="urn:microsoft.com/office/officeart/2005/8/layout/default"/>
    <dgm:cxn modelId="{EA2EF27E-390D-406C-934F-E475FA89394F}" type="presParOf" srcId="{DA849271-B4B3-4E7A-8070-C0D8E36E31F5}" destId="{A9822ED7-8A56-4526-80FF-F35A1DA40C3F}" srcOrd="15" destOrd="0" presId="urn:microsoft.com/office/officeart/2005/8/layout/default"/>
    <dgm:cxn modelId="{F59E0268-6D2B-4BD2-9901-51EE1CC96D1F}" type="presParOf" srcId="{DA849271-B4B3-4E7A-8070-C0D8E36E31F5}" destId="{A4DA69A4-EB0D-419A-96D7-7F9C25738593}" srcOrd="16" destOrd="0" presId="urn:microsoft.com/office/officeart/2005/8/layout/default"/>
    <dgm:cxn modelId="{ECE67BED-2675-4C7F-9B82-3548E4EE03AC}" type="presParOf" srcId="{DA849271-B4B3-4E7A-8070-C0D8E36E31F5}" destId="{EC4E3E62-7236-4BB5-B52B-A73B56D53E0D}" srcOrd="17" destOrd="0" presId="urn:microsoft.com/office/officeart/2005/8/layout/default"/>
    <dgm:cxn modelId="{ECEA6B3A-3BBF-428A-9053-DF4828E3FB70}" type="presParOf" srcId="{DA849271-B4B3-4E7A-8070-C0D8E36E31F5}" destId="{5C28B57C-81DA-4855-AB2B-590B37E617B3}" srcOrd="18" destOrd="0" presId="urn:microsoft.com/office/officeart/2005/8/layout/default"/>
    <dgm:cxn modelId="{5DFC0FAA-D2ED-4A3E-8FA6-9A75F673E5BC}" type="presParOf" srcId="{DA849271-B4B3-4E7A-8070-C0D8E36E31F5}" destId="{3DE99458-8113-4973-AB85-BADF013EE717}" srcOrd="19" destOrd="0" presId="urn:microsoft.com/office/officeart/2005/8/layout/default"/>
    <dgm:cxn modelId="{ACE0732D-A93E-4AF1-AAC5-ABF02CF7B775}" type="presParOf" srcId="{DA849271-B4B3-4E7A-8070-C0D8E36E31F5}" destId="{99A6851A-4AAE-4043-8A32-F871A515FC35}" srcOrd="20" destOrd="0" presId="urn:microsoft.com/office/officeart/2005/8/layout/default"/>
    <dgm:cxn modelId="{CF37D3E0-9491-4E1E-BB77-8228431C9816}" type="presParOf" srcId="{DA849271-B4B3-4E7A-8070-C0D8E36E31F5}" destId="{854AB905-ECD8-4015-9194-0142028663BC}" srcOrd="21" destOrd="0" presId="urn:microsoft.com/office/officeart/2005/8/layout/default"/>
    <dgm:cxn modelId="{FE7707E6-D971-4127-9969-15805D741AC0}" type="presParOf" srcId="{DA849271-B4B3-4E7A-8070-C0D8E36E31F5}" destId="{3E18C1B0-1E08-40A9-8D20-DB237FF1FD92}" srcOrd="22" destOrd="0" presId="urn:microsoft.com/office/officeart/2005/8/layout/default"/>
    <dgm:cxn modelId="{F004FBDD-09CD-4ED3-B25D-645061B3FF1E}" type="presParOf" srcId="{DA849271-B4B3-4E7A-8070-C0D8E36E31F5}" destId="{C194EB8F-3C05-4028-9C35-91B580AF8E9B}" srcOrd="23" destOrd="0" presId="urn:microsoft.com/office/officeart/2005/8/layout/default"/>
    <dgm:cxn modelId="{D46FEC18-8111-4F78-A23A-9207F92071F0}" type="presParOf" srcId="{DA849271-B4B3-4E7A-8070-C0D8E36E31F5}" destId="{50091DDF-F069-4089-A8B6-94A8CFE36B10}" srcOrd="24" destOrd="0" presId="urn:microsoft.com/office/officeart/2005/8/layout/default"/>
    <dgm:cxn modelId="{960472CD-5D77-4A2D-9B65-78027972DA85}" type="presParOf" srcId="{DA849271-B4B3-4E7A-8070-C0D8E36E31F5}" destId="{1CCB7B11-B91C-4F6B-89E4-1D9ECF635D96}" srcOrd="25" destOrd="0" presId="urn:microsoft.com/office/officeart/2005/8/layout/default"/>
    <dgm:cxn modelId="{70682544-838D-4243-AFC4-AB57EADE2AA0}" type="presParOf" srcId="{DA849271-B4B3-4E7A-8070-C0D8E36E31F5}" destId="{029FB5D3-699B-4144-BD56-54A68F21EC1E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0DB55-E194-4816-9963-E88B01112AED}">
      <dsp:nvSpPr>
        <dsp:cNvPr id="0" name=""/>
        <dsp:cNvSpPr/>
      </dsp:nvSpPr>
      <dsp:spPr>
        <a:xfrm>
          <a:off x="133588" y="985"/>
          <a:ext cx="906048" cy="5436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find</a:t>
          </a:r>
          <a:endParaRPr lang="fr-FR" sz="1500" kern="1200" dirty="0"/>
        </a:p>
      </dsp:txBody>
      <dsp:txXfrm>
        <a:off x="133588" y="985"/>
        <a:ext cx="906048" cy="543629"/>
      </dsp:txXfrm>
    </dsp:sp>
    <dsp:sp modelId="{17270D06-5EBC-4917-B125-7F3DA171A475}">
      <dsp:nvSpPr>
        <dsp:cNvPr id="0" name=""/>
        <dsp:cNvSpPr/>
      </dsp:nvSpPr>
      <dsp:spPr>
        <a:xfrm>
          <a:off x="1130242" y="985"/>
          <a:ext cx="906048" cy="543629"/>
        </a:xfrm>
        <a:prstGeom prst="rect">
          <a:avLst/>
        </a:prstGeom>
        <a:solidFill>
          <a:schemeClr val="accent5">
            <a:hueOff val="-519888"/>
            <a:satOff val="-1340"/>
            <a:lumOff val="-9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any_of</a:t>
          </a:r>
          <a:endParaRPr lang="fr-FR" sz="1500" kern="1200" dirty="0"/>
        </a:p>
      </dsp:txBody>
      <dsp:txXfrm>
        <a:off x="1130242" y="985"/>
        <a:ext cx="906048" cy="543629"/>
      </dsp:txXfrm>
    </dsp:sp>
    <dsp:sp modelId="{32861C83-1168-43BD-B6DE-BC2DE5D84455}">
      <dsp:nvSpPr>
        <dsp:cNvPr id="0" name=""/>
        <dsp:cNvSpPr/>
      </dsp:nvSpPr>
      <dsp:spPr>
        <a:xfrm>
          <a:off x="2126895" y="985"/>
          <a:ext cx="906048" cy="543629"/>
        </a:xfrm>
        <a:prstGeom prst="rect">
          <a:avLst/>
        </a:prstGeom>
        <a:solidFill>
          <a:schemeClr val="accent5">
            <a:hueOff val="-1039776"/>
            <a:satOff val="-2680"/>
            <a:lumOff val="-18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count</a:t>
          </a:r>
          <a:endParaRPr lang="fr-FR" sz="1500" kern="1200" dirty="0"/>
        </a:p>
      </dsp:txBody>
      <dsp:txXfrm>
        <a:off x="2126895" y="985"/>
        <a:ext cx="906048" cy="543629"/>
      </dsp:txXfrm>
    </dsp:sp>
    <dsp:sp modelId="{51710AB8-A8CF-4FDF-8B5F-F7DE9CFE6489}">
      <dsp:nvSpPr>
        <dsp:cNvPr id="0" name=""/>
        <dsp:cNvSpPr/>
      </dsp:nvSpPr>
      <dsp:spPr>
        <a:xfrm>
          <a:off x="133588" y="635220"/>
          <a:ext cx="906048" cy="543629"/>
        </a:xfrm>
        <a:prstGeom prst="rect">
          <a:avLst/>
        </a:prstGeom>
        <a:solidFill>
          <a:schemeClr val="accent5">
            <a:hueOff val="-1559664"/>
            <a:satOff val="-4020"/>
            <a:lumOff val="-27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all_of</a:t>
          </a:r>
          <a:endParaRPr lang="fr-FR" sz="1500" kern="1200" dirty="0"/>
        </a:p>
      </dsp:txBody>
      <dsp:txXfrm>
        <a:off x="133588" y="635220"/>
        <a:ext cx="906048" cy="543629"/>
      </dsp:txXfrm>
    </dsp:sp>
    <dsp:sp modelId="{7968477B-396C-4AC0-B434-D785746B258C}">
      <dsp:nvSpPr>
        <dsp:cNvPr id="0" name=""/>
        <dsp:cNvSpPr/>
      </dsp:nvSpPr>
      <dsp:spPr>
        <a:xfrm>
          <a:off x="1130242" y="635220"/>
          <a:ext cx="906048" cy="543629"/>
        </a:xfrm>
        <a:prstGeom prst="rect">
          <a:avLst/>
        </a:prstGeom>
        <a:solidFill>
          <a:schemeClr val="accent5">
            <a:hueOff val="-2079552"/>
            <a:satOff val="-5360"/>
            <a:lumOff val="-36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find_if</a:t>
          </a:r>
          <a:endParaRPr lang="fr-FR" sz="1500" kern="1200" dirty="0"/>
        </a:p>
      </dsp:txBody>
      <dsp:txXfrm>
        <a:off x="1130242" y="635220"/>
        <a:ext cx="906048" cy="543629"/>
      </dsp:txXfrm>
    </dsp:sp>
    <dsp:sp modelId="{61A9AEE2-FD9E-4C45-98BE-E1412DE75FCC}">
      <dsp:nvSpPr>
        <dsp:cNvPr id="0" name=""/>
        <dsp:cNvSpPr/>
      </dsp:nvSpPr>
      <dsp:spPr>
        <a:xfrm>
          <a:off x="2126895" y="635220"/>
          <a:ext cx="906048" cy="543629"/>
        </a:xfrm>
        <a:prstGeom prst="rect">
          <a:avLst/>
        </a:prstGeom>
        <a:solidFill>
          <a:schemeClr val="accent5">
            <a:hueOff val="-2599440"/>
            <a:satOff val="-6700"/>
            <a:lumOff val="-45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for_each</a:t>
          </a:r>
          <a:endParaRPr lang="fr-FR" sz="1500" kern="1200" dirty="0"/>
        </a:p>
      </dsp:txBody>
      <dsp:txXfrm>
        <a:off x="2126895" y="635220"/>
        <a:ext cx="906048" cy="543629"/>
      </dsp:txXfrm>
    </dsp:sp>
    <dsp:sp modelId="{919F8215-15D0-4C47-B39F-F0740B2F5C11}">
      <dsp:nvSpPr>
        <dsp:cNvPr id="0" name=""/>
        <dsp:cNvSpPr/>
      </dsp:nvSpPr>
      <dsp:spPr>
        <a:xfrm>
          <a:off x="133588" y="1269454"/>
          <a:ext cx="906048" cy="543629"/>
        </a:xfrm>
        <a:prstGeom prst="rect">
          <a:avLst/>
        </a:prstGeom>
        <a:solidFill>
          <a:schemeClr val="accent5">
            <a:hueOff val="-3119328"/>
            <a:satOff val="-8040"/>
            <a:lumOff val="-54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none_of</a:t>
          </a:r>
          <a:endParaRPr lang="fr-FR" sz="1500" kern="1200" dirty="0"/>
        </a:p>
      </dsp:txBody>
      <dsp:txXfrm>
        <a:off x="133588" y="1269454"/>
        <a:ext cx="906048" cy="543629"/>
      </dsp:txXfrm>
    </dsp:sp>
    <dsp:sp modelId="{AE4DC3FE-B4B8-4542-AAE5-6F5007D26F5C}">
      <dsp:nvSpPr>
        <dsp:cNvPr id="0" name=""/>
        <dsp:cNvSpPr/>
      </dsp:nvSpPr>
      <dsp:spPr>
        <a:xfrm>
          <a:off x="1130242" y="1269454"/>
          <a:ext cx="906048" cy="543629"/>
        </a:xfrm>
        <a:prstGeom prst="rect">
          <a:avLst/>
        </a:prstGeom>
        <a:solidFill>
          <a:schemeClr val="accent5">
            <a:hueOff val="-3639215"/>
            <a:satOff val="-9379"/>
            <a:lumOff val="-63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partition</a:t>
          </a:r>
          <a:endParaRPr lang="fr-FR" sz="1500" kern="1200" dirty="0"/>
        </a:p>
      </dsp:txBody>
      <dsp:txXfrm>
        <a:off x="1130242" y="1269454"/>
        <a:ext cx="906048" cy="543629"/>
      </dsp:txXfrm>
    </dsp:sp>
    <dsp:sp modelId="{A4DA69A4-EB0D-419A-96D7-7F9C25738593}">
      <dsp:nvSpPr>
        <dsp:cNvPr id="0" name=""/>
        <dsp:cNvSpPr/>
      </dsp:nvSpPr>
      <dsp:spPr>
        <a:xfrm>
          <a:off x="2126895" y="1269454"/>
          <a:ext cx="906048" cy="543629"/>
        </a:xfrm>
        <a:prstGeom prst="rect">
          <a:avLst/>
        </a:prstGeom>
        <a:solidFill>
          <a:schemeClr val="accent5">
            <a:hueOff val="-4159103"/>
            <a:satOff val="-10719"/>
            <a:lumOff val="-72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reduce</a:t>
          </a:r>
          <a:endParaRPr lang="fr-FR" sz="1500" kern="1200" dirty="0"/>
        </a:p>
      </dsp:txBody>
      <dsp:txXfrm>
        <a:off x="2126895" y="1269454"/>
        <a:ext cx="906048" cy="543629"/>
      </dsp:txXfrm>
    </dsp:sp>
    <dsp:sp modelId="{5C28B57C-81DA-4855-AB2B-590B37E617B3}">
      <dsp:nvSpPr>
        <dsp:cNvPr id="0" name=""/>
        <dsp:cNvSpPr/>
      </dsp:nvSpPr>
      <dsp:spPr>
        <a:xfrm>
          <a:off x="133588" y="1903688"/>
          <a:ext cx="906048" cy="543629"/>
        </a:xfrm>
        <a:prstGeom prst="rect">
          <a:avLst/>
        </a:prstGeom>
        <a:solidFill>
          <a:schemeClr val="accent5">
            <a:hueOff val="-4678991"/>
            <a:satOff val="-12059"/>
            <a:lumOff val="-81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remove</a:t>
          </a:r>
          <a:endParaRPr lang="fr-FR" sz="1500" kern="1200" dirty="0"/>
        </a:p>
      </dsp:txBody>
      <dsp:txXfrm>
        <a:off x="133588" y="1903688"/>
        <a:ext cx="906048" cy="543629"/>
      </dsp:txXfrm>
    </dsp:sp>
    <dsp:sp modelId="{99A6851A-4AAE-4043-8A32-F871A515FC35}">
      <dsp:nvSpPr>
        <dsp:cNvPr id="0" name=""/>
        <dsp:cNvSpPr/>
      </dsp:nvSpPr>
      <dsp:spPr>
        <a:xfrm>
          <a:off x="1130242" y="1903688"/>
          <a:ext cx="906048" cy="543629"/>
        </a:xfrm>
        <a:prstGeom prst="rect">
          <a:avLst/>
        </a:prstGeom>
        <a:solidFill>
          <a:schemeClr val="accent5">
            <a:hueOff val="-5198879"/>
            <a:satOff val="-13399"/>
            <a:lumOff val="-90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remove_if</a:t>
          </a:r>
          <a:endParaRPr lang="fr-FR" sz="1500" kern="1200" dirty="0"/>
        </a:p>
      </dsp:txBody>
      <dsp:txXfrm>
        <a:off x="1130242" y="1903688"/>
        <a:ext cx="906048" cy="543629"/>
      </dsp:txXfrm>
    </dsp:sp>
    <dsp:sp modelId="{3E18C1B0-1E08-40A9-8D20-DB237FF1FD92}">
      <dsp:nvSpPr>
        <dsp:cNvPr id="0" name=""/>
        <dsp:cNvSpPr/>
      </dsp:nvSpPr>
      <dsp:spPr>
        <a:xfrm>
          <a:off x="2126895" y="1903688"/>
          <a:ext cx="906048" cy="543629"/>
        </a:xfrm>
        <a:prstGeom prst="rect">
          <a:avLst/>
        </a:prstGeom>
        <a:solidFill>
          <a:schemeClr val="accent5">
            <a:hueOff val="-5718767"/>
            <a:satOff val="-14739"/>
            <a:lumOff val="-99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search</a:t>
          </a:r>
          <a:endParaRPr lang="fr-FR" sz="1500" kern="1200" dirty="0"/>
        </a:p>
      </dsp:txBody>
      <dsp:txXfrm>
        <a:off x="2126895" y="1903688"/>
        <a:ext cx="906048" cy="543629"/>
      </dsp:txXfrm>
    </dsp:sp>
    <dsp:sp modelId="{50091DDF-F069-4089-A8B6-94A8CFE36B10}">
      <dsp:nvSpPr>
        <dsp:cNvPr id="0" name=""/>
        <dsp:cNvSpPr/>
      </dsp:nvSpPr>
      <dsp:spPr>
        <a:xfrm>
          <a:off x="631915" y="2537922"/>
          <a:ext cx="906048" cy="543629"/>
        </a:xfrm>
        <a:prstGeom prst="rect">
          <a:avLst/>
        </a:prstGeom>
        <a:solidFill>
          <a:schemeClr val="accent5">
            <a:hueOff val="-6238655"/>
            <a:satOff val="-16079"/>
            <a:lumOff val="-108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smtClean="0"/>
            <a:t>transform</a:t>
          </a:r>
          <a:endParaRPr lang="fr-FR" sz="1500" kern="1200"/>
        </a:p>
      </dsp:txBody>
      <dsp:txXfrm>
        <a:off x="631915" y="2537922"/>
        <a:ext cx="906048" cy="543629"/>
      </dsp:txXfrm>
    </dsp:sp>
    <dsp:sp modelId="{029FB5D3-699B-4144-BD56-54A68F21EC1E}">
      <dsp:nvSpPr>
        <dsp:cNvPr id="0" name=""/>
        <dsp:cNvSpPr/>
      </dsp:nvSpPr>
      <dsp:spPr>
        <a:xfrm>
          <a:off x="1628568" y="2537922"/>
          <a:ext cx="906048" cy="543629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sort</a:t>
          </a:r>
          <a:endParaRPr lang="fr-FR" sz="1500" kern="1200" dirty="0"/>
        </a:p>
      </dsp:txBody>
      <dsp:txXfrm>
        <a:off x="1628568" y="2537922"/>
        <a:ext cx="906048" cy="543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30/01/2023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30/01/2023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2940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de symboles</a:t>
            </a:r>
            <a:r>
              <a:rPr lang="fr-FR" baseline="0" dirty="0" smtClean="0"/>
              <a:t> : 17 ko</a:t>
            </a:r>
            <a:endParaRPr lang="fr-FR" dirty="0" smtClean="0"/>
          </a:p>
          <a:p>
            <a:r>
              <a:rPr lang="fr-FR" dirty="0" smtClean="0"/>
              <a:t>/Zi = 46 ko + 156 ko de pdb</a:t>
            </a:r>
          </a:p>
          <a:p>
            <a:r>
              <a:rPr lang="fr-FR" dirty="0" smtClean="0"/>
              <a:t>/ZI = 55ko + 156 ko (pdb) + 139 ko (</a:t>
            </a:r>
            <a:r>
              <a:rPr lang="fr-FR" dirty="0" err="1" smtClean="0"/>
              <a:t>idb</a:t>
            </a:r>
            <a:r>
              <a:rPr lang="fr-FR" dirty="0" smtClean="0"/>
              <a:t>)</a:t>
            </a:r>
          </a:p>
          <a:p>
            <a:r>
              <a:rPr lang="fr-FR" dirty="0" smtClean="0"/>
              <a:t>/Z7 = 148 ko</a:t>
            </a:r>
          </a:p>
          <a:p>
            <a:endParaRPr lang="fr-FR" dirty="0" smtClean="0"/>
          </a:p>
          <a:p>
            <a:r>
              <a:rPr lang="fr-FR" dirty="0" smtClean="0"/>
              <a:t>IDB = </a:t>
            </a:r>
            <a:r>
              <a:rPr lang="fr-FR" dirty="0" err="1" smtClean="0"/>
              <a:t>Intermediate</a:t>
            </a:r>
            <a:r>
              <a:rPr lang="fr-FR" dirty="0" smtClean="0"/>
              <a:t> </a:t>
            </a:r>
            <a:r>
              <a:rPr lang="fr-FR" dirty="0" err="1" smtClean="0"/>
              <a:t>debug</a:t>
            </a:r>
            <a:r>
              <a:rPr lang="fr-FR" dirty="0" smtClean="0"/>
              <a:t> format créé par l’IDA (The Interactive </a:t>
            </a:r>
            <a:r>
              <a:rPr lang="fr-FR" dirty="0" err="1" smtClean="0"/>
              <a:t>Disassembler</a:t>
            </a:r>
            <a:r>
              <a:rPr lang="fr-FR" dirty="0" smtClean="0"/>
              <a:t>), capable de « </a:t>
            </a:r>
            <a:r>
              <a:rPr lang="fr-FR" dirty="0" err="1" smtClean="0"/>
              <a:t>désasembler</a:t>
            </a:r>
            <a:r>
              <a:rPr lang="fr-FR" dirty="0" smtClean="0"/>
              <a:t> »</a:t>
            </a:r>
            <a:r>
              <a:rPr lang="fr-FR" baseline="0" dirty="0" smtClean="0"/>
              <a:t> un </a:t>
            </a:r>
            <a:r>
              <a:rPr lang="fr-FR" baseline="0" dirty="0" err="1" smtClean="0"/>
              <a:t>exe</a:t>
            </a:r>
            <a:r>
              <a:rPr lang="fr-FR" baseline="0" dirty="0" smtClean="0"/>
              <a:t>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60417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383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27383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059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1446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75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917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67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Notez</a:t>
            </a:r>
            <a:r>
              <a:rPr lang="fr-FR" baseline="0" dirty="0" smtClean="0"/>
              <a:t> l’utilisation de /</a:t>
            </a:r>
            <a:r>
              <a:rPr lang="fr-FR" baseline="0" dirty="0" err="1" smtClean="0"/>
              <a:t>Yc</a:t>
            </a:r>
            <a:r>
              <a:rPr lang="fr-FR" baseline="0" dirty="0" smtClean="0"/>
              <a:t> et /</a:t>
            </a:r>
            <a:r>
              <a:rPr lang="fr-FR" baseline="0" dirty="0" err="1" smtClean="0"/>
              <a:t>Yu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38804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146 ms  Link                                       1 appels</a:t>
            </a:r>
          </a:p>
          <a:p>
            <a:r>
              <a:rPr lang="fr-FR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1008 ms  CL                                         2 appels</a:t>
            </a:r>
          </a:p>
          <a:p>
            <a:endParaRPr lang="fr-FR" sz="936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X2</a:t>
            </a:r>
            <a:r>
              <a:rPr lang="fr-FR" sz="936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sur l’</a:t>
            </a:r>
            <a:r>
              <a:rPr lang="fr-FR" sz="936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</a:t>
            </a:r>
            <a:endParaRPr lang="fr-FR" sz="936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936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312 ms  Link                                       1 appels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207 ms  CL                                         2 appels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46140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Qt</a:t>
            </a:r>
            <a:r>
              <a:rPr lang="fr-FR" baseline="0" dirty="0" smtClean="0"/>
              <a:t> génère automatiquement un fichier source correspondant à l’entête.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622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146 ms  Link                                       1 appels</a:t>
            </a:r>
          </a:p>
          <a:p>
            <a:r>
              <a:rPr lang="fr-FR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1008 ms  CL                                         2 appels</a:t>
            </a:r>
          </a:p>
          <a:p>
            <a:endParaRPr lang="fr-FR" sz="936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312 ms  Link                                       1 appels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207 ms  CL                                         2 appels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7056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722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de symboles</a:t>
            </a:r>
            <a:r>
              <a:rPr lang="fr-FR" baseline="0" dirty="0" smtClean="0"/>
              <a:t> : 17 ko</a:t>
            </a:r>
            <a:endParaRPr lang="fr-FR" dirty="0" smtClean="0"/>
          </a:p>
          <a:p>
            <a:r>
              <a:rPr lang="fr-FR" dirty="0" smtClean="0"/>
              <a:t>/Zi = 46 ko + 156 ko de pdb</a:t>
            </a:r>
          </a:p>
          <a:p>
            <a:r>
              <a:rPr lang="fr-FR" dirty="0" smtClean="0"/>
              <a:t>/ZI = 55ko + 156 ko (pdb) + 139 ko (</a:t>
            </a:r>
            <a:r>
              <a:rPr lang="fr-FR" dirty="0" err="1" smtClean="0"/>
              <a:t>idb</a:t>
            </a:r>
            <a:r>
              <a:rPr lang="fr-FR" dirty="0" smtClean="0"/>
              <a:t>)</a:t>
            </a:r>
          </a:p>
          <a:p>
            <a:r>
              <a:rPr lang="fr-FR" dirty="0" smtClean="0"/>
              <a:t>/Z7 = 148 ko</a:t>
            </a:r>
          </a:p>
          <a:p>
            <a:endParaRPr lang="fr-FR" dirty="0" smtClean="0"/>
          </a:p>
          <a:p>
            <a:r>
              <a:rPr lang="fr-FR" dirty="0" smtClean="0"/>
              <a:t>IDB = </a:t>
            </a:r>
            <a:r>
              <a:rPr lang="fr-FR" dirty="0" err="1" smtClean="0"/>
              <a:t>Intermediate</a:t>
            </a:r>
            <a:r>
              <a:rPr lang="fr-FR" dirty="0" smtClean="0"/>
              <a:t> </a:t>
            </a:r>
            <a:r>
              <a:rPr lang="fr-FR" dirty="0" err="1" smtClean="0"/>
              <a:t>debug</a:t>
            </a:r>
            <a:r>
              <a:rPr lang="fr-FR" dirty="0" smtClean="0"/>
              <a:t> format créé par l’IDA (The Interactive </a:t>
            </a:r>
            <a:r>
              <a:rPr lang="fr-FR" dirty="0" err="1" smtClean="0"/>
              <a:t>Disassembler</a:t>
            </a:r>
            <a:r>
              <a:rPr lang="fr-FR" dirty="0" smtClean="0"/>
              <a:t>), capable de « </a:t>
            </a:r>
            <a:r>
              <a:rPr lang="fr-FR" dirty="0" err="1" smtClean="0"/>
              <a:t>désasembler</a:t>
            </a:r>
            <a:r>
              <a:rPr lang="fr-FR" dirty="0" smtClean="0"/>
              <a:t> »</a:t>
            </a:r>
            <a:r>
              <a:rPr lang="fr-FR" baseline="0" dirty="0" smtClean="0"/>
              <a:t> un </a:t>
            </a:r>
            <a:r>
              <a:rPr lang="fr-FR" baseline="0" dirty="0" err="1" smtClean="0"/>
              <a:t>exe</a:t>
            </a:r>
            <a:r>
              <a:rPr lang="fr-FR" baseline="0" dirty="0" smtClean="0"/>
              <a:t>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71127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de symboles</a:t>
            </a:r>
            <a:r>
              <a:rPr lang="fr-FR" baseline="0" dirty="0" smtClean="0"/>
              <a:t> : 17 ko</a:t>
            </a:r>
            <a:endParaRPr lang="fr-FR" dirty="0" smtClean="0"/>
          </a:p>
          <a:p>
            <a:r>
              <a:rPr lang="fr-FR" dirty="0" smtClean="0"/>
              <a:t>/Zi = 46 ko + 156 ko de pdb</a:t>
            </a:r>
          </a:p>
          <a:p>
            <a:r>
              <a:rPr lang="fr-FR" dirty="0" smtClean="0"/>
              <a:t>/ZI = 55ko + 156 ko (pdb) + 139 ko (</a:t>
            </a:r>
            <a:r>
              <a:rPr lang="fr-FR" dirty="0" err="1" smtClean="0"/>
              <a:t>idb</a:t>
            </a:r>
            <a:r>
              <a:rPr lang="fr-FR" dirty="0" smtClean="0"/>
              <a:t>)</a:t>
            </a:r>
          </a:p>
          <a:p>
            <a:r>
              <a:rPr lang="fr-FR" dirty="0" smtClean="0"/>
              <a:t>/Z7 = 148 ko</a:t>
            </a:r>
          </a:p>
          <a:p>
            <a:endParaRPr lang="fr-FR" dirty="0" smtClean="0"/>
          </a:p>
          <a:p>
            <a:r>
              <a:rPr lang="fr-FR" dirty="0" smtClean="0"/>
              <a:t>IDB = </a:t>
            </a:r>
            <a:r>
              <a:rPr lang="fr-FR" dirty="0" err="1" smtClean="0"/>
              <a:t>Intermediate</a:t>
            </a:r>
            <a:r>
              <a:rPr lang="fr-FR" dirty="0" smtClean="0"/>
              <a:t> </a:t>
            </a:r>
            <a:r>
              <a:rPr lang="fr-FR" dirty="0" err="1" smtClean="0"/>
              <a:t>debug</a:t>
            </a:r>
            <a:r>
              <a:rPr lang="fr-FR" dirty="0" smtClean="0"/>
              <a:t> format créé par l’IDA (The Interactive </a:t>
            </a:r>
            <a:r>
              <a:rPr lang="fr-FR" dirty="0" err="1" smtClean="0"/>
              <a:t>Disassembler</a:t>
            </a:r>
            <a:r>
              <a:rPr lang="fr-FR" dirty="0" smtClean="0"/>
              <a:t>), capable de « </a:t>
            </a:r>
            <a:r>
              <a:rPr lang="fr-FR" dirty="0" err="1" smtClean="0"/>
              <a:t>désasembler</a:t>
            </a:r>
            <a:r>
              <a:rPr lang="fr-FR" dirty="0" smtClean="0"/>
              <a:t> »</a:t>
            </a:r>
            <a:r>
              <a:rPr lang="fr-FR" baseline="0" dirty="0" smtClean="0"/>
              <a:t> un </a:t>
            </a:r>
            <a:r>
              <a:rPr lang="fr-FR" baseline="0" dirty="0" err="1" smtClean="0"/>
              <a:t>exe</a:t>
            </a:r>
            <a:r>
              <a:rPr lang="fr-FR" baseline="0" dirty="0" smtClean="0"/>
              <a:t>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123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jp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1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"/>
          <a:stretch/>
        </p:blipFill>
        <p:spPr>
          <a:xfrm>
            <a:off x="-1" y="-6607"/>
            <a:ext cx="10176778" cy="571253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5226413"/>
            <a:ext cx="4135493" cy="48858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30916" y="5537252"/>
            <a:ext cx="8010000" cy="6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58A062-7397-418C-8F8F-61E273CAE27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0283" y="66738"/>
            <a:ext cx="966974" cy="23753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49515" y="1856861"/>
            <a:ext cx="6360885" cy="807463"/>
          </a:xfrm>
          <a:prstGeom prst="rect">
            <a:avLst/>
          </a:prstGeom>
        </p:spPr>
        <p:txBody>
          <a:bodyPr/>
          <a:lstStyle>
            <a:lvl1pPr>
              <a:defRPr sz="3000" b="1" baseline="0">
                <a:gradFill>
                  <a:gsLst>
                    <a:gs pos="0">
                      <a:srgbClr val="009CBC"/>
                    </a:gs>
                    <a:gs pos="52000">
                      <a:srgbClr val="5155BE"/>
                    </a:gs>
                    <a:gs pos="46000">
                      <a:srgbClr val="4361BE"/>
                    </a:gs>
                    <a:gs pos="83000">
                      <a:srgbClr val="6D3BBF"/>
                    </a:gs>
                  </a:gsLst>
                  <a:lin ang="5400000" scaled="1"/>
                </a:gradFill>
                <a:latin typeface="+mn-lt"/>
              </a:defRPr>
            </a:lvl1pPr>
          </a:lstStyle>
          <a:p>
            <a:r>
              <a:rPr lang="fr-FR" dirty="0"/>
              <a:t>ADD A TITLE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>
          <a:xfrm>
            <a:off x="673697" y="4409178"/>
            <a:ext cx="4058519" cy="4103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DATE – </a:t>
            </a:r>
          </a:p>
          <a:p>
            <a:pPr lvl="0"/>
            <a:r>
              <a:rPr lang="fr-FR" dirty="0"/>
              <a:t>VERSION –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B17F3E-52CF-764C-A3E4-BECFF323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5229" y="5358052"/>
            <a:ext cx="1201924" cy="17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0000" tIns="30000" rIns="30000" bIns="30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761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750" b="0" i="1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Document Security: Standard</a:t>
            </a:r>
            <a:endParaRPr kumimoji="0" lang="en-GB" altLang="fr-FR" sz="15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5241478" y="5374589"/>
            <a:ext cx="0" cy="1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2059AC-5EE7-5E4D-ABA6-501668C89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730" y="5354853"/>
            <a:ext cx="1779903" cy="17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000" tIns="30000" rIns="30000" bIns="30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7619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750" b="0" i="0" u="none" strike="noStrike" cap="none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©</a:t>
            </a:r>
            <a:r>
              <a:rPr kumimoji="0" lang="en-GB" altLang="fr-FR" sz="750" b="0" i="1" u="none" strike="noStrike" cap="none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GB" altLang="fr-FR" sz="750" b="0" i="1" u="none" strike="noStrike" cap="none" normalizeH="0" baseline="0" noProof="0" dirty="0" err="1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Scalian</a:t>
            </a:r>
            <a:r>
              <a:rPr kumimoji="0" lang="en-GB" altLang="fr-FR" sz="750" b="0" i="1" u="none" strike="noStrike" cap="none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2022. </a:t>
            </a:r>
            <a:r>
              <a:rPr kumimoji="0" lang="fr-FR" sz="750" b="0" i="1" u="none" strike="noStrike" kern="1200" cap="none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All </a:t>
            </a:r>
            <a:r>
              <a:rPr kumimoji="0" lang="fr-FR" sz="750" b="0" i="1" u="none" strike="noStrike" kern="1200" cap="none" normalizeH="0" baseline="0" dirty="0" err="1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rights</a:t>
            </a:r>
            <a:r>
              <a:rPr kumimoji="0" lang="fr-FR" sz="750" b="0" i="1" u="none" strike="noStrike" kern="1200" cap="none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750" b="0" i="1" u="none" strike="noStrike" kern="1200" cap="none" normalizeH="0" baseline="0" dirty="0" err="1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reserved</a:t>
            </a:r>
            <a:r>
              <a:rPr kumimoji="0" lang="fr-FR" sz="750" b="0" i="1" u="none" strike="noStrike" kern="1200" cap="none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  <a:endParaRPr kumimoji="0" lang="en-GB" altLang="fr-FR" sz="750" b="0" i="1" u="none" strike="noStrike" kern="1200" cap="none" normalizeH="0" baseline="0" noProof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latin typeface="+mn-lt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D4D4C80-8B09-48A6-9593-E6E7FF7C4315}"/>
              </a:ext>
            </a:extLst>
          </p:cNvPr>
          <p:cNvSpPr txBox="1"/>
          <p:nvPr/>
        </p:nvSpPr>
        <p:spPr>
          <a:xfrm>
            <a:off x="7214826" y="4369603"/>
            <a:ext cx="2678474" cy="1067101"/>
          </a:xfrm>
          <a:prstGeom prst="round2Diag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48161" indent="0" algn="l">
              <a:spcBef>
                <a:spcPts val="1000"/>
              </a:spcBef>
            </a:pPr>
            <a:r>
              <a:rPr lang="fr-FR" sz="1000" dirty="0">
                <a:solidFill>
                  <a:srgbClr val="4B2882"/>
                </a:solidFill>
              </a:rPr>
              <a:t>Scalian Academy Learning Services est un organisme de formation</a:t>
            </a:r>
          </a:p>
          <a:p>
            <a:pPr marL="148161" indent="0" algn="l">
              <a:spcBef>
                <a:spcPts val="1000"/>
              </a:spcBef>
            </a:pPr>
            <a:r>
              <a:rPr lang="fr-FR" sz="1000" dirty="0">
                <a:solidFill>
                  <a:srgbClr val="4B2882"/>
                </a:solidFill>
              </a:rPr>
              <a:t>                                 et</a:t>
            </a:r>
          </a:p>
          <a:p>
            <a:endParaRPr lang="fr-FR" sz="917" dirty="0">
              <a:solidFill>
                <a:srgbClr val="4B2882"/>
              </a:solidFill>
            </a:endParaRPr>
          </a:p>
          <a:p>
            <a:endParaRPr lang="fr-FR" sz="917" dirty="0">
              <a:solidFill>
                <a:srgbClr val="4B288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F7A38E-D781-4618-8F07-1FD43A12F98B}"/>
              </a:ext>
            </a:extLst>
          </p:cNvPr>
          <p:cNvSpPr/>
          <p:nvPr/>
        </p:nvSpPr>
        <p:spPr>
          <a:xfrm rot="16200000">
            <a:off x="7271526" y="4985944"/>
            <a:ext cx="61587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N°0079418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1D9F871-4906-4FB1-99C6-55B506098EC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022" y="251903"/>
            <a:ext cx="3711743" cy="99262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CAF5CA8-CABC-454C-99F2-CD7B24F90F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441" y="4770824"/>
            <a:ext cx="1092982" cy="58402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1330C2F-85F7-4269-ACF7-A4C7FC3E56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63" y="4799613"/>
            <a:ext cx="584027" cy="62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23721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/>
        </p:nvSpPr>
        <p:spPr>
          <a:xfrm>
            <a:off x="0" y="0"/>
            <a:ext cx="5082000" cy="5715000"/>
          </a:xfrm>
          <a:prstGeom prst="rect">
            <a:avLst/>
          </a:prstGeom>
          <a:solidFill>
            <a:srgbClr val="FECD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5226413"/>
            <a:ext cx="4135493" cy="488588"/>
          </a:xfrm>
          <a:prstGeom prst="rect">
            <a:avLst/>
          </a:prstGeom>
        </p:spPr>
      </p:pic>
      <p:pic>
        <p:nvPicPr>
          <p:cNvPr id="9" name="Image 8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938ADC31-B4E3-40F6-9E13-B2452296F21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6509" y="52712"/>
            <a:ext cx="1052675" cy="258585"/>
          </a:xfrm>
          <a:prstGeom prst="rect">
            <a:avLst/>
          </a:prstGeom>
        </p:spPr>
      </p:pic>
      <p:cxnSp>
        <p:nvCxnSpPr>
          <p:cNvPr id="11" name="Connecteur droit 10"/>
          <p:cNvCxnSpPr/>
          <p:nvPr/>
        </p:nvCxnSpPr>
        <p:spPr>
          <a:xfrm>
            <a:off x="0" y="952809"/>
            <a:ext cx="540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30916" y="5537252"/>
            <a:ext cx="8010000" cy="6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cxnSp>
        <p:nvCxnSpPr>
          <p:cNvPr id="18" name="Connecteur droit 17"/>
          <p:cNvCxnSpPr/>
          <p:nvPr/>
        </p:nvCxnSpPr>
        <p:spPr>
          <a:xfrm>
            <a:off x="0" y="952809"/>
            <a:ext cx="540000" cy="0"/>
          </a:xfrm>
          <a:prstGeom prst="line">
            <a:avLst/>
          </a:prstGeom>
          <a:ln w="57150">
            <a:solidFill>
              <a:srgbClr val="006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/>
          <p:cNvSpPr>
            <a:spLocks noGrp="1"/>
          </p:cNvSpPr>
          <p:nvPr>
            <p:ph type="title" hasCustomPrompt="1"/>
          </p:nvPr>
        </p:nvSpPr>
        <p:spPr>
          <a:xfrm>
            <a:off x="654958" y="669903"/>
            <a:ext cx="4250418" cy="402518"/>
          </a:xfrm>
          <a:prstGeom prst="rect">
            <a:avLst/>
          </a:prstGeom>
        </p:spPr>
        <p:txBody>
          <a:bodyPr/>
          <a:lstStyle>
            <a:lvl1pPr>
              <a:defRPr sz="2333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ADD A TITLE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654845" y="1074050"/>
            <a:ext cx="4250531" cy="3268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aseline="0">
                <a:solidFill>
                  <a:srgbClr val="006085"/>
                </a:solidFill>
              </a:defRPr>
            </a:lvl1pPr>
          </a:lstStyle>
          <a:p>
            <a:pPr lvl="0"/>
            <a:r>
              <a:rPr lang="fr-FR" dirty="0"/>
              <a:t>ADD A TITLE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925542" y="343527"/>
            <a:ext cx="9120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61539" y="213005"/>
            <a:ext cx="1452563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33" dirty="0" smtClean="0">
                <a:solidFill>
                  <a:schemeClr val="bg1"/>
                </a:solidFill>
                <a:latin typeface="+mn-lt"/>
              </a:rPr>
              <a:t>Formation</a:t>
            </a:r>
            <a:endParaRPr lang="fr-FR" sz="833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4" name="Connecteur droit 33"/>
          <p:cNvCxnSpPr/>
          <p:nvPr/>
        </p:nvCxnSpPr>
        <p:spPr>
          <a:xfrm>
            <a:off x="939272" y="343527"/>
            <a:ext cx="4140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5DBCB9C6-85FE-410C-9540-6A27D1AFA72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5510" y="52674"/>
            <a:ext cx="1010032" cy="286754"/>
          </a:xfrm>
          <a:prstGeom prst="rect">
            <a:avLst/>
          </a:prstGeom>
        </p:spPr>
      </p:pic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8996B357-A668-40B9-B956-244C8E5563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845" y="1728374"/>
            <a:ext cx="4250531" cy="3507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675D42CE-EA1B-4B49-BD19-B069D41BF26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45125" y="1040032"/>
            <a:ext cx="4302125" cy="4195938"/>
          </a:xfrm>
          <a:prstGeom prst="rect">
            <a:avLst/>
          </a:prstGeom>
        </p:spPr>
        <p:txBody>
          <a:bodyPr/>
          <a:lstStyle>
            <a:lvl1pPr marL="190492" indent="-190492">
              <a:buClr>
                <a:srgbClr val="4B2882"/>
              </a:buClr>
              <a:buFont typeface="Arial" panose="020B0604020202020204" pitchFamily="34" charset="0"/>
              <a:buChar char="•"/>
              <a:defRPr sz="1333" baseline="0"/>
            </a:lvl1pPr>
            <a:lvl2pPr>
              <a:defRPr sz="1167" baseline="0"/>
            </a:lvl2pPr>
            <a:lvl3pPr marL="952462" indent="-190492">
              <a:buFont typeface="Courier New" panose="02070309020205020404" pitchFamily="49" charset="0"/>
              <a:buChar char="o"/>
              <a:defRPr sz="1000"/>
            </a:lvl3pPr>
            <a:lvl4pPr marL="1381070" indent="-238115">
              <a:buFont typeface="Symbol" panose="05050102010706020507" pitchFamily="18" charset="2"/>
              <a:buChar char="-"/>
              <a:defRPr sz="917"/>
            </a:lvl4pPr>
            <a:lvl5pPr marL="1762055" indent="-238115">
              <a:buFont typeface="Symbol" panose="05050102010706020507" pitchFamily="18" charset="2"/>
              <a:buChar char="-"/>
              <a:defRPr sz="917" baseline="0"/>
            </a:lvl5pPr>
          </a:lstStyle>
          <a:p>
            <a:pPr lvl="0"/>
            <a:r>
              <a:rPr lang="fr-FR" dirty="0"/>
              <a:t>First-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43996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/>
        </p:nvSpPr>
        <p:spPr>
          <a:xfrm>
            <a:off x="0" y="0"/>
            <a:ext cx="5082000" cy="5715000"/>
          </a:xfrm>
          <a:prstGeom prst="rect">
            <a:avLst/>
          </a:prstGeom>
          <a:solidFill>
            <a:srgbClr val="D710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5226413"/>
            <a:ext cx="4135493" cy="488588"/>
          </a:xfrm>
          <a:prstGeom prst="rect">
            <a:avLst/>
          </a:prstGeom>
        </p:spPr>
      </p:pic>
      <p:pic>
        <p:nvPicPr>
          <p:cNvPr id="9" name="Image 8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938ADC31-B4E3-40F6-9E13-B2452296F21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6509" y="52712"/>
            <a:ext cx="1052675" cy="258585"/>
          </a:xfrm>
          <a:prstGeom prst="rect">
            <a:avLst/>
          </a:prstGeom>
        </p:spPr>
      </p:pic>
      <p:cxnSp>
        <p:nvCxnSpPr>
          <p:cNvPr id="11" name="Connecteur droit 10"/>
          <p:cNvCxnSpPr/>
          <p:nvPr/>
        </p:nvCxnSpPr>
        <p:spPr>
          <a:xfrm>
            <a:off x="0" y="952809"/>
            <a:ext cx="540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30916" y="5537252"/>
            <a:ext cx="8010000" cy="6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cxnSp>
        <p:nvCxnSpPr>
          <p:cNvPr id="18" name="Connecteur droit 17"/>
          <p:cNvCxnSpPr/>
          <p:nvPr/>
        </p:nvCxnSpPr>
        <p:spPr>
          <a:xfrm>
            <a:off x="0" y="952809"/>
            <a:ext cx="540000" cy="0"/>
          </a:xfrm>
          <a:prstGeom prst="line">
            <a:avLst/>
          </a:prstGeom>
          <a:ln w="57150">
            <a:solidFill>
              <a:srgbClr val="60B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/>
          <p:cNvSpPr>
            <a:spLocks noGrp="1"/>
          </p:cNvSpPr>
          <p:nvPr>
            <p:ph type="title" hasCustomPrompt="1"/>
          </p:nvPr>
        </p:nvSpPr>
        <p:spPr>
          <a:xfrm>
            <a:off x="654958" y="669903"/>
            <a:ext cx="4250418" cy="402518"/>
          </a:xfrm>
          <a:prstGeom prst="rect">
            <a:avLst/>
          </a:prstGeom>
        </p:spPr>
        <p:txBody>
          <a:bodyPr/>
          <a:lstStyle>
            <a:lvl1pPr>
              <a:defRPr sz="2333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ADD A TITLE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654845" y="1074050"/>
            <a:ext cx="4250531" cy="3268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aseline="0">
                <a:solidFill>
                  <a:srgbClr val="60BB9B"/>
                </a:solidFill>
              </a:defRPr>
            </a:lvl1pPr>
          </a:lstStyle>
          <a:p>
            <a:pPr lvl="0"/>
            <a:r>
              <a:rPr lang="fr-FR" dirty="0"/>
              <a:t>ADD A TITLE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925542" y="343527"/>
            <a:ext cx="9120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61539" y="213005"/>
            <a:ext cx="1452563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33" dirty="0" smtClean="0">
                <a:solidFill>
                  <a:schemeClr val="bg1"/>
                </a:solidFill>
                <a:latin typeface="+mn-lt"/>
              </a:rPr>
              <a:t>Formation</a:t>
            </a:r>
            <a:endParaRPr lang="fr-FR" sz="833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4" name="Connecteur droit 33"/>
          <p:cNvCxnSpPr/>
          <p:nvPr/>
        </p:nvCxnSpPr>
        <p:spPr>
          <a:xfrm>
            <a:off x="939272" y="343527"/>
            <a:ext cx="4140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5DBCB9C6-85FE-410C-9540-6A27D1AFA72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5510" y="52674"/>
            <a:ext cx="1010032" cy="286754"/>
          </a:xfrm>
          <a:prstGeom prst="rect">
            <a:avLst/>
          </a:prstGeom>
        </p:spPr>
      </p:pic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C8A9DE1F-EA16-4DD2-BB35-25841502C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845" y="1728374"/>
            <a:ext cx="4250531" cy="3507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5" name="Espace réservé du contenu 6">
            <a:extLst>
              <a:ext uri="{FF2B5EF4-FFF2-40B4-BE49-F238E27FC236}">
                <a16:creationId xmlns:a16="http://schemas.microsoft.com/office/drawing/2014/main" id="{4296913C-AA3E-43DE-AB3C-117E85967D4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45125" y="1040032"/>
            <a:ext cx="4302125" cy="4195938"/>
          </a:xfrm>
          <a:prstGeom prst="rect">
            <a:avLst/>
          </a:prstGeom>
        </p:spPr>
        <p:txBody>
          <a:bodyPr/>
          <a:lstStyle>
            <a:lvl1pPr marL="190492" indent="-190492">
              <a:buClr>
                <a:srgbClr val="4B2882"/>
              </a:buClr>
              <a:buFont typeface="Arial" panose="020B0604020202020204" pitchFamily="34" charset="0"/>
              <a:buChar char="•"/>
              <a:defRPr sz="1333" baseline="0"/>
            </a:lvl1pPr>
            <a:lvl2pPr>
              <a:defRPr sz="1167" baseline="0"/>
            </a:lvl2pPr>
            <a:lvl3pPr marL="952462" indent="-190492">
              <a:buFont typeface="Courier New" panose="02070309020205020404" pitchFamily="49" charset="0"/>
              <a:buChar char="o"/>
              <a:defRPr sz="1000"/>
            </a:lvl3pPr>
            <a:lvl4pPr marL="1381070" indent="-238115">
              <a:buFont typeface="Symbol" panose="05050102010706020507" pitchFamily="18" charset="2"/>
              <a:buChar char="-"/>
              <a:defRPr sz="917"/>
            </a:lvl4pPr>
            <a:lvl5pPr marL="1762055" indent="-238115">
              <a:buFont typeface="Symbol" panose="05050102010706020507" pitchFamily="18" charset="2"/>
              <a:buChar char="-"/>
              <a:defRPr sz="917" baseline="0"/>
            </a:lvl5pPr>
          </a:lstStyle>
          <a:p>
            <a:pPr lvl="0"/>
            <a:r>
              <a:rPr lang="fr-FR" dirty="0"/>
              <a:t>First-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9424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654844" y="1419665"/>
            <a:ext cx="8766968" cy="3876268"/>
          </a:xfrm>
          <a:prstGeom prst="rect">
            <a:avLst/>
          </a:prstGeom>
        </p:spPr>
        <p:txBody>
          <a:bodyPr/>
          <a:lstStyle>
            <a:lvl1pPr marL="190492" indent="-190492">
              <a:buClr>
                <a:srgbClr val="4B2882"/>
              </a:buClr>
              <a:buFont typeface="Arial" panose="020B0604020202020204" pitchFamily="34" charset="0"/>
              <a:buChar char="•"/>
              <a:defRPr sz="1500" baseline="0"/>
            </a:lvl1pPr>
            <a:lvl2pPr>
              <a:defRPr sz="1333" baseline="0"/>
            </a:lvl2pPr>
            <a:lvl3pPr marL="952462" indent="-190492">
              <a:buFont typeface="Courier New" panose="02070309020205020404" pitchFamily="49" charset="0"/>
              <a:buChar char="o"/>
              <a:defRPr sz="1167"/>
            </a:lvl3pPr>
            <a:lvl4pPr marL="1381070" indent="-238115">
              <a:buFont typeface="Symbol" panose="05050102010706020507" pitchFamily="18" charset="2"/>
              <a:buChar char="-"/>
              <a:defRPr sz="1000"/>
            </a:lvl4pPr>
            <a:lvl5pPr marL="1762055" indent="-238115">
              <a:buFont typeface="Symbol" panose="05050102010706020507" pitchFamily="18" charset="2"/>
              <a:buChar char="-"/>
              <a:defRPr sz="1000" baseline="0"/>
            </a:lvl5pPr>
          </a:lstStyle>
          <a:p>
            <a:pPr lvl="0"/>
            <a:r>
              <a:rPr lang="fr-FR" dirty="0"/>
              <a:t>First-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5226413"/>
            <a:ext cx="4135493" cy="48858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30916" y="5537252"/>
            <a:ext cx="8010000" cy="6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grpSp>
        <p:nvGrpSpPr>
          <p:cNvPr id="3" name="Groupe 2"/>
          <p:cNvGrpSpPr/>
          <p:nvPr/>
        </p:nvGrpSpPr>
        <p:grpSpPr>
          <a:xfrm>
            <a:off x="161539" y="213005"/>
            <a:ext cx="9884003" cy="220510"/>
            <a:chOff x="193846" y="255606"/>
            <a:chExt cx="11860804" cy="264612"/>
          </a:xfrm>
        </p:grpSpPr>
        <p:sp>
          <p:nvSpPr>
            <p:cNvPr id="16" name="ZoneTexte 15"/>
            <p:cNvSpPr txBox="1"/>
            <p:nvPr userDrawn="1"/>
          </p:nvSpPr>
          <p:spPr>
            <a:xfrm>
              <a:off x="193846" y="255606"/>
              <a:ext cx="1743074" cy="26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833" dirty="0" smtClean="0">
                  <a:solidFill>
                    <a:schemeClr val="tx1"/>
                  </a:solidFill>
                  <a:latin typeface="+mn-lt"/>
                </a:rPr>
                <a:t>Formation</a:t>
              </a:r>
              <a:endParaRPr lang="fr-FR" sz="833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necteur droit 19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A8839F63-175A-4FDD-9A7A-1887F3B386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5510" y="52674"/>
            <a:ext cx="1010032" cy="286754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3CDB64C-1E52-4028-B99A-33BF76E8E298}"/>
              </a:ext>
            </a:extLst>
          </p:cNvPr>
          <p:cNvCxnSpPr/>
          <p:nvPr/>
        </p:nvCxnSpPr>
        <p:spPr>
          <a:xfrm>
            <a:off x="0" y="716952"/>
            <a:ext cx="540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re 1">
            <a:extLst>
              <a:ext uri="{FF2B5EF4-FFF2-40B4-BE49-F238E27FC236}">
                <a16:creationId xmlns:a16="http://schemas.microsoft.com/office/drawing/2014/main" id="{A3A0B5E7-8DF5-42B1-9B19-C0F31066A4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4958" y="434046"/>
            <a:ext cx="4250418" cy="272371"/>
          </a:xfrm>
          <a:prstGeom prst="rect">
            <a:avLst/>
          </a:prstGeom>
        </p:spPr>
        <p:txBody>
          <a:bodyPr/>
          <a:lstStyle>
            <a:lvl1pPr>
              <a:defRPr sz="2333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 dirty="0"/>
              <a:t>ADD A TITLE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id="{B8AE15CD-15CC-4126-A952-89C01A1AE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4845" y="781957"/>
            <a:ext cx="4250531" cy="3268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 dirty="0"/>
              <a:t>ADD A TITLE</a:t>
            </a:r>
          </a:p>
        </p:txBody>
      </p:sp>
    </p:spTree>
    <p:extLst>
      <p:ext uri="{BB962C8B-B14F-4D97-AF65-F5344CB8AC3E}">
        <p14:creationId xmlns:p14="http://schemas.microsoft.com/office/powerpoint/2010/main" val="185432373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70.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5226413"/>
            <a:ext cx="4135493" cy="48858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30916" y="5537252"/>
            <a:ext cx="8010000" cy="6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grpSp>
        <p:nvGrpSpPr>
          <p:cNvPr id="3" name="Groupe 2"/>
          <p:cNvGrpSpPr/>
          <p:nvPr/>
        </p:nvGrpSpPr>
        <p:grpSpPr>
          <a:xfrm>
            <a:off x="161539" y="213005"/>
            <a:ext cx="9884003" cy="220510"/>
            <a:chOff x="193846" y="255606"/>
            <a:chExt cx="11860804" cy="264612"/>
          </a:xfrm>
        </p:grpSpPr>
        <p:sp>
          <p:nvSpPr>
            <p:cNvPr id="16" name="ZoneTexte 15"/>
            <p:cNvSpPr txBox="1"/>
            <p:nvPr userDrawn="1"/>
          </p:nvSpPr>
          <p:spPr>
            <a:xfrm>
              <a:off x="193846" y="255606"/>
              <a:ext cx="1743074" cy="26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833" dirty="0" smtClean="0">
                  <a:solidFill>
                    <a:schemeClr val="tx1"/>
                  </a:solidFill>
                  <a:latin typeface="+mn-lt"/>
                </a:rPr>
                <a:t>Formation</a:t>
              </a:r>
              <a:endParaRPr lang="fr-FR" sz="833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necteur droit 19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A8839F63-175A-4FDD-9A7A-1887F3B386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5510" y="52674"/>
            <a:ext cx="1010032" cy="286754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3CDB64C-1E52-4028-B99A-33BF76E8E298}"/>
              </a:ext>
            </a:extLst>
          </p:cNvPr>
          <p:cNvCxnSpPr/>
          <p:nvPr/>
        </p:nvCxnSpPr>
        <p:spPr>
          <a:xfrm>
            <a:off x="0" y="716952"/>
            <a:ext cx="540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re 1">
            <a:extLst>
              <a:ext uri="{FF2B5EF4-FFF2-40B4-BE49-F238E27FC236}">
                <a16:creationId xmlns:a16="http://schemas.microsoft.com/office/drawing/2014/main" id="{A3A0B5E7-8DF5-42B1-9B19-C0F31066A4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4958" y="434046"/>
            <a:ext cx="4250418" cy="272371"/>
          </a:xfrm>
          <a:prstGeom prst="rect">
            <a:avLst/>
          </a:prstGeom>
        </p:spPr>
        <p:txBody>
          <a:bodyPr/>
          <a:lstStyle>
            <a:lvl1pPr>
              <a:defRPr sz="2333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 dirty="0"/>
              <a:t>ADD A TITLE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id="{B8AE15CD-15CC-4126-A952-89C01A1AE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4845" y="781957"/>
            <a:ext cx="4250531" cy="3268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 dirty="0"/>
              <a:t>ADD A TITLE</a:t>
            </a:r>
          </a:p>
        </p:txBody>
      </p:sp>
    </p:spTree>
    <p:extLst>
      <p:ext uri="{BB962C8B-B14F-4D97-AF65-F5344CB8AC3E}">
        <p14:creationId xmlns:p14="http://schemas.microsoft.com/office/powerpoint/2010/main" val="299446638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5226413"/>
            <a:ext cx="4135493" cy="488588"/>
          </a:xfrm>
          <a:prstGeom prst="rect">
            <a:avLst/>
          </a:prstGeom>
        </p:spPr>
      </p:pic>
      <p:sp>
        <p:nvSpPr>
          <p:cNvPr id="16" name="Espace réservé du contenu 6"/>
          <p:cNvSpPr>
            <a:spLocks noGrp="1"/>
          </p:cNvSpPr>
          <p:nvPr>
            <p:ph sz="quarter" idx="12" hasCustomPrompt="1"/>
          </p:nvPr>
        </p:nvSpPr>
        <p:spPr>
          <a:xfrm>
            <a:off x="629047" y="1360715"/>
            <a:ext cx="4302125" cy="3926058"/>
          </a:xfrm>
          <a:prstGeom prst="rect">
            <a:avLst/>
          </a:prstGeom>
        </p:spPr>
        <p:txBody>
          <a:bodyPr/>
          <a:lstStyle>
            <a:lvl1pPr marL="190492" indent="-190492">
              <a:buClr>
                <a:srgbClr val="4B2882"/>
              </a:buClr>
              <a:buFont typeface="Arial" panose="020B0604020202020204" pitchFamily="34" charset="0"/>
              <a:buChar char="•"/>
              <a:defRPr sz="1500"/>
            </a:lvl1pPr>
            <a:lvl2pPr>
              <a:defRPr sz="1333"/>
            </a:lvl2pPr>
            <a:lvl3pPr marL="952462" indent="-190492">
              <a:buFont typeface="Courier New" panose="02070309020205020404" pitchFamily="49" charset="0"/>
              <a:buChar char="o"/>
              <a:defRPr sz="1167"/>
            </a:lvl3pPr>
            <a:lvl4pPr marL="1381070" indent="-238115">
              <a:buFont typeface="Symbol" panose="05050102010706020507" pitchFamily="18" charset="2"/>
              <a:buChar char="-"/>
              <a:defRPr sz="1000"/>
            </a:lvl4pPr>
            <a:lvl5pPr marL="1762055" indent="-238115">
              <a:buFont typeface="Symbol" panose="05050102010706020507" pitchFamily="18" charset="2"/>
              <a:buChar char="-"/>
              <a:defRPr sz="1000"/>
            </a:lvl5pPr>
          </a:lstStyle>
          <a:p>
            <a:pPr lvl="0"/>
            <a:r>
              <a:rPr lang="fr-FR" dirty="0"/>
              <a:t>First-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1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5138099" y="1360715"/>
            <a:ext cx="4302125" cy="3926058"/>
          </a:xfrm>
          <a:prstGeom prst="rect">
            <a:avLst/>
          </a:prstGeom>
        </p:spPr>
        <p:txBody>
          <a:bodyPr/>
          <a:lstStyle>
            <a:lvl1pPr marL="190492" indent="-190492">
              <a:buClr>
                <a:srgbClr val="4B2882"/>
              </a:buClr>
              <a:buFont typeface="Arial" panose="020B0604020202020204" pitchFamily="34" charset="0"/>
              <a:buChar char="•"/>
              <a:defRPr sz="1500"/>
            </a:lvl1pPr>
            <a:lvl2pPr>
              <a:defRPr sz="1333"/>
            </a:lvl2pPr>
            <a:lvl3pPr marL="952462" indent="-190492">
              <a:buFont typeface="Courier New" panose="02070309020205020404" pitchFamily="49" charset="0"/>
              <a:buChar char="o"/>
              <a:defRPr sz="1167"/>
            </a:lvl3pPr>
            <a:lvl4pPr marL="1381070" indent="-238115">
              <a:buFont typeface="Symbol" panose="05050102010706020507" pitchFamily="18" charset="2"/>
              <a:buChar char="-"/>
              <a:defRPr sz="1000"/>
            </a:lvl4pPr>
            <a:lvl5pPr marL="1762055" indent="-238115">
              <a:buFont typeface="Symbol" panose="05050102010706020507" pitchFamily="18" charset="2"/>
              <a:buChar char="-"/>
              <a:defRPr sz="1000"/>
            </a:lvl5pPr>
          </a:lstStyle>
          <a:p>
            <a:pPr lvl="0"/>
            <a:r>
              <a:rPr lang="fr-FR" dirty="0"/>
              <a:t>First-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830916" y="5537252"/>
            <a:ext cx="8010000" cy="6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grpSp>
        <p:nvGrpSpPr>
          <p:cNvPr id="20" name="Groupe 19"/>
          <p:cNvGrpSpPr/>
          <p:nvPr/>
        </p:nvGrpSpPr>
        <p:grpSpPr>
          <a:xfrm>
            <a:off x="161539" y="213005"/>
            <a:ext cx="9884003" cy="220510"/>
            <a:chOff x="193846" y="255606"/>
            <a:chExt cx="11860804" cy="264612"/>
          </a:xfrm>
        </p:grpSpPr>
        <p:sp>
          <p:nvSpPr>
            <p:cNvPr id="25" name="ZoneTexte 24"/>
            <p:cNvSpPr txBox="1"/>
            <p:nvPr userDrawn="1"/>
          </p:nvSpPr>
          <p:spPr>
            <a:xfrm>
              <a:off x="193846" y="255606"/>
              <a:ext cx="1743074" cy="26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833" dirty="0"/>
                <a:t>THE GROUP</a:t>
              </a:r>
            </a:p>
          </p:txBody>
        </p:sp>
        <p:cxnSp>
          <p:nvCxnSpPr>
            <p:cNvPr id="26" name="Connecteur droit 25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2A2AC54A-CAE0-4DA4-84CA-9F8C8451F88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5510" y="52674"/>
            <a:ext cx="1010032" cy="286754"/>
          </a:xfrm>
          <a:prstGeom prst="rect">
            <a:avLst/>
          </a:prstGeom>
        </p:spPr>
      </p:pic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B92092C-F3E6-4E47-814C-4BCC6F5675B4}"/>
              </a:ext>
            </a:extLst>
          </p:cNvPr>
          <p:cNvCxnSpPr/>
          <p:nvPr/>
        </p:nvCxnSpPr>
        <p:spPr>
          <a:xfrm>
            <a:off x="0" y="716952"/>
            <a:ext cx="540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re 1">
            <a:extLst>
              <a:ext uri="{FF2B5EF4-FFF2-40B4-BE49-F238E27FC236}">
                <a16:creationId xmlns:a16="http://schemas.microsoft.com/office/drawing/2014/main" id="{23FC2D1C-C825-47AC-A0A0-268A55D2D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4958" y="434046"/>
            <a:ext cx="4250418" cy="272371"/>
          </a:xfrm>
          <a:prstGeom prst="rect">
            <a:avLst/>
          </a:prstGeom>
        </p:spPr>
        <p:txBody>
          <a:bodyPr/>
          <a:lstStyle>
            <a:lvl1pPr>
              <a:defRPr sz="2333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 dirty="0"/>
              <a:t>ADD A TITLE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1039B32C-70E5-4EEF-8356-672F1AEF0D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4845" y="781957"/>
            <a:ext cx="4250531" cy="3268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 dirty="0"/>
              <a:t>ADD A TITLE</a:t>
            </a:r>
          </a:p>
        </p:txBody>
      </p:sp>
    </p:spTree>
    <p:extLst>
      <p:ext uri="{BB962C8B-B14F-4D97-AF65-F5344CB8AC3E}">
        <p14:creationId xmlns:p14="http://schemas.microsoft.com/office/powerpoint/2010/main" val="365297050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5226413"/>
            <a:ext cx="4135493" cy="48858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30916" y="5537252"/>
            <a:ext cx="8010000" cy="6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654844" y="1602241"/>
            <a:ext cx="2631281" cy="65087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1667" b="0" baseline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 hasCustomPrompt="1"/>
          </p:nvPr>
        </p:nvSpPr>
        <p:spPr>
          <a:xfrm>
            <a:off x="654844" y="2261053"/>
            <a:ext cx="2631281" cy="238125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/>
          <a:lstStyle>
            <a:lvl1pPr>
              <a:defRPr sz="1167" baseline="0"/>
            </a:lvl1pPr>
          </a:lstStyle>
          <a:p>
            <a:pPr lvl="0"/>
            <a:r>
              <a:rPr lang="fr-FR" dirty="0"/>
              <a:t>First-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quarter" idx="13" hasCustomPrompt="1"/>
          </p:nvPr>
        </p:nvSpPr>
        <p:spPr>
          <a:xfrm>
            <a:off x="3721507" y="1602241"/>
            <a:ext cx="2631281" cy="65087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1667" b="0" baseline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21" name="Espace réservé du contenu 5"/>
          <p:cNvSpPr>
            <a:spLocks noGrp="1"/>
          </p:cNvSpPr>
          <p:nvPr>
            <p:ph sz="quarter" idx="14" hasCustomPrompt="1"/>
          </p:nvPr>
        </p:nvSpPr>
        <p:spPr>
          <a:xfrm>
            <a:off x="3721507" y="2261053"/>
            <a:ext cx="2631281" cy="238125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/>
          <a:lstStyle>
            <a:lvl1pPr>
              <a:defRPr sz="1167"/>
            </a:lvl1pPr>
          </a:lstStyle>
          <a:p>
            <a:pPr lvl="0"/>
            <a:r>
              <a:rPr lang="fr-FR" dirty="0"/>
              <a:t>First-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6849459" y="1602241"/>
            <a:ext cx="2631281" cy="65087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1667" b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23" name="Espace réservé du contenu 5"/>
          <p:cNvSpPr>
            <a:spLocks noGrp="1"/>
          </p:cNvSpPr>
          <p:nvPr>
            <p:ph sz="quarter" idx="16" hasCustomPrompt="1"/>
          </p:nvPr>
        </p:nvSpPr>
        <p:spPr>
          <a:xfrm>
            <a:off x="6849459" y="2261053"/>
            <a:ext cx="2631281" cy="238125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/>
          <a:lstStyle>
            <a:lvl1pPr>
              <a:defRPr sz="1167"/>
            </a:lvl1pPr>
          </a:lstStyle>
          <a:p>
            <a:pPr lvl="0"/>
            <a:r>
              <a:rPr lang="fr-FR" dirty="0"/>
              <a:t>First-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</a:p>
        </p:txBody>
      </p:sp>
      <p:grpSp>
        <p:nvGrpSpPr>
          <p:cNvPr id="30" name="Groupe 29"/>
          <p:cNvGrpSpPr/>
          <p:nvPr/>
        </p:nvGrpSpPr>
        <p:grpSpPr>
          <a:xfrm>
            <a:off x="161539" y="213005"/>
            <a:ext cx="9884003" cy="220510"/>
            <a:chOff x="193846" y="255606"/>
            <a:chExt cx="11860804" cy="264612"/>
          </a:xfrm>
        </p:grpSpPr>
        <p:sp>
          <p:nvSpPr>
            <p:cNvPr id="31" name="ZoneTexte 30"/>
            <p:cNvSpPr txBox="1"/>
            <p:nvPr userDrawn="1"/>
          </p:nvSpPr>
          <p:spPr>
            <a:xfrm>
              <a:off x="193846" y="255606"/>
              <a:ext cx="1743074" cy="26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833" dirty="0" smtClean="0">
                  <a:solidFill>
                    <a:schemeClr val="tx1"/>
                  </a:solidFill>
                  <a:latin typeface="+mn-lt"/>
                </a:rPr>
                <a:t>Formation</a:t>
              </a:r>
              <a:endParaRPr lang="fr-FR" sz="833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Connecteur droit 31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3EC0ED0B-D895-4305-BC40-EFF0662AA01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5510" y="52674"/>
            <a:ext cx="1010032" cy="286754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9AA7ED9-F275-4B23-9AC2-339A9457D61E}"/>
              </a:ext>
            </a:extLst>
          </p:cNvPr>
          <p:cNvCxnSpPr/>
          <p:nvPr/>
        </p:nvCxnSpPr>
        <p:spPr>
          <a:xfrm>
            <a:off x="0" y="716952"/>
            <a:ext cx="540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97F2EE9D-9DE8-4B52-B48A-578E8376D3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4958" y="434046"/>
            <a:ext cx="4250418" cy="272371"/>
          </a:xfrm>
          <a:prstGeom prst="rect">
            <a:avLst/>
          </a:prstGeom>
        </p:spPr>
        <p:txBody>
          <a:bodyPr/>
          <a:lstStyle>
            <a:lvl1pPr>
              <a:defRPr sz="2333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 dirty="0"/>
              <a:t>ADD A TITLE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3221C1E4-A017-4DA2-B612-439458F83C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4845" y="781957"/>
            <a:ext cx="4250531" cy="3268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 dirty="0"/>
              <a:t>ADD A TITLE</a:t>
            </a:r>
          </a:p>
        </p:txBody>
      </p:sp>
    </p:spTree>
    <p:extLst>
      <p:ext uri="{BB962C8B-B14F-4D97-AF65-F5344CB8AC3E}">
        <p14:creationId xmlns:p14="http://schemas.microsoft.com/office/powerpoint/2010/main" val="260282845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5226413"/>
            <a:ext cx="4135493" cy="48858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30916" y="5537252"/>
            <a:ext cx="8010000" cy="6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1" hasCustomPrompt="1"/>
          </p:nvPr>
        </p:nvSpPr>
        <p:spPr>
          <a:xfrm>
            <a:off x="793750" y="1777313"/>
            <a:ext cx="2353468" cy="13617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33" baseline="0"/>
            </a:lvl1pPr>
          </a:lstStyle>
          <a:p>
            <a:r>
              <a:rPr lang="en-US" dirty="0"/>
              <a:t>Click on the icon to add an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654844" y="3258109"/>
            <a:ext cx="2631281" cy="590121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1667" b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654844" y="3847608"/>
            <a:ext cx="2631281" cy="1014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67"/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2" name="Espace réservé pour une image  2"/>
          <p:cNvSpPr>
            <a:spLocks noGrp="1"/>
          </p:cNvSpPr>
          <p:nvPr>
            <p:ph type="pic" sz="quarter" idx="14" hasCustomPrompt="1"/>
          </p:nvPr>
        </p:nvSpPr>
        <p:spPr>
          <a:xfrm>
            <a:off x="3940969" y="1777313"/>
            <a:ext cx="2353468" cy="13617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33" baseline="0"/>
            </a:lvl1pPr>
          </a:lstStyle>
          <a:p>
            <a:r>
              <a:rPr lang="en-US" dirty="0"/>
              <a:t>Click on the icon to add an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3802063" y="3258109"/>
            <a:ext cx="2631281" cy="590121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1667" b="0" baseline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3802063" y="3847608"/>
            <a:ext cx="2631281" cy="1014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67"/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5" name="Espace réservé pour une image  2"/>
          <p:cNvSpPr>
            <a:spLocks noGrp="1"/>
          </p:cNvSpPr>
          <p:nvPr>
            <p:ph type="pic" sz="quarter" idx="17" hasCustomPrompt="1"/>
          </p:nvPr>
        </p:nvSpPr>
        <p:spPr>
          <a:xfrm>
            <a:off x="7050484" y="1777313"/>
            <a:ext cx="2353468" cy="13617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33" baseline="0"/>
            </a:lvl1pPr>
          </a:lstStyle>
          <a:p>
            <a:r>
              <a:rPr lang="en-US" dirty="0"/>
              <a:t>Click on the icon to add an image</a:t>
            </a:r>
          </a:p>
        </p:txBody>
      </p:sp>
      <p:sp>
        <p:nvSpPr>
          <p:cNvPr id="26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6911579" y="3258109"/>
            <a:ext cx="2631281" cy="590121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1667" b="0" baseline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6911579" y="3847608"/>
            <a:ext cx="2631281" cy="1014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67"/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cxnSp>
        <p:nvCxnSpPr>
          <p:cNvPr id="28" name="Straight Connector 42"/>
          <p:cNvCxnSpPr/>
          <p:nvPr/>
        </p:nvCxnSpPr>
        <p:spPr>
          <a:xfrm>
            <a:off x="3544526" y="1683836"/>
            <a:ext cx="0" cy="3210000"/>
          </a:xfrm>
          <a:prstGeom prst="line">
            <a:avLst/>
          </a:prstGeom>
          <a:ln w="12700" cmpd="sng">
            <a:solidFill>
              <a:srgbClr val="4B2882">
                <a:alpha val="4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2"/>
          <p:cNvCxnSpPr/>
          <p:nvPr/>
        </p:nvCxnSpPr>
        <p:spPr>
          <a:xfrm>
            <a:off x="6695713" y="1683836"/>
            <a:ext cx="0" cy="3210000"/>
          </a:xfrm>
          <a:prstGeom prst="line">
            <a:avLst/>
          </a:prstGeom>
          <a:ln w="12700" cmpd="sng">
            <a:solidFill>
              <a:srgbClr val="4B2882">
                <a:alpha val="4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/>
        </p:nvGrpSpPr>
        <p:grpSpPr>
          <a:xfrm>
            <a:off x="161539" y="213005"/>
            <a:ext cx="9884003" cy="220510"/>
            <a:chOff x="193846" y="255606"/>
            <a:chExt cx="11860804" cy="264612"/>
          </a:xfrm>
        </p:grpSpPr>
        <p:sp>
          <p:nvSpPr>
            <p:cNvPr id="37" name="ZoneTexte 36"/>
            <p:cNvSpPr txBox="1"/>
            <p:nvPr userDrawn="1"/>
          </p:nvSpPr>
          <p:spPr>
            <a:xfrm>
              <a:off x="193846" y="255606"/>
              <a:ext cx="1743074" cy="26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833" dirty="0"/>
                <a:t>THE GROUP</a:t>
              </a:r>
            </a:p>
          </p:txBody>
        </p:sp>
        <p:cxnSp>
          <p:nvCxnSpPr>
            <p:cNvPr id="38" name="Connecteur droit 37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Image 32">
            <a:extLst>
              <a:ext uri="{FF2B5EF4-FFF2-40B4-BE49-F238E27FC236}">
                <a16:creationId xmlns:a16="http://schemas.microsoft.com/office/drawing/2014/main" id="{F14DEABB-8E5E-4550-87E7-49B714182EA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5510" y="52674"/>
            <a:ext cx="1010032" cy="286754"/>
          </a:xfrm>
          <a:prstGeom prst="rect">
            <a:avLst/>
          </a:prstGeom>
        </p:spPr>
      </p:pic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FA0168F-D791-4074-94A9-32FD5829A084}"/>
              </a:ext>
            </a:extLst>
          </p:cNvPr>
          <p:cNvCxnSpPr/>
          <p:nvPr/>
        </p:nvCxnSpPr>
        <p:spPr>
          <a:xfrm>
            <a:off x="0" y="716952"/>
            <a:ext cx="540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re 1">
            <a:extLst>
              <a:ext uri="{FF2B5EF4-FFF2-40B4-BE49-F238E27FC236}">
                <a16:creationId xmlns:a16="http://schemas.microsoft.com/office/drawing/2014/main" id="{3F05675B-AC65-42B4-9BF7-E845086632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4958" y="434046"/>
            <a:ext cx="4250418" cy="272371"/>
          </a:xfrm>
          <a:prstGeom prst="rect">
            <a:avLst/>
          </a:prstGeom>
        </p:spPr>
        <p:txBody>
          <a:bodyPr/>
          <a:lstStyle>
            <a:lvl1pPr>
              <a:defRPr sz="2333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 dirty="0"/>
              <a:t>ADD A TITLE</a:t>
            </a:r>
          </a:p>
        </p:txBody>
      </p:sp>
      <p:sp>
        <p:nvSpPr>
          <p:cNvPr id="36" name="Espace réservé du texte 3">
            <a:extLst>
              <a:ext uri="{FF2B5EF4-FFF2-40B4-BE49-F238E27FC236}">
                <a16:creationId xmlns:a16="http://schemas.microsoft.com/office/drawing/2014/main" id="{FB09FE15-FC9A-4CB7-BE7E-7D7847E6EA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4845" y="781957"/>
            <a:ext cx="4250531" cy="3268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 dirty="0"/>
              <a:t>ADD A TITLE</a:t>
            </a:r>
          </a:p>
        </p:txBody>
      </p:sp>
    </p:spTree>
    <p:extLst>
      <p:ext uri="{BB962C8B-B14F-4D97-AF65-F5344CB8AC3E}">
        <p14:creationId xmlns:p14="http://schemas.microsoft.com/office/powerpoint/2010/main" val="138333694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Vecteur gratuit bannière de typographie horizontale de l'éducation sertie d'illustration plate de symboles d'apprentissage et de connaissances">
            <a:extLst>
              <a:ext uri="{FF2B5EF4-FFF2-40B4-BE49-F238E27FC236}">
                <a16:creationId xmlns:a16="http://schemas.microsoft.com/office/drawing/2014/main" id="{B0115B31-39A2-4469-BE26-36BA17F52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857" y="1341291"/>
            <a:ext cx="9688286" cy="414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830916" y="5537252"/>
            <a:ext cx="8010000" cy="6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5226413"/>
            <a:ext cx="4135493" cy="488588"/>
          </a:xfrm>
          <a:prstGeom prst="rect">
            <a:avLst/>
          </a:prstGeom>
        </p:spPr>
      </p:pic>
      <p:grpSp>
        <p:nvGrpSpPr>
          <p:cNvPr id="28" name="Groupe 27"/>
          <p:cNvGrpSpPr/>
          <p:nvPr/>
        </p:nvGrpSpPr>
        <p:grpSpPr>
          <a:xfrm>
            <a:off x="161539" y="213005"/>
            <a:ext cx="9884003" cy="220510"/>
            <a:chOff x="193846" y="255606"/>
            <a:chExt cx="11860804" cy="264612"/>
          </a:xfrm>
        </p:grpSpPr>
        <p:sp>
          <p:nvSpPr>
            <p:cNvPr id="29" name="ZoneTexte 28"/>
            <p:cNvSpPr txBox="1"/>
            <p:nvPr userDrawn="1"/>
          </p:nvSpPr>
          <p:spPr>
            <a:xfrm>
              <a:off x="193846" y="255606"/>
              <a:ext cx="1743074" cy="26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833" dirty="0"/>
                <a:t>THE GROUP</a:t>
              </a:r>
            </a:p>
          </p:txBody>
        </p:sp>
        <p:cxnSp>
          <p:nvCxnSpPr>
            <p:cNvPr id="30" name="Connecteur droit 29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7AAB34A0-3BFA-45F5-8128-3BB20FEE7F2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5510" y="52674"/>
            <a:ext cx="1010032" cy="286754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4A11906-E229-4529-8475-B0AA7D237928}"/>
              </a:ext>
            </a:extLst>
          </p:cNvPr>
          <p:cNvCxnSpPr/>
          <p:nvPr/>
        </p:nvCxnSpPr>
        <p:spPr>
          <a:xfrm>
            <a:off x="0" y="716952"/>
            <a:ext cx="540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23CB8BF3-5F6A-494F-BE2A-B5081D7450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4958" y="434046"/>
            <a:ext cx="4250418" cy="272371"/>
          </a:xfrm>
          <a:prstGeom prst="rect">
            <a:avLst/>
          </a:prstGeom>
        </p:spPr>
        <p:txBody>
          <a:bodyPr/>
          <a:lstStyle>
            <a:lvl1pPr>
              <a:defRPr sz="2333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 dirty="0"/>
              <a:t>ADD A TITLE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D0C810C2-D0CF-470C-B2AA-65CB2896ED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4845" y="781957"/>
            <a:ext cx="4250531" cy="3268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 dirty="0"/>
              <a:t>ADD A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997983-A6E2-4888-9F0C-6134B491825B}"/>
              </a:ext>
            </a:extLst>
          </p:cNvPr>
          <p:cNvSpPr/>
          <p:nvPr/>
        </p:nvSpPr>
        <p:spPr>
          <a:xfrm>
            <a:off x="235857" y="1341291"/>
            <a:ext cx="9688286" cy="41477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/>
          </a:p>
        </p:txBody>
      </p:sp>
      <p:sp>
        <p:nvSpPr>
          <p:cNvPr id="19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654844" y="1453010"/>
            <a:ext cx="8766968" cy="3842923"/>
          </a:xfrm>
          <a:prstGeom prst="rect">
            <a:avLst/>
          </a:prstGeom>
        </p:spPr>
        <p:txBody>
          <a:bodyPr/>
          <a:lstStyle>
            <a:lvl1pPr marL="190492" indent="-190492">
              <a:buClr>
                <a:srgbClr val="4B2882"/>
              </a:buClr>
              <a:buFont typeface="Arial" panose="020B0604020202020204" pitchFamily="34" charset="0"/>
              <a:buChar char="•"/>
              <a:defRPr sz="1500" baseline="0"/>
            </a:lvl1pPr>
            <a:lvl2pPr>
              <a:defRPr sz="1333" baseline="0"/>
            </a:lvl2pPr>
            <a:lvl3pPr marL="952462" indent="-190492">
              <a:buFont typeface="Courier New" panose="02070309020205020404" pitchFamily="49" charset="0"/>
              <a:buChar char="o"/>
              <a:defRPr sz="1167"/>
            </a:lvl3pPr>
            <a:lvl4pPr marL="1381070" indent="-238115">
              <a:buFont typeface="Symbol" panose="05050102010706020507" pitchFamily="18" charset="2"/>
              <a:buChar char="-"/>
              <a:defRPr sz="1000"/>
            </a:lvl4pPr>
            <a:lvl5pPr marL="1762055" indent="-238115">
              <a:buFont typeface="Symbol" panose="05050102010706020507" pitchFamily="18" charset="2"/>
              <a:buChar char="-"/>
              <a:defRPr sz="1000" baseline="0"/>
            </a:lvl5pPr>
          </a:lstStyle>
          <a:p>
            <a:pPr lvl="0"/>
            <a:r>
              <a:rPr lang="fr-FR" dirty="0"/>
              <a:t>First-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217952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5226413"/>
            <a:ext cx="4135493" cy="488588"/>
          </a:xfrm>
          <a:prstGeom prst="rect">
            <a:avLst/>
          </a:prstGeom>
        </p:spPr>
      </p:pic>
      <p:sp>
        <p:nvSpPr>
          <p:cNvPr id="3" name="Espace réservé pour une image  2"/>
          <p:cNvSpPr>
            <a:spLocks noGrp="1"/>
          </p:cNvSpPr>
          <p:nvPr>
            <p:ph type="pic" sz="quarter" idx="11" hasCustomPrompt="1"/>
          </p:nvPr>
        </p:nvSpPr>
        <p:spPr>
          <a:xfrm>
            <a:off x="793750" y="1677527"/>
            <a:ext cx="2353468" cy="13617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33" baseline="0"/>
            </a:lvl1pPr>
          </a:lstStyle>
          <a:p>
            <a:r>
              <a:rPr lang="en-US" dirty="0"/>
              <a:t>Click on the icon to add an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654844" y="3158323"/>
            <a:ext cx="2631281" cy="590121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1667" b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654844" y="3747822"/>
            <a:ext cx="2631281" cy="1014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67"/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2" name="Espace réservé pour une image  2"/>
          <p:cNvSpPr>
            <a:spLocks noGrp="1"/>
          </p:cNvSpPr>
          <p:nvPr>
            <p:ph type="pic" sz="quarter" idx="14" hasCustomPrompt="1"/>
          </p:nvPr>
        </p:nvSpPr>
        <p:spPr>
          <a:xfrm>
            <a:off x="3940969" y="1677527"/>
            <a:ext cx="2353468" cy="13617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33" baseline="0"/>
            </a:lvl1pPr>
          </a:lstStyle>
          <a:p>
            <a:r>
              <a:rPr lang="en-US" dirty="0"/>
              <a:t>Click on the icon to add an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3802063" y="3158323"/>
            <a:ext cx="2631281" cy="590121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1667" b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3802063" y="3747822"/>
            <a:ext cx="2631281" cy="1014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67"/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5" name="Espace réservé pour une image  2"/>
          <p:cNvSpPr>
            <a:spLocks noGrp="1"/>
          </p:cNvSpPr>
          <p:nvPr>
            <p:ph type="pic" sz="quarter" idx="17" hasCustomPrompt="1"/>
          </p:nvPr>
        </p:nvSpPr>
        <p:spPr>
          <a:xfrm>
            <a:off x="7050484" y="1677527"/>
            <a:ext cx="2353468" cy="13617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33" baseline="0"/>
            </a:lvl1pPr>
          </a:lstStyle>
          <a:p>
            <a:r>
              <a:rPr lang="en-US" dirty="0"/>
              <a:t>Click on the icon to add an image</a:t>
            </a:r>
          </a:p>
        </p:txBody>
      </p:sp>
      <p:sp>
        <p:nvSpPr>
          <p:cNvPr id="26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6911579" y="3158323"/>
            <a:ext cx="2631281" cy="590121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1667" b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6911579" y="3747822"/>
            <a:ext cx="2631281" cy="1014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67"/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cxnSp>
        <p:nvCxnSpPr>
          <p:cNvPr id="28" name="Straight Connector 42"/>
          <p:cNvCxnSpPr/>
          <p:nvPr/>
        </p:nvCxnSpPr>
        <p:spPr>
          <a:xfrm>
            <a:off x="3544526" y="1584050"/>
            <a:ext cx="0" cy="3210000"/>
          </a:xfrm>
          <a:prstGeom prst="line">
            <a:avLst/>
          </a:prstGeom>
          <a:ln w="12700" cmpd="sng">
            <a:solidFill>
              <a:srgbClr val="4B2882">
                <a:alpha val="4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2"/>
          <p:cNvCxnSpPr/>
          <p:nvPr/>
        </p:nvCxnSpPr>
        <p:spPr>
          <a:xfrm>
            <a:off x="6695713" y="1584050"/>
            <a:ext cx="0" cy="3210000"/>
          </a:xfrm>
          <a:prstGeom prst="line">
            <a:avLst/>
          </a:prstGeom>
          <a:ln w="12700" cmpd="sng">
            <a:solidFill>
              <a:srgbClr val="4B2882">
                <a:alpha val="4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30916" y="5537252"/>
            <a:ext cx="8010000" cy="6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grpSp>
        <p:nvGrpSpPr>
          <p:cNvPr id="39" name="Groupe 38"/>
          <p:cNvGrpSpPr/>
          <p:nvPr/>
        </p:nvGrpSpPr>
        <p:grpSpPr>
          <a:xfrm>
            <a:off x="161539" y="213005"/>
            <a:ext cx="9884003" cy="220510"/>
            <a:chOff x="193846" y="255606"/>
            <a:chExt cx="11860804" cy="264612"/>
          </a:xfrm>
        </p:grpSpPr>
        <p:sp>
          <p:nvSpPr>
            <p:cNvPr id="40" name="ZoneTexte 39"/>
            <p:cNvSpPr txBox="1"/>
            <p:nvPr userDrawn="1"/>
          </p:nvSpPr>
          <p:spPr>
            <a:xfrm>
              <a:off x="193846" y="255606"/>
              <a:ext cx="1743074" cy="26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833" dirty="0"/>
                <a:t>THE GROUP</a:t>
              </a:r>
            </a:p>
          </p:txBody>
        </p:sp>
        <p:cxnSp>
          <p:nvCxnSpPr>
            <p:cNvPr id="41" name="Connecteur droit 40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E87B2F38-C585-4CC9-9E23-15C877F0ED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5510" y="52674"/>
            <a:ext cx="1010032" cy="286754"/>
          </a:xfrm>
          <a:prstGeom prst="rect">
            <a:avLst/>
          </a:prstGeom>
        </p:spPr>
      </p:pic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3BAE532-0249-4FAC-B2B6-F398D4250E7E}"/>
              </a:ext>
            </a:extLst>
          </p:cNvPr>
          <p:cNvCxnSpPr/>
          <p:nvPr/>
        </p:nvCxnSpPr>
        <p:spPr>
          <a:xfrm>
            <a:off x="0" y="716952"/>
            <a:ext cx="540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re 1">
            <a:extLst>
              <a:ext uri="{FF2B5EF4-FFF2-40B4-BE49-F238E27FC236}">
                <a16:creationId xmlns:a16="http://schemas.microsoft.com/office/drawing/2014/main" id="{D46F04FF-D70B-41C3-9FC2-748A0776E6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4958" y="434046"/>
            <a:ext cx="4250418" cy="272371"/>
          </a:xfrm>
          <a:prstGeom prst="rect">
            <a:avLst/>
          </a:prstGeom>
        </p:spPr>
        <p:txBody>
          <a:bodyPr/>
          <a:lstStyle>
            <a:lvl1pPr>
              <a:defRPr sz="2333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 dirty="0"/>
              <a:t>ADD A TITLE</a:t>
            </a:r>
          </a:p>
        </p:txBody>
      </p:sp>
      <p:sp>
        <p:nvSpPr>
          <p:cNvPr id="35" name="Espace réservé du texte 3">
            <a:extLst>
              <a:ext uri="{FF2B5EF4-FFF2-40B4-BE49-F238E27FC236}">
                <a16:creationId xmlns:a16="http://schemas.microsoft.com/office/drawing/2014/main" id="{C04A0E24-971A-4A8A-809C-11992E7D16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4845" y="781957"/>
            <a:ext cx="4250531" cy="3268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 dirty="0"/>
              <a:t>ADD A TITLE</a:t>
            </a:r>
          </a:p>
        </p:txBody>
      </p:sp>
    </p:spTree>
    <p:extLst>
      <p:ext uri="{BB962C8B-B14F-4D97-AF65-F5344CB8AC3E}">
        <p14:creationId xmlns:p14="http://schemas.microsoft.com/office/powerpoint/2010/main" val="408371171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5226413"/>
            <a:ext cx="4135493" cy="488588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>
            <a:off x="0" y="716952"/>
            <a:ext cx="540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re 1"/>
          <p:cNvSpPr>
            <a:spLocks noGrp="1"/>
          </p:cNvSpPr>
          <p:nvPr>
            <p:ph type="title" hasCustomPrompt="1"/>
          </p:nvPr>
        </p:nvSpPr>
        <p:spPr>
          <a:xfrm>
            <a:off x="654958" y="434046"/>
            <a:ext cx="4250418" cy="272371"/>
          </a:xfrm>
          <a:prstGeom prst="rect">
            <a:avLst/>
          </a:prstGeom>
        </p:spPr>
        <p:txBody>
          <a:bodyPr/>
          <a:lstStyle>
            <a:lvl1pPr>
              <a:defRPr sz="2333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 dirty="0"/>
              <a:t>ADD A TITLE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654845" y="781957"/>
            <a:ext cx="4250531" cy="3268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 dirty="0"/>
              <a:t>ADD A TITLE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30916" y="5537252"/>
            <a:ext cx="8010000" cy="6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sp>
        <p:nvSpPr>
          <p:cNvPr id="1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654845" y="1419665"/>
            <a:ext cx="8380666" cy="3876268"/>
          </a:xfrm>
          <a:prstGeom prst="rect">
            <a:avLst/>
          </a:prstGeom>
        </p:spPr>
        <p:txBody>
          <a:bodyPr/>
          <a:lstStyle>
            <a:lvl1pPr marL="190492" indent="-190492">
              <a:buClr>
                <a:srgbClr val="4B2882"/>
              </a:buClr>
              <a:buFont typeface="Arial" panose="020B0604020202020204" pitchFamily="34" charset="0"/>
              <a:buChar char="•"/>
              <a:defRPr sz="1500" baseline="0"/>
            </a:lvl1pPr>
            <a:lvl2pPr>
              <a:defRPr sz="1333" baseline="0"/>
            </a:lvl2pPr>
            <a:lvl3pPr marL="952462" indent="-190492">
              <a:buFont typeface="Courier New" panose="02070309020205020404" pitchFamily="49" charset="0"/>
              <a:buChar char="o"/>
              <a:defRPr sz="1167"/>
            </a:lvl3pPr>
            <a:lvl4pPr marL="1381070" indent="-238115">
              <a:buFont typeface="Symbol" panose="05050102010706020507" pitchFamily="18" charset="2"/>
              <a:buChar char="-"/>
              <a:defRPr sz="1000"/>
            </a:lvl4pPr>
            <a:lvl5pPr marL="1762055" indent="-238115">
              <a:buFont typeface="Symbol" panose="05050102010706020507" pitchFamily="18" charset="2"/>
              <a:buChar char="-"/>
              <a:defRPr sz="1000" baseline="0"/>
            </a:lvl5pPr>
          </a:lstStyle>
          <a:p>
            <a:pPr lvl="0"/>
            <a:r>
              <a:rPr lang="fr-FR" dirty="0"/>
              <a:t>First-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161539" y="213005"/>
            <a:ext cx="9884003" cy="220510"/>
            <a:chOff x="193846" y="255606"/>
            <a:chExt cx="11860804" cy="264612"/>
          </a:xfrm>
        </p:grpSpPr>
        <p:sp>
          <p:nvSpPr>
            <p:cNvPr id="25" name="ZoneTexte 24"/>
            <p:cNvSpPr txBox="1"/>
            <p:nvPr userDrawn="1"/>
          </p:nvSpPr>
          <p:spPr>
            <a:xfrm>
              <a:off x="193846" y="255606"/>
              <a:ext cx="1743074" cy="26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833" dirty="0"/>
                <a:t>THE GROUP</a:t>
              </a:r>
            </a:p>
          </p:txBody>
        </p:sp>
        <p:cxnSp>
          <p:nvCxnSpPr>
            <p:cNvPr id="26" name="Connecteur droit 25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Vecteur gratuit les employés avec des ordinateurs portables apprennent à la formation professionnelle">
            <a:extLst>
              <a:ext uri="{FF2B5EF4-FFF2-40B4-BE49-F238E27FC236}">
                <a16:creationId xmlns:a16="http://schemas.microsoft.com/office/drawing/2014/main" id="{4E4107D1-516B-4AF7-B2CA-E69BC2869E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13942" y="3009307"/>
            <a:ext cx="3405680" cy="236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BF57041-FDF5-463C-9A41-CEF2C18B3C4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5510" y="52674"/>
            <a:ext cx="1010032" cy="28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8893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/>
        </p:nvSpPr>
        <p:spPr>
          <a:xfrm>
            <a:off x="0" y="0"/>
            <a:ext cx="5092460" cy="5715000"/>
          </a:xfrm>
          <a:prstGeom prst="rect">
            <a:avLst/>
          </a:prstGeom>
          <a:gradFill>
            <a:gsLst>
              <a:gs pos="0">
                <a:srgbClr val="4B2882"/>
              </a:gs>
              <a:gs pos="100000">
                <a:srgbClr val="009BBC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15"/>
            <a:ext cx="5092460" cy="57142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/>
        </p:nvSpPr>
        <p:spPr>
          <a:xfrm>
            <a:off x="0" y="0"/>
            <a:ext cx="5092460" cy="5715000"/>
          </a:xfrm>
          <a:prstGeom prst="rect">
            <a:avLst/>
          </a:prstGeom>
          <a:gradFill>
            <a:gsLst>
              <a:gs pos="0">
                <a:srgbClr val="4B2882">
                  <a:alpha val="26000"/>
                </a:srgbClr>
              </a:gs>
              <a:gs pos="100000">
                <a:srgbClr val="009BBC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5131979" y="2126773"/>
            <a:ext cx="540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5786938" y="1843866"/>
            <a:ext cx="3893343" cy="402518"/>
          </a:xfrm>
          <a:prstGeom prst="rect">
            <a:avLst/>
          </a:prstGeom>
        </p:spPr>
        <p:txBody>
          <a:bodyPr/>
          <a:lstStyle>
            <a:lvl1pPr>
              <a:defRPr sz="2667" baseline="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 dirty="0"/>
              <a:t>TITLE OF CHAPTER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5226413"/>
            <a:ext cx="4135493" cy="488588"/>
          </a:xfrm>
          <a:prstGeom prst="rect">
            <a:avLst/>
          </a:prstGeom>
        </p:spPr>
      </p:pic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5786937" y="2495286"/>
            <a:ext cx="3893343" cy="1822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aseline="0"/>
            </a:lvl1pPr>
          </a:lstStyle>
          <a:p>
            <a:pPr lvl="0"/>
            <a:r>
              <a:rPr lang="fr-FR" dirty="0"/>
              <a:t>SUBTITLE OF THE CHAPTER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30916" y="5537252"/>
            <a:ext cx="8010000" cy="6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grpSp>
        <p:nvGrpSpPr>
          <p:cNvPr id="18" name="Groupe 17"/>
          <p:cNvGrpSpPr/>
          <p:nvPr/>
        </p:nvGrpSpPr>
        <p:grpSpPr>
          <a:xfrm>
            <a:off x="161539" y="213005"/>
            <a:ext cx="9884003" cy="220510"/>
            <a:chOff x="193846" y="255606"/>
            <a:chExt cx="11860804" cy="264612"/>
          </a:xfrm>
        </p:grpSpPr>
        <p:grpSp>
          <p:nvGrpSpPr>
            <p:cNvPr id="21" name="Groupe 20"/>
            <p:cNvGrpSpPr/>
            <p:nvPr userDrawn="1"/>
          </p:nvGrpSpPr>
          <p:grpSpPr>
            <a:xfrm>
              <a:off x="193846" y="255606"/>
              <a:ext cx="11860804" cy="264612"/>
              <a:chOff x="193846" y="255606"/>
              <a:chExt cx="11860804" cy="264612"/>
            </a:xfrm>
          </p:grpSpPr>
          <p:cxnSp>
            <p:nvCxnSpPr>
              <p:cNvPr id="23" name="Connecteur droit 22"/>
              <p:cNvCxnSpPr/>
              <p:nvPr userDrawn="1"/>
            </p:nvCxnSpPr>
            <p:spPr>
              <a:xfrm>
                <a:off x="1110650" y="412232"/>
                <a:ext cx="10944000" cy="0"/>
              </a:xfrm>
              <a:prstGeom prst="line">
                <a:avLst/>
              </a:prstGeom>
              <a:ln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 userDrawn="1"/>
            </p:nvSpPr>
            <p:spPr>
              <a:xfrm>
                <a:off x="193846" y="255606"/>
                <a:ext cx="1743074" cy="26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33" dirty="0">
                    <a:solidFill>
                      <a:schemeClr val="bg1"/>
                    </a:solidFill>
                    <a:latin typeface="+mn-lt"/>
                  </a:rPr>
                  <a:t>THE</a:t>
                </a:r>
                <a:r>
                  <a:rPr lang="fr-FR" sz="833" baseline="0" dirty="0">
                    <a:solidFill>
                      <a:schemeClr val="bg1"/>
                    </a:solidFill>
                    <a:latin typeface="+mn-lt"/>
                  </a:rPr>
                  <a:t> GROUP</a:t>
                </a:r>
                <a:endParaRPr lang="fr-FR" sz="833" dirty="0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cxnSp>
          <p:nvCxnSpPr>
            <p:cNvPr id="22" name="Connecteur droit 21"/>
            <p:cNvCxnSpPr/>
            <p:nvPr userDrawn="1"/>
          </p:nvCxnSpPr>
          <p:spPr>
            <a:xfrm>
              <a:off x="1127126" y="412232"/>
              <a:ext cx="4968000" cy="0"/>
            </a:xfrm>
            <a:prstGeom prst="line">
              <a:avLst/>
            </a:prstGeom>
            <a:ln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Image 19">
            <a:extLst>
              <a:ext uri="{FF2B5EF4-FFF2-40B4-BE49-F238E27FC236}">
                <a16:creationId xmlns:a16="http://schemas.microsoft.com/office/drawing/2014/main" id="{AD92E429-54BD-4605-920B-CE3853D933E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5510" y="52674"/>
            <a:ext cx="1010032" cy="28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4748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.1. Exerc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/>
        </p:nvSpPr>
        <p:spPr>
          <a:xfrm>
            <a:off x="0" y="0"/>
            <a:ext cx="5082000" cy="5715000"/>
          </a:xfrm>
          <a:prstGeom prst="rect">
            <a:avLst/>
          </a:prstGeom>
          <a:solidFill>
            <a:srgbClr val="B4CAD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>
                <a:solidFill>
                  <a:schemeClr val="bg1"/>
                </a:solidFill>
              </a:rPr>
              <a:t>EXERC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5226413"/>
            <a:ext cx="4135493" cy="48858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830916" y="5537252"/>
            <a:ext cx="8010000" cy="6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cxnSp>
        <p:nvCxnSpPr>
          <p:cNvPr id="19" name="Connecteur droit 18"/>
          <p:cNvCxnSpPr/>
          <p:nvPr/>
        </p:nvCxnSpPr>
        <p:spPr>
          <a:xfrm>
            <a:off x="0" y="952809"/>
            <a:ext cx="540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654845" y="1074050"/>
            <a:ext cx="4250531" cy="3268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aseline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dirty="0"/>
              <a:t>ADD A TITTLE</a:t>
            </a:r>
          </a:p>
        </p:txBody>
      </p:sp>
      <p:cxnSp>
        <p:nvCxnSpPr>
          <p:cNvPr id="20" name="Connecteur droit 19"/>
          <p:cNvCxnSpPr/>
          <p:nvPr/>
        </p:nvCxnSpPr>
        <p:spPr>
          <a:xfrm>
            <a:off x="925542" y="343527"/>
            <a:ext cx="9120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61539" y="213005"/>
            <a:ext cx="1452563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33" dirty="0">
                <a:solidFill>
                  <a:schemeClr val="bg1"/>
                </a:solidFill>
                <a:latin typeface="+mn-lt"/>
              </a:rPr>
              <a:t>THE</a:t>
            </a:r>
            <a:r>
              <a:rPr lang="fr-FR" sz="833" baseline="0" dirty="0">
                <a:solidFill>
                  <a:schemeClr val="bg1"/>
                </a:solidFill>
                <a:latin typeface="+mn-lt"/>
              </a:rPr>
              <a:t> GROUP</a:t>
            </a:r>
            <a:endParaRPr lang="fr-FR" sz="833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4" name="Connecteur droit 23"/>
          <p:cNvCxnSpPr/>
          <p:nvPr/>
        </p:nvCxnSpPr>
        <p:spPr>
          <a:xfrm>
            <a:off x="939272" y="343527"/>
            <a:ext cx="4140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C341EC84-1CEF-4AB0-9673-B579D777DC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845" y="1728374"/>
            <a:ext cx="4250531" cy="3507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45F08C6F-B77F-4154-9F88-429EB3D583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45125" y="1040032"/>
            <a:ext cx="4302125" cy="4195938"/>
          </a:xfrm>
          <a:prstGeom prst="rect">
            <a:avLst/>
          </a:prstGeom>
        </p:spPr>
        <p:txBody>
          <a:bodyPr/>
          <a:lstStyle>
            <a:lvl1pPr marL="190492" indent="-190492">
              <a:buClr>
                <a:srgbClr val="4B2882"/>
              </a:buClr>
              <a:buFont typeface="Arial" panose="020B0604020202020204" pitchFamily="34" charset="0"/>
              <a:buChar char="•"/>
              <a:defRPr sz="1333" baseline="0"/>
            </a:lvl1pPr>
            <a:lvl2pPr>
              <a:defRPr sz="1167" baseline="0"/>
            </a:lvl2pPr>
            <a:lvl3pPr marL="952462" indent="-190492">
              <a:buFont typeface="Courier New" panose="02070309020205020404" pitchFamily="49" charset="0"/>
              <a:buChar char="o"/>
              <a:defRPr sz="1000"/>
            </a:lvl3pPr>
            <a:lvl4pPr marL="1381070" indent="-238115">
              <a:buFont typeface="Symbol" panose="05050102010706020507" pitchFamily="18" charset="2"/>
              <a:buChar char="-"/>
              <a:defRPr sz="917"/>
            </a:lvl4pPr>
            <a:lvl5pPr marL="1762055" indent="-238115">
              <a:buFont typeface="Symbol" panose="05050102010706020507" pitchFamily="18" charset="2"/>
              <a:buChar char="-"/>
              <a:defRPr sz="917" baseline="0"/>
            </a:lvl5pPr>
          </a:lstStyle>
          <a:p>
            <a:pPr lvl="0"/>
            <a:r>
              <a:rPr lang="fr-FR" dirty="0"/>
              <a:t>First-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D2EC848-8E83-4BE1-B190-994135A5A47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5510" y="52674"/>
            <a:ext cx="1010032" cy="286754"/>
          </a:xfrm>
          <a:prstGeom prst="rect">
            <a:avLst/>
          </a:prstGeom>
        </p:spPr>
      </p:pic>
      <p:pic>
        <p:nvPicPr>
          <p:cNvPr id="21" name="Picture 2" descr="Équipe De Gestionnaires De Crise Résolvant Des Problèmes D'homme D'affaires. Les Employés Avec Un Enchevêtrement Démêlant Ampoule. Illustration Vectorielle Pour Le Travail D'équipe, Solution, Concept De Gestion">
            <a:extLst>
              <a:ext uri="{FF2B5EF4-FFF2-40B4-BE49-F238E27FC236}">
                <a16:creationId xmlns:a16="http://schemas.microsoft.com/office/drawing/2014/main" id="{12E266C6-A40B-4BB4-9D04-11E98EED2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728374"/>
            <a:ext cx="4968875" cy="3103563"/>
          </a:xfrm>
          <a:prstGeom prst="round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DAD6512-50FC-4DE1-B3B4-B3E78AD10057}"/>
              </a:ext>
            </a:extLst>
          </p:cNvPr>
          <p:cNvSpPr txBox="1"/>
          <p:nvPr/>
        </p:nvSpPr>
        <p:spPr>
          <a:xfrm>
            <a:off x="654845" y="657945"/>
            <a:ext cx="1351075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33" b="1" dirty="0">
                <a:solidFill>
                  <a:schemeClr val="bg1"/>
                </a:solidFill>
              </a:rPr>
              <a:t>EXERCICE</a:t>
            </a:r>
          </a:p>
        </p:txBody>
      </p:sp>
    </p:spTree>
    <p:extLst>
      <p:ext uri="{BB962C8B-B14F-4D97-AF65-F5344CB8AC3E}">
        <p14:creationId xmlns:p14="http://schemas.microsoft.com/office/powerpoint/2010/main" val="1725811450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use caf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16240" y="5557800"/>
            <a:ext cx="2370667" cy="1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0317" y="2195809"/>
            <a:ext cx="2445145" cy="2203382"/>
          </a:xfrm>
          <a:prstGeom prst="rect">
            <a:avLst/>
          </a:prstGeom>
          <a:effectLst>
            <a:glow>
              <a:schemeClr val="bg1"/>
            </a:glow>
          </a:effectLst>
        </p:spPr>
      </p:pic>
      <p:sp>
        <p:nvSpPr>
          <p:cNvPr id="5" name="Rectangle 4"/>
          <p:cNvSpPr/>
          <p:nvPr/>
        </p:nvSpPr>
        <p:spPr>
          <a:xfrm>
            <a:off x="6610750" y="3801906"/>
            <a:ext cx="965329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fr-FR" sz="2000" noProof="0" dirty="0">
                <a:solidFill>
                  <a:srgbClr val="4B2882"/>
                </a:solidFill>
                <a:latin typeface="+mn-lt"/>
              </a:rPr>
              <a:t>15 min.</a:t>
            </a:r>
          </a:p>
        </p:txBody>
      </p:sp>
      <p:sp>
        <p:nvSpPr>
          <p:cNvPr id="8" name="Rectangle 7"/>
          <p:cNvSpPr/>
          <p:nvPr/>
        </p:nvSpPr>
        <p:spPr>
          <a:xfrm>
            <a:off x="2189470" y="1470284"/>
            <a:ext cx="2517805" cy="656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67" b="1" i="1" noProof="0" dirty="0">
                <a:solidFill>
                  <a:srgbClr val="4B2882"/>
                </a:solidFill>
                <a:latin typeface="+mn-lt"/>
              </a:rPr>
              <a:t>PAUSE CAFÉ</a:t>
            </a:r>
            <a:endParaRPr lang="fr-FR" sz="3667" b="1" i="1" dirty="0">
              <a:solidFill>
                <a:srgbClr val="4B2882"/>
              </a:solidFill>
              <a:latin typeface="+mn-lt"/>
            </a:endParaRPr>
          </a:p>
        </p:txBody>
      </p:sp>
      <p:cxnSp>
        <p:nvCxnSpPr>
          <p:cNvPr id="16" name="Connecteur en angle 15"/>
          <p:cNvCxnSpPr>
            <a:cxnSpLocks/>
          </p:cNvCxnSpPr>
          <p:nvPr/>
        </p:nvCxnSpPr>
        <p:spPr>
          <a:xfrm>
            <a:off x="4815917" y="1825316"/>
            <a:ext cx="1740000" cy="2168951"/>
          </a:xfrm>
          <a:prstGeom prst="bentConnector3">
            <a:avLst>
              <a:gd name="adj1" fmla="val 50000"/>
            </a:avLst>
          </a:prstGeom>
          <a:ln w="85725">
            <a:solidFill>
              <a:srgbClr val="4B2882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1012000F-FF23-4F67-BA48-8548F749731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5510" y="52674"/>
            <a:ext cx="1010032" cy="286754"/>
          </a:xfrm>
          <a:prstGeom prst="rect">
            <a:avLst/>
          </a:prstGeom>
        </p:spPr>
      </p:pic>
      <p:pic>
        <p:nvPicPr>
          <p:cNvPr id="23" name="Graphique 22" descr="Braille">
            <a:extLst>
              <a:ext uri="{FF2B5EF4-FFF2-40B4-BE49-F238E27FC236}">
                <a16:creationId xmlns:a16="http://schemas.microsoft.com/office/drawing/2014/main" id="{CCC40B8A-1CFA-479D-BB33-F612B4231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494433" y="540157"/>
            <a:ext cx="1916373" cy="1916373"/>
          </a:xfrm>
          <a:prstGeom prst="rect">
            <a:avLst/>
          </a:prstGeom>
        </p:spPr>
      </p:pic>
      <p:pic>
        <p:nvPicPr>
          <p:cNvPr id="24" name="Graphique 23" descr="Flèches de chevron">
            <a:extLst>
              <a:ext uri="{FF2B5EF4-FFF2-40B4-BE49-F238E27FC236}">
                <a16:creationId xmlns:a16="http://schemas.microsoft.com/office/drawing/2014/main" id="{D15163FA-88BC-4E1D-BF79-87B27642F5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5" name="Graphique 24" descr="Sans fil">
            <a:extLst>
              <a:ext uri="{FF2B5EF4-FFF2-40B4-BE49-F238E27FC236}">
                <a16:creationId xmlns:a16="http://schemas.microsoft.com/office/drawing/2014/main" id="{F86DC693-0C6C-41FD-9854-3DE15E1A64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5052715">
            <a:off x="-745312" y="3668942"/>
            <a:ext cx="2814401" cy="2814401"/>
          </a:xfrm>
          <a:prstGeom prst="rect">
            <a:avLst/>
          </a:prstGeom>
        </p:spPr>
      </p:pic>
      <p:pic>
        <p:nvPicPr>
          <p:cNvPr id="26" name="Graphique 25" descr="Flèches de chevron">
            <a:extLst>
              <a:ext uri="{FF2B5EF4-FFF2-40B4-BE49-F238E27FC236}">
                <a16:creationId xmlns:a16="http://schemas.microsoft.com/office/drawing/2014/main" id="{0358F2A6-CE0C-4D18-B2DB-3EF8062AE2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39141" y="0"/>
            <a:ext cx="762000" cy="762000"/>
          </a:xfrm>
          <a:prstGeom prst="rect">
            <a:avLst/>
          </a:prstGeom>
        </p:spPr>
      </p:pic>
      <p:pic>
        <p:nvPicPr>
          <p:cNvPr id="27" name="Graphique 26" descr="Flèches de chevron">
            <a:extLst>
              <a:ext uri="{FF2B5EF4-FFF2-40B4-BE49-F238E27FC236}">
                <a16:creationId xmlns:a16="http://schemas.microsoft.com/office/drawing/2014/main" id="{0E73B20E-A810-478D-8EFF-60C545039B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20141" y="0"/>
            <a:ext cx="762000" cy="762000"/>
          </a:xfrm>
          <a:prstGeom prst="rect">
            <a:avLst/>
          </a:prstGeom>
        </p:spPr>
      </p:pic>
      <p:pic>
        <p:nvPicPr>
          <p:cNvPr id="28" name="Graphique 27" descr="Flèches de chevron">
            <a:extLst>
              <a:ext uri="{FF2B5EF4-FFF2-40B4-BE49-F238E27FC236}">
                <a16:creationId xmlns:a16="http://schemas.microsoft.com/office/drawing/2014/main" id="{921EE05E-38E3-467E-A687-64C05EE7C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659282" y="0"/>
            <a:ext cx="762000" cy="762000"/>
          </a:xfrm>
          <a:prstGeom prst="rect">
            <a:avLst/>
          </a:prstGeom>
        </p:spPr>
      </p:pic>
      <p:pic>
        <p:nvPicPr>
          <p:cNvPr id="29" name="Graphique 28" descr="Flèches de chevron">
            <a:extLst>
              <a:ext uri="{FF2B5EF4-FFF2-40B4-BE49-F238E27FC236}">
                <a16:creationId xmlns:a16="http://schemas.microsoft.com/office/drawing/2014/main" id="{5AD1FC0A-FF83-48DB-913B-E1246E6610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245882" y="0"/>
            <a:ext cx="762000" cy="762000"/>
          </a:xfrm>
          <a:prstGeom prst="rect">
            <a:avLst/>
          </a:prstGeom>
        </p:spPr>
      </p:pic>
      <p:pic>
        <p:nvPicPr>
          <p:cNvPr id="30" name="Graphique 29" descr="Flèches de chevron">
            <a:extLst>
              <a:ext uri="{FF2B5EF4-FFF2-40B4-BE49-F238E27FC236}">
                <a16:creationId xmlns:a16="http://schemas.microsoft.com/office/drawing/2014/main" id="{D1EEA3EF-29C2-4F8F-982F-6C34F65999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885023" y="0"/>
            <a:ext cx="762000" cy="762000"/>
          </a:xfrm>
          <a:prstGeom prst="rect">
            <a:avLst/>
          </a:prstGeom>
        </p:spPr>
      </p:pic>
      <p:pic>
        <p:nvPicPr>
          <p:cNvPr id="31" name="Graphique 30" descr="Flèches de chevron">
            <a:extLst>
              <a:ext uri="{FF2B5EF4-FFF2-40B4-BE49-F238E27FC236}">
                <a16:creationId xmlns:a16="http://schemas.microsoft.com/office/drawing/2014/main" id="{D528EA22-73A8-40BC-8FED-6EAA78C9AC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57692" y="0"/>
            <a:ext cx="762000" cy="762000"/>
          </a:xfrm>
          <a:prstGeom prst="rect">
            <a:avLst/>
          </a:prstGeom>
        </p:spPr>
      </p:pic>
      <p:pic>
        <p:nvPicPr>
          <p:cNvPr id="32" name="Graphique 31" descr="Flèches de chevron">
            <a:extLst>
              <a:ext uri="{FF2B5EF4-FFF2-40B4-BE49-F238E27FC236}">
                <a16:creationId xmlns:a16="http://schemas.microsoft.com/office/drawing/2014/main" id="{5AA22CDB-967D-4F20-82D2-DF451BFB59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096833" y="0"/>
            <a:ext cx="762000" cy="762000"/>
          </a:xfrm>
          <a:prstGeom prst="rect">
            <a:avLst/>
          </a:prstGeom>
        </p:spPr>
      </p:pic>
      <p:pic>
        <p:nvPicPr>
          <p:cNvPr id="33" name="Graphique 32" descr="Braille">
            <a:extLst>
              <a:ext uri="{FF2B5EF4-FFF2-40B4-BE49-F238E27FC236}">
                <a16:creationId xmlns:a16="http://schemas.microsoft.com/office/drawing/2014/main" id="{1F6ED967-AAAB-43FB-9358-88F8CBCD9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792030" y="1617827"/>
            <a:ext cx="1916373" cy="1916373"/>
          </a:xfrm>
          <a:prstGeom prst="rect">
            <a:avLst/>
          </a:prstGeom>
        </p:spPr>
      </p:pic>
      <p:pic>
        <p:nvPicPr>
          <p:cNvPr id="34" name="Graphique 33" descr="Braille">
            <a:extLst>
              <a:ext uri="{FF2B5EF4-FFF2-40B4-BE49-F238E27FC236}">
                <a16:creationId xmlns:a16="http://schemas.microsoft.com/office/drawing/2014/main" id="{D1C52E2D-B8C0-404A-BFF6-559E2C811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248851" y="2695497"/>
            <a:ext cx="1916373" cy="191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6280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.3 éval à cha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/>
        </p:nvSpPr>
        <p:spPr>
          <a:xfrm>
            <a:off x="0" y="0"/>
            <a:ext cx="5082000" cy="5715000"/>
          </a:xfrm>
          <a:prstGeom prst="rect">
            <a:avLst/>
          </a:prstGeom>
          <a:gradFill>
            <a:gsLst>
              <a:gs pos="0">
                <a:srgbClr val="4B2882"/>
              </a:gs>
              <a:gs pos="100000">
                <a:srgbClr val="009BBC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5226413"/>
            <a:ext cx="4135493" cy="488588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>
            <a:off x="0" y="952809"/>
            <a:ext cx="540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30916" y="5537252"/>
            <a:ext cx="8010000" cy="6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cxnSp>
        <p:nvCxnSpPr>
          <p:cNvPr id="27" name="Connecteur droit 26"/>
          <p:cNvCxnSpPr/>
          <p:nvPr/>
        </p:nvCxnSpPr>
        <p:spPr>
          <a:xfrm>
            <a:off x="925542" y="343527"/>
            <a:ext cx="9120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61539" y="213005"/>
            <a:ext cx="1452563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33" dirty="0">
                <a:solidFill>
                  <a:schemeClr val="bg1"/>
                </a:solidFill>
                <a:latin typeface="+mn-lt"/>
              </a:rPr>
              <a:t>THE</a:t>
            </a:r>
            <a:r>
              <a:rPr lang="fr-FR" sz="833" baseline="0" dirty="0">
                <a:solidFill>
                  <a:schemeClr val="bg1"/>
                </a:solidFill>
                <a:latin typeface="+mn-lt"/>
              </a:rPr>
              <a:t> GROUP</a:t>
            </a:r>
            <a:endParaRPr lang="fr-FR" sz="833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939272" y="343527"/>
            <a:ext cx="4140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60EC37A2-CFA5-4AF9-B062-614D9CC0794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5510" y="52674"/>
            <a:ext cx="1010032" cy="286754"/>
          </a:xfrm>
          <a:prstGeom prst="rect">
            <a:avLst/>
          </a:prstGeom>
        </p:spPr>
      </p:pic>
      <p:pic>
        <p:nvPicPr>
          <p:cNvPr id="20" name="Picture 2" descr="Gestionnaires De Boutique En Ligne Demandant Des Commentaires Aux Clients. écran, Taux, Personnes Avec Mégaphone. Illustration De Bande Dessinée">
            <a:extLst>
              <a:ext uri="{FF2B5EF4-FFF2-40B4-BE49-F238E27FC236}">
                <a16:creationId xmlns:a16="http://schemas.microsoft.com/office/drawing/2014/main" id="{AEC3F57F-8BEE-4CC1-B481-1C4299A4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05" y="1728281"/>
            <a:ext cx="5994764" cy="341873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6"/>
          <p:cNvSpPr>
            <a:spLocks noGrp="1"/>
          </p:cNvSpPr>
          <p:nvPr>
            <p:ph sz="quarter" idx="12" hasCustomPrompt="1"/>
          </p:nvPr>
        </p:nvSpPr>
        <p:spPr>
          <a:xfrm>
            <a:off x="6914866" y="1460500"/>
            <a:ext cx="2832384" cy="3635375"/>
          </a:xfrm>
          <a:prstGeom prst="rect">
            <a:avLst/>
          </a:prstGeom>
        </p:spPr>
        <p:txBody>
          <a:bodyPr/>
          <a:lstStyle>
            <a:lvl1pPr marL="190492" indent="-190492">
              <a:buClr>
                <a:srgbClr val="4B2882"/>
              </a:buClr>
              <a:buFont typeface="Arial" panose="020B0604020202020204" pitchFamily="34" charset="0"/>
              <a:buChar char="•"/>
              <a:defRPr sz="1500" baseline="0"/>
            </a:lvl1pPr>
            <a:lvl2pPr>
              <a:defRPr sz="1333" baseline="0"/>
            </a:lvl2pPr>
            <a:lvl3pPr marL="952462" indent="-190492">
              <a:buFont typeface="Courier New" panose="02070309020205020404" pitchFamily="49" charset="0"/>
              <a:buChar char="o"/>
              <a:defRPr sz="1167"/>
            </a:lvl3pPr>
            <a:lvl4pPr marL="1381070" indent="-238115">
              <a:buFont typeface="Symbol" panose="05050102010706020507" pitchFamily="18" charset="2"/>
              <a:buChar char="-"/>
              <a:defRPr sz="1000"/>
            </a:lvl4pPr>
            <a:lvl5pPr marL="1762055" indent="-238115">
              <a:buFont typeface="Symbol" panose="05050102010706020507" pitchFamily="18" charset="2"/>
              <a:buChar char="-"/>
              <a:defRPr sz="1000" baseline="0"/>
            </a:lvl5pPr>
          </a:lstStyle>
          <a:p>
            <a:pPr lvl="0"/>
            <a:r>
              <a:rPr lang="fr-FR" dirty="0"/>
              <a:t>First-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56AF6AE-D4CD-472A-A5AC-985D4F818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557243"/>
            <a:ext cx="4359018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59952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. 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465"/>
            <a:ext cx="10176778" cy="571253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5226413"/>
            <a:ext cx="4135493" cy="4885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30916" y="5537252"/>
            <a:ext cx="8010000" cy="6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FC6B9F-6D3B-4137-835E-F980F98FA5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05452" y="2309328"/>
            <a:ext cx="3060928" cy="6920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637" y="4815223"/>
            <a:ext cx="1374793" cy="3377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B17F3E-52CF-764C-A3E4-BECFF323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5229" y="5358052"/>
            <a:ext cx="1224366" cy="17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0000" tIns="30000" rIns="30000" bIns="30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761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750" b="0" i="1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Document Security : Standard</a:t>
            </a:r>
            <a:endParaRPr kumimoji="0" lang="en-GB" altLang="fr-FR" sz="15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5241478" y="5374589"/>
            <a:ext cx="0" cy="1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32059AC-5EE7-5E4D-ABA6-501668C89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730" y="5354853"/>
            <a:ext cx="1779903" cy="17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000" tIns="30000" rIns="30000" bIns="30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7619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750" b="0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©</a:t>
            </a:r>
            <a:r>
              <a:rPr kumimoji="0" lang="en-GB" altLang="fr-FR" sz="750" b="0" i="1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GB" altLang="fr-FR" sz="750" b="0" i="1" u="none" strike="noStrike" cap="none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Scalian</a:t>
            </a:r>
            <a:r>
              <a:rPr kumimoji="0" lang="en-GB" altLang="fr-FR" sz="750" b="0" i="1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2022. </a:t>
            </a:r>
            <a:r>
              <a:rPr kumimoji="0" lang="fr-FR" sz="750" b="0" i="1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All </a:t>
            </a:r>
            <a:r>
              <a:rPr kumimoji="0" lang="fr-FR" sz="750" b="0" i="1" u="none" strike="noStrike" kern="1200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rights</a:t>
            </a:r>
            <a:r>
              <a:rPr kumimoji="0" lang="fr-FR" sz="750" b="0" i="1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750" b="0" i="1" u="none" strike="noStrike" kern="1200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reserved</a:t>
            </a:r>
            <a:r>
              <a:rPr kumimoji="0" lang="fr-FR" sz="750" b="0" i="1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  <a:endParaRPr kumimoji="0" lang="en-GB" altLang="fr-FR" sz="750" b="0" i="1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84EDAD-EF33-49AA-9BD0-6BA6BB67BD82}"/>
              </a:ext>
            </a:extLst>
          </p:cNvPr>
          <p:cNvSpPr/>
          <p:nvPr/>
        </p:nvSpPr>
        <p:spPr>
          <a:xfrm>
            <a:off x="3727940" y="2192213"/>
            <a:ext cx="3638439" cy="961293"/>
          </a:xfrm>
          <a:prstGeom prst="ellipse">
            <a:avLst/>
          </a:prstGeom>
          <a:solidFill>
            <a:srgbClr val="0F0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D7BEB06-56F0-43D9-98AC-89720F478FDC}"/>
              </a:ext>
            </a:extLst>
          </p:cNvPr>
          <p:cNvSpPr txBox="1"/>
          <p:nvPr/>
        </p:nvSpPr>
        <p:spPr>
          <a:xfrm>
            <a:off x="312358" y="1333210"/>
            <a:ext cx="6732275" cy="3323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sz="2667" b="1" spc="500" dirty="0">
                <a:solidFill>
                  <a:schemeClr val="bg1"/>
                </a:solidFill>
              </a:rPr>
              <a:t>MERCI DE VOTRE ATTENTION</a:t>
            </a:r>
          </a:p>
          <a:p>
            <a:pPr algn="l">
              <a:lnSpc>
                <a:spcPct val="150000"/>
              </a:lnSpc>
            </a:pPr>
            <a:endParaRPr lang="fr-FR" sz="2333" b="1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endParaRPr lang="fr-FR" sz="2333" b="1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endParaRPr lang="fr-FR" sz="1333" b="1" dirty="0">
              <a:solidFill>
                <a:srgbClr val="00B6DA"/>
              </a:solidFill>
            </a:endParaRPr>
          </a:p>
          <a:p>
            <a:pPr algn="l">
              <a:lnSpc>
                <a:spcPct val="150000"/>
              </a:lnSpc>
            </a:pPr>
            <a:endParaRPr lang="fr-FR" sz="1333" b="1" dirty="0">
              <a:solidFill>
                <a:srgbClr val="00B6DA"/>
              </a:solidFill>
            </a:endParaRPr>
          </a:p>
          <a:p>
            <a:pPr algn="l">
              <a:lnSpc>
                <a:spcPct val="150000"/>
              </a:lnSpc>
            </a:pPr>
            <a:endParaRPr lang="fr-FR" sz="1333" b="1" dirty="0">
              <a:solidFill>
                <a:srgbClr val="00B6DA"/>
              </a:solidFill>
            </a:endParaRPr>
          </a:p>
          <a:p>
            <a:pPr algn="l">
              <a:lnSpc>
                <a:spcPct val="150000"/>
              </a:lnSpc>
            </a:pPr>
            <a:r>
              <a:rPr lang="fr-FR" sz="1333" b="1" dirty="0">
                <a:solidFill>
                  <a:srgbClr val="00B6DA"/>
                </a:solidFill>
              </a:rPr>
              <a:t>SCALIAN ACADEMY LEARNING SERVICES</a:t>
            </a:r>
          </a:p>
          <a:p>
            <a:pPr algn="l">
              <a:lnSpc>
                <a:spcPct val="150000"/>
              </a:lnSpc>
            </a:pPr>
            <a:r>
              <a:rPr lang="fr-FR" sz="1333" b="1" dirty="0">
                <a:solidFill>
                  <a:srgbClr val="00B6DA"/>
                </a:solidFill>
              </a:rPr>
              <a:t>Contact : academypo@scalian.com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FBB51E8-E412-428D-937D-54CF04E84AAF}"/>
              </a:ext>
            </a:extLst>
          </p:cNvPr>
          <p:cNvSpPr txBox="1"/>
          <p:nvPr/>
        </p:nvSpPr>
        <p:spPr>
          <a:xfrm>
            <a:off x="7169168" y="4012508"/>
            <a:ext cx="2678474" cy="1067101"/>
          </a:xfrm>
          <a:prstGeom prst="round2Diag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48161" indent="0" algn="l">
              <a:spcBef>
                <a:spcPts val="1000"/>
              </a:spcBef>
            </a:pPr>
            <a:r>
              <a:rPr lang="fr-FR" sz="1000" dirty="0">
                <a:solidFill>
                  <a:srgbClr val="4B2882"/>
                </a:solidFill>
              </a:rPr>
              <a:t>Scalian Academy Learning Services est un organisme de formation</a:t>
            </a:r>
          </a:p>
          <a:p>
            <a:pPr marL="148161" indent="0" algn="l">
              <a:spcBef>
                <a:spcPts val="1000"/>
              </a:spcBef>
            </a:pPr>
            <a:r>
              <a:rPr lang="fr-FR" sz="1000" dirty="0">
                <a:solidFill>
                  <a:srgbClr val="4B2882"/>
                </a:solidFill>
              </a:rPr>
              <a:t>                                 et</a:t>
            </a:r>
          </a:p>
          <a:p>
            <a:endParaRPr lang="fr-FR" sz="917" dirty="0">
              <a:solidFill>
                <a:srgbClr val="4B2882"/>
              </a:solidFill>
            </a:endParaRPr>
          </a:p>
          <a:p>
            <a:endParaRPr lang="fr-FR" sz="917" dirty="0">
              <a:solidFill>
                <a:srgbClr val="4B288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CE0043-F756-4A49-A3D7-C817AC4E8987}"/>
              </a:ext>
            </a:extLst>
          </p:cNvPr>
          <p:cNvSpPr/>
          <p:nvPr/>
        </p:nvSpPr>
        <p:spPr>
          <a:xfrm>
            <a:off x="7691127" y="4886633"/>
            <a:ext cx="61587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N°0079418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B2796B1-76C1-4C69-8C21-0F62CF879F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629" y="4425866"/>
            <a:ext cx="1000272" cy="53448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32209C6-E264-46D3-B6EC-60F654FA91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262" y="4425865"/>
            <a:ext cx="455603" cy="4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69767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éjeu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79600" y="1345332"/>
            <a:ext cx="6400711" cy="129614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Clr>
                <a:srgbClr val="FF6600"/>
              </a:buClr>
              <a:buFont typeface="Century Gothic" panose="020B0502020202020204" pitchFamily="34" charset="0"/>
              <a:buNone/>
              <a:defRPr sz="2000" b="1">
                <a:solidFill>
                  <a:srgbClr val="7030A0"/>
                </a:solidFill>
                <a:latin typeface="Century Gothic" panose="020B0502020202020204" pitchFamily="34" charset="0"/>
              </a:defRPr>
            </a:lvl1pPr>
            <a:lvl2pPr marL="630211" indent="-342886">
              <a:buClr>
                <a:schemeClr val="bg1">
                  <a:lumMod val="65000"/>
                </a:schemeClr>
              </a:buClr>
              <a:buFont typeface="Century Gothic" panose="020B0502020202020204" pitchFamily="34" charset="0"/>
              <a:buChar char="►"/>
              <a:defRPr sz="1800">
                <a:latin typeface="Century Gothic" panose="020B0502020202020204" pitchFamily="34" charset="0"/>
              </a:defRPr>
            </a:lvl2pPr>
            <a:lvl3pPr marL="863565" indent="-215891">
              <a:buFont typeface="Century Gothic" panose="020B0502020202020204" pitchFamily="34" charset="0"/>
              <a:buChar char="■"/>
              <a:defRPr sz="1600">
                <a:latin typeface="Century Gothic" panose="020B0502020202020204" pitchFamily="34" charset="0"/>
              </a:defRPr>
            </a:lvl3pPr>
            <a:lvl4pPr marL="1079457" indent="-215891">
              <a:buClr>
                <a:schemeClr val="bg1">
                  <a:lumMod val="65000"/>
                </a:schemeClr>
              </a:buClr>
              <a:buFont typeface="Century Gothic" panose="020B0502020202020204" pitchFamily="34" charset="0"/>
              <a:buChar char="■"/>
              <a:defRPr sz="1400">
                <a:latin typeface="Century Gothic" panose="020B0502020202020204" pitchFamily="34" charset="0"/>
              </a:defRPr>
            </a:lvl4pPr>
            <a:lvl5pPr>
              <a:defRPr sz="1200">
                <a:latin typeface="Century Gothic" panose="020B0502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19449" y="121196"/>
            <a:ext cx="7799917" cy="57017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GB" noProof="0" dirty="0" err="1"/>
              <a:t>exercice</a:t>
            </a:r>
            <a:endParaRPr lang="en-GB" noProof="0" dirty="0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2643693" y="5514120"/>
            <a:ext cx="4246153" cy="128240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4F1D06-0230-4435-996E-F4D2F28945BD}"/>
              </a:ext>
            </a:extLst>
          </p:cNvPr>
          <p:cNvSpPr/>
          <p:nvPr/>
        </p:nvSpPr>
        <p:spPr>
          <a:xfrm>
            <a:off x="-73068" y="0"/>
            <a:ext cx="10233068" cy="5715000"/>
          </a:xfrm>
          <a:prstGeom prst="rect">
            <a:avLst/>
          </a:prstGeom>
          <a:solidFill>
            <a:srgbClr val="4B2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/>
          </a:p>
        </p:txBody>
      </p:sp>
      <p:pic>
        <p:nvPicPr>
          <p:cNvPr id="6" name="Picture 2" descr="Illustration Intérieure De Café">
            <a:extLst>
              <a:ext uri="{FF2B5EF4-FFF2-40B4-BE49-F238E27FC236}">
                <a16:creationId xmlns:a16="http://schemas.microsoft.com/office/drawing/2014/main" id="{17471E81-F070-4C9D-B430-E214BB867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3672" y="1489136"/>
            <a:ext cx="5496026" cy="372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CE09182-54F0-4496-B8B1-53125305DACB}"/>
              </a:ext>
            </a:extLst>
          </p:cNvPr>
          <p:cNvSpPr txBox="1"/>
          <p:nvPr/>
        </p:nvSpPr>
        <p:spPr>
          <a:xfrm rot="20086608">
            <a:off x="-42045" y="1096478"/>
            <a:ext cx="48429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0" b="1" dirty="0">
                <a:solidFill>
                  <a:schemeClr val="bg1"/>
                </a:solidFill>
              </a:rPr>
              <a:t>PAUSE-DÉJEUNER</a:t>
            </a:r>
          </a:p>
        </p:txBody>
      </p:sp>
    </p:spTree>
    <p:extLst>
      <p:ext uri="{BB962C8B-B14F-4D97-AF65-F5344CB8AC3E}">
        <p14:creationId xmlns:p14="http://schemas.microsoft.com/office/powerpoint/2010/main" val="156207521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4. 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465"/>
            <a:ext cx="10176778" cy="571253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5226413"/>
            <a:ext cx="4135493" cy="4885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30916" y="5537252"/>
            <a:ext cx="8010000" cy="6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FC6B9F-6D3B-4137-835E-F980F98FA5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05452" y="2309328"/>
            <a:ext cx="3060928" cy="6920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637" y="4815223"/>
            <a:ext cx="1374793" cy="3377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B17F3E-52CF-764C-A3E4-BECFF323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5229" y="5358052"/>
            <a:ext cx="1224366" cy="17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0000" tIns="30000" rIns="30000" bIns="30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761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750" b="0" i="1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Document Security : Standard</a:t>
            </a:r>
            <a:endParaRPr kumimoji="0" lang="en-GB" altLang="fr-FR" sz="15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5241478" y="5374589"/>
            <a:ext cx="0" cy="1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32059AC-5EE7-5E4D-ABA6-501668C89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730" y="5354853"/>
            <a:ext cx="1779903" cy="17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000" tIns="30000" rIns="30000" bIns="30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7619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750" b="0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©</a:t>
            </a:r>
            <a:r>
              <a:rPr kumimoji="0" lang="en-GB" altLang="fr-FR" sz="750" b="0" i="1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GB" altLang="fr-FR" sz="750" b="0" i="1" u="none" strike="noStrike" cap="none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Scalian</a:t>
            </a:r>
            <a:r>
              <a:rPr kumimoji="0" lang="en-GB" altLang="fr-FR" sz="750" b="0" i="1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2022. </a:t>
            </a:r>
            <a:r>
              <a:rPr kumimoji="0" lang="fr-FR" sz="750" b="0" i="1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All </a:t>
            </a:r>
            <a:r>
              <a:rPr kumimoji="0" lang="fr-FR" sz="750" b="0" i="1" u="none" strike="noStrike" kern="1200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rights</a:t>
            </a:r>
            <a:r>
              <a:rPr kumimoji="0" lang="fr-FR" sz="750" b="0" i="1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750" b="0" i="1" u="none" strike="noStrike" kern="1200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reserved</a:t>
            </a:r>
            <a:r>
              <a:rPr kumimoji="0" lang="fr-FR" sz="750" b="0" i="1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  <a:endParaRPr kumimoji="0" lang="en-GB" altLang="fr-FR" sz="750" b="0" i="1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01846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1820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326" y="850359"/>
            <a:ext cx="9161291" cy="1229178"/>
          </a:xfrm>
          <a:effectLst/>
        </p:spPr>
        <p:txBody>
          <a:bodyPr anchor="b">
            <a:normAutofit/>
          </a:bodyPr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329" y="2079538"/>
            <a:ext cx="9161288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333" cap="all">
                <a:solidFill>
                  <a:schemeClr val="accent2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8292" y="4963448"/>
            <a:ext cx="2370667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5F14979-C768-4E40-879A-113D767D7598}" type="datetime1">
              <a:rPr lang="fr-FR" noProof="0" smtClean="0"/>
              <a:t>30/01/2023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27" y="4959843"/>
            <a:ext cx="5764342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8584" y="4963448"/>
            <a:ext cx="847033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386269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27" y="585130"/>
            <a:ext cx="9191347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327" y="1817080"/>
            <a:ext cx="9191346" cy="306525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21C42B-897E-4F7D-9F30-7A616D683282}" type="datetime1">
              <a:rPr lang="fr-FR" noProof="0" smtClean="0"/>
              <a:t>30/01/2023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8583" y="4963448"/>
            <a:ext cx="877090" cy="304271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6477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66904" y="512007"/>
            <a:ext cx="9424449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27" y="585131"/>
            <a:ext cx="9191347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8294" y="5253705"/>
            <a:ext cx="2370666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30/01/2023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27" y="5253704"/>
            <a:ext cx="5764342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8584" y="5253704"/>
            <a:ext cx="877090" cy="307876"/>
          </a:xfrm>
        </p:spPr>
        <p:txBody>
          <a:bodyPr/>
          <a:lstStyle>
            <a:lvl1pPr>
              <a:defRPr sz="1222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39350" y="1875745"/>
            <a:ext cx="4239229" cy="446671"/>
          </a:xfrm>
        </p:spPr>
        <p:txBody>
          <a:bodyPr anchor="b">
            <a:noAutofit/>
          </a:bodyPr>
          <a:lstStyle>
            <a:lvl1pPr marL="0" indent="0">
              <a:buNone/>
              <a:defRPr sz="1833" b="0">
                <a:solidFill>
                  <a:schemeClr val="accent2"/>
                </a:solidFill>
              </a:defRPr>
            </a:lvl1pPr>
            <a:lvl2pPr marL="380996" indent="0">
              <a:buNone/>
              <a:defRPr sz="1667" b="1"/>
            </a:lvl2pPr>
            <a:lvl3pPr marL="761992" indent="0">
              <a:buNone/>
              <a:defRPr sz="1500" b="1"/>
            </a:lvl3pPr>
            <a:lvl4pPr marL="1142989" indent="0">
              <a:buNone/>
              <a:defRPr sz="1333" b="1"/>
            </a:lvl4pPr>
            <a:lvl5pPr marL="1523985" indent="0">
              <a:buNone/>
              <a:defRPr sz="1333" b="1"/>
            </a:lvl5pPr>
            <a:lvl6pPr marL="1904981" indent="0">
              <a:buNone/>
              <a:defRPr sz="1333" b="1"/>
            </a:lvl6pPr>
            <a:lvl7pPr marL="2285977" indent="0">
              <a:buNone/>
              <a:defRPr sz="1333" b="1"/>
            </a:lvl7pPr>
            <a:lvl8pPr marL="2666973" indent="0">
              <a:buNone/>
              <a:defRPr sz="1333" b="1"/>
            </a:lvl8pPr>
            <a:lvl9pPr marL="3047970" indent="0">
              <a:buNone/>
              <a:defRPr sz="13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84329" y="2438378"/>
            <a:ext cx="449425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6447" y="1875744"/>
            <a:ext cx="4239228" cy="461144"/>
          </a:xfrm>
        </p:spPr>
        <p:txBody>
          <a:bodyPr anchor="b">
            <a:noAutofit/>
          </a:bodyPr>
          <a:lstStyle>
            <a:lvl1pPr marL="0" indent="0">
              <a:buNone/>
              <a:defRPr sz="1833" b="0">
                <a:solidFill>
                  <a:schemeClr val="accent2"/>
                </a:solidFill>
              </a:defRPr>
            </a:lvl1pPr>
            <a:lvl2pPr marL="380996" indent="0">
              <a:buNone/>
              <a:defRPr sz="1667" b="1"/>
            </a:lvl2pPr>
            <a:lvl3pPr marL="761992" indent="0">
              <a:buNone/>
              <a:defRPr sz="1500" b="1"/>
            </a:lvl3pPr>
            <a:lvl4pPr marL="1142989" indent="0">
              <a:buNone/>
              <a:defRPr sz="1333" b="1"/>
            </a:lvl4pPr>
            <a:lvl5pPr marL="1523985" indent="0">
              <a:buNone/>
              <a:defRPr sz="1333" b="1"/>
            </a:lvl5pPr>
            <a:lvl6pPr marL="1904981" indent="0">
              <a:buNone/>
              <a:defRPr sz="1333" b="1"/>
            </a:lvl6pPr>
            <a:lvl7pPr marL="2285977" indent="0">
              <a:buNone/>
              <a:defRPr sz="1333" b="1"/>
            </a:lvl7pPr>
            <a:lvl8pPr marL="2666973" indent="0">
              <a:buNone/>
              <a:defRPr sz="1333" b="1"/>
            </a:lvl8pPr>
            <a:lvl9pPr marL="3047970" indent="0">
              <a:buNone/>
              <a:defRPr sz="13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5181425" y="2438378"/>
            <a:ext cx="449425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97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84327" y="608048"/>
            <a:ext cx="9191347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350" y="1875744"/>
            <a:ext cx="4239229" cy="446671"/>
          </a:xfrm>
        </p:spPr>
        <p:txBody>
          <a:bodyPr anchor="b">
            <a:noAutofit/>
          </a:bodyPr>
          <a:lstStyle>
            <a:lvl1pPr marL="0" indent="0">
              <a:buNone/>
              <a:defRPr sz="1833" b="0">
                <a:solidFill>
                  <a:schemeClr val="accent2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28" y="2438377"/>
            <a:ext cx="449425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6446" y="1875744"/>
            <a:ext cx="4239228" cy="461144"/>
          </a:xfrm>
        </p:spPr>
        <p:txBody>
          <a:bodyPr anchor="b">
            <a:noAutofit/>
          </a:bodyPr>
          <a:lstStyle>
            <a:lvl1pPr marL="0" indent="0">
              <a:buNone/>
              <a:defRPr sz="1833" b="0">
                <a:solidFill>
                  <a:schemeClr val="accent2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424" y="2438377"/>
            <a:ext cx="449425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DF8B3A-A2CC-4133-9F37-93D6DD187088}" type="datetime1">
              <a:rPr lang="fr-FR" noProof="0" smtClean="0"/>
              <a:t>30/01/2023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63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.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F568DC12-A552-4D58-A418-1EBDF20AF7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31" y="2"/>
            <a:ext cx="5131497" cy="5714998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>
            <a:off x="5131979" y="2126773"/>
            <a:ext cx="540000" cy="0"/>
          </a:xfrm>
          <a:prstGeom prst="line">
            <a:avLst/>
          </a:prstGeom>
          <a:ln w="57150">
            <a:solidFill>
              <a:srgbClr val="00B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/>
        </p:nvSpPr>
        <p:spPr>
          <a:xfrm>
            <a:off x="-2006" y="0"/>
            <a:ext cx="5131497" cy="5715000"/>
          </a:xfrm>
          <a:prstGeom prst="rect">
            <a:avLst/>
          </a:prstGeom>
          <a:gradFill>
            <a:gsLst>
              <a:gs pos="0">
                <a:srgbClr val="4B2882">
                  <a:alpha val="26000"/>
                </a:srgbClr>
              </a:gs>
              <a:gs pos="100000">
                <a:srgbClr val="009BBC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schemeClr val="bg1"/>
              </a:solidFill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5786938" y="1843866"/>
            <a:ext cx="3893343" cy="402518"/>
          </a:xfrm>
          <a:prstGeom prst="rect">
            <a:avLst/>
          </a:prstGeom>
        </p:spPr>
        <p:txBody>
          <a:bodyPr/>
          <a:lstStyle>
            <a:lvl1pPr>
              <a:defRPr sz="2667" baseline="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 dirty="0"/>
              <a:t>TITLE OF CHAPTER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5226413"/>
            <a:ext cx="4135493" cy="488588"/>
          </a:xfrm>
          <a:prstGeom prst="rect">
            <a:avLst/>
          </a:prstGeom>
        </p:spPr>
      </p:pic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5786937" y="2495286"/>
            <a:ext cx="3893343" cy="1822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aseline="0"/>
            </a:lvl1pPr>
          </a:lstStyle>
          <a:p>
            <a:pPr lvl="0"/>
            <a:r>
              <a:rPr lang="fr-FR" dirty="0"/>
              <a:t>SUBTITLE OF THE CHAPTER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30916" y="5537252"/>
            <a:ext cx="8010000" cy="6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AD92E429-54BD-4605-920B-CE3853D933E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5510" y="52674"/>
            <a:ext cx="1010032" cy="286754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568F95E7-AB70-4777-B922-0EB71BC84A69}"/>
              </a:ext>
            </a:extLst>
          </p:cNvPr>
          <p:cNvGrpSpPr/>
          <p:nvPr/>
        </p:nvGrpSpPr>
        <p:grpSpPr>
          <a:xfrm>
            <a:off x="161539" y="213005"/>
            <a:ext cx="9884003" cy="220510"/>
            <a:chOff x="193846" y="255606"/>
            <a:chExt cx="11860804" cy="264612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A432C5DB-FB4F-4679-A643-5382982513D2}"/>
                </a:ext>
              </a:extLst>
            </p:cNvPr>
            <p:cNvGrpSpPr/>
            <p:nvPr userDrawn="1"/>
          </p:nvGrpSpPr>
          <p:grpSpPr>
            <a:xfrm>
              <a:off x="193846" y="255606"/>
              <a:ext cx="11860804" cy="264612"/>
              <a:chOff x="193846" y="255606"/>
              <a:chExt cx="11860804" cy="264612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E09EE414-941A-40DE-91E8-448277EA6C9C}"/>
                  </a:ext>
                </a:extLst>
              </p:cNvPr>
              <p:cNvCxnSpPr/>
              <p:nvPr userDrawn="1"/>
            </p:nvCxnSpPr>
            <p:spPr>
              <a:xfrm>
                <a:off x="1110650" y="412232"/>
                <a:ext cx="10944000" cy="0"/>
              </a:xfrm>
              <a:prstGeom prst="line">
                <a:avLst/>
              </a:prstGeom>
              <a:ln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FFD92C73-2507-4865-BE98-C25A55B753DA}"/>
                  </a:ext>
                </a:extLst>
              </p:cNvPr>
              <p:cNvSpPr txBox="1"/>
              <p:nvPr userDrawn="1"/>
            </p:nvSpPr>
            <p:spPr>
              <a:xfrm>
                <a:off x="193846" y="255606"/>
                <a:ext cx="1743074" cy="26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33" dirty="0">
                    <a:solidFill>
                      <a:schemeClr val="bg1"/>
                    </a:solidFill>
                    <a:latin typeface="+mn-lt"/>
                  </a:rPr>
                  <a:t>THE</a:t>
                </a:r>
                <a:r>
                  <a:rPr lang="fr-FR" sz="833" baseline="0" dirty="0">
                    <a:solidFill>
                      <a:schemeClr val="bg1"/>
                    </a:solidFill>
                    <a:latin typeface="+mn-lt"/>
                  </a:rPr>
                  <a:t> GROUP</a:t>
                </a:r>
                <a:endParaRPr lang="fr-FR" sz="833" dirty="0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B447163-7FF0-4246-B7D5-6BFB8EB37D3C}"/>
                </a:ext>
              </a:extLst>
            </p:cNvPr>
            <p:cNvCxnSpPr/>
            <p:nvPr userDrawn="1"/>
          </p:nvCxnSpPr>
          <p:spPr>
            <a:xfrm>
              <a:off x="1127126" y="412232"/>
              <a:ext cx="4968000" cy="0"/>
            </a:xfrm>
            <a:prstGeom prst="line">
              <a:avLst/>
            </a:prstGeom>
            <a:ln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5931079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66904" y="512007"/>
            <a:ext cx="9424449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27" y="585131"/>
            <a:ext cx="9191347" cy="561499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8294" y="5253705"/>
            <a:ext cx="2370666" cy="304271"/>
          </a:xfrm>
          <a:prstGeom prst="rect">
            <a:avLst/>
          </a:prstGeo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30/01/2023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27" y="5253704"/>
            <a:ext cx="5764342" cy="304271"/>
          </a:xfrm>
          <a:prstGeom prst="rect">
            <a:avLst/>
          </a:prstGeo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8584" y="5253704"/>
            <a:ext cx="877090" cy="307876"/>
          </a:xfrm>
          <a:prstGeom prst="rect">
            <a:avLst/>
          </a:prstGeom>
        </p:spPr>
        <p:txBody>
          <a:bodyPr/>
          <a:lstStyle>
            <a:lvl1pPr>
              <a:defRPr sz="1222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84328" y="1856671"/>
            <a:ext cx="4518659" cy="302753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5157014" y="1856671"/>
            <a:ext cx="4518660" cy="302753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2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.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/>
        </p:nvSpPr>
        <p:spPr>
          <a:xfrm>
            <a:off x="0" y="0"/>
            <a:ext cx="5082000" cy="5715000"/>
          </a:xfrm>
          <a:prstGeom prst="rect">
            <a:avLst/>
          </a:prstGeom>
          <a:solidFill>
            <a:srgbClr val="4B2882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5082000" cy="5715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/>
        </p:nvSpPr>
        <p:spPr>
          <a:xfrm>
            <a:off x="-13643" y="0"/>
            <a:ext cx="5082000" cy="5715000"/>
          </a:xfrm>
          <a:prstGeom prst="rect">
            <a:avLst/>
          </a:prstGeom>
          <a:solidFill>
            <a:srgbClr val="006085">
              <a:alpha val="56863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5226413"/>
            <a:ext cx="4135493" cy="488588"/>
          </a:xfrm>
          <a:prstGeom prst="rect">
            <a:avLst/>
          </a:prstGeom>
        </p:spPr>
      </p:pic>
      <p:pic>
        <p:nvPicPr>
          <p:cNvPr id="9" name="Image 8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938ADC31-B4E3-40F6-9E13-B2452296F21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6509" y="52712"/>
            <a:ext cx="1052675" cy="25858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830916" y="5537252"/>
            <a:ext cx="8010000" cy="6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cxnSp>
        <p:nvCxnSpPr>
          <p:cNvPr id="28" name="Connecteur droit 27"/>
          <p:cNvCxnSpPr/>
          <p:nvPr/>
        </p:nvCxnSpPr>
        <p:spPr>
          <a:xfrm>
            <a:off x="5131979" y="2126773"/>
            <a:ext cx="540000" cy="0"/>
          </a:xfrm>
          <a:prstGeom prst="line">
            <a:avLst/>
          </a:prstGeom>
          <a:ln w="57150">
            <a:solidFill>
              <a:srgbClr val="60B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re 1"/>
          <p:cNvSpPr>
            <a:spLocks noGrp="1"/>
          </p:cNvSpPr>
          <p:nvPr>
            <p:ph type="title" hasCustomPrompt="1"/>
          </p:nvPr>
        </p:nvSpPr>
        <p:spPr>
          <a:xfrm>
            <a:off x="5786938" y="1843866"/>
            <a:ext cx="3893343" cy="402518"/>
          </a:xfrm>
          <a:prstGeom prst="rect">
            <a:avLst/>
          </a:prstGeom>
        </p:spPr>
        <p:txBody>
          <a:bodyPr/>
          <a:lstStyle>
            <a:lvl1pPr>
              <a:defRPr sz="2667" baseline="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 dirty="0"/>
              <a:t>TITLE OF CHAPTER</a:t>
            </a:r>
          </a:p>
        </p:txBody>
      </p:sp>
      <p:sp>
        <p:nvSpPr>
          <p:cNvPr id="30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5786937" y="2495286"/>
            <a:ext cx="3893343" cy="1822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/>
            </a:lvl1pPr>
          </a:lstStyle>
          <a:p>
            <a:pPr lvl="0"/>
            <a:r>
              <a:rPr lang="fr-FR" dirty="0"/>
              <a:t>SUBTITLE OF THE CHAPTER</a:t>
            </a:r>
          </a:p>
        </p:txBody>
      </p:sp>
      <p:cxnSp>
        <p:nvCxnSpPr>
          <p:cNvPr id="18" name="Connecteur droit 17"/>
          <p:cNvCxnSpPr/>
          <p:nvPr/>
        </p:nvCxnSpPr>
        <p:spPr>
          <a:xfrm>
            <a:off x="925542" y="343527"/>
            <a:ext cx="9120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61539" y="213005"/>
            <a:ext cx="1452563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33" dirty="0">
                <a:solidFill>
                  <a:schemeClr val="bg1"/>
                </a:solidFill>
                <a:latin typeface="+mn-lt"/>
              </a:rPr>
              <a:t>THE</a:t>
            </a:r>
            <a:r>
              <a:rPr lang="fr-FR" sz="833" baseline="0" dirty="0">
                <a:solidFill>
                  <a:schemeClr val="bg1"/>
                </a:solidFill>
                <a:latin typeface="+mn-lt"/>
              </a:rPr>
              <a:t> GROUP</a:t>
            </a:r>
            <a:endParaRPr lang="fr-FR" sz="833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1" name="Connecteur droit 30"/>
          <p:cNvCxnSpPr/>
          <p:nvPr/>
        </p:nvCxnSpPr>
        <p:spPr>
          <a:xfrm>
            <a:off x="939272" y="343527"/>
            <a:ext cx="4140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6201D4C3-C441-4C75-8464-C7588C600F4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5510" y="52674"/>
            <a:ext cx="1010032" cy="28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899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/>
        </p:nvSpPr>
        <p:spPr>
          <a:xfrm>
            <a:off x="0" y="0"/>
            <a:ext cx="5082000" cy="5715000"/>
          </a:xfrm>
          <a:prstGeom prst="rect">
            <a:avLst/>
          </a:prstGeom>
          <a:gradFill>
            <a:gsLst>
              <a:gs pos="0">
                <a:srgbClr val="4B2882"/>
              </a:gs>
              <a:gs pos="100000">
                <a:srgbClr val="009BBC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5226413"/>
            <a:ext cx="4135493" cy="488588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>
            <a:off x="0" y="952809"/>
            <a:ext cx="540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30916" y="5537252"/>
            <a:ext cx="8010000" cy="6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54958" y="669903"/>
            <a:ext cx="4250418" cy="402518"/>
          </a:xfrm>
          <a:prstGeom prst="rect">
            <a:avLst/>
          </a:prstGeom>
        </p:spPr>
        <p:txBody>
          <a:bodyPr/>
          <a:lstStyle>
            <a:lvl1pPr>
              <a:defRPr sz="2333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ADD A TITLE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654845" y="1074050"/>
            <a:ext cx="4250531" cy="3268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 dirty="0"/>
              <a:t>ADD A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654845" y="1860021"/>
            <a:ext cx="4250531" cy="33487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2" hasCustomPrompt="1"/>
          </p:nvPr>
        </p:nvSpPr>
        <p:spPr>
          <a:xfrm>
            <a:off x="5445125" y="1460500"/>
            <a:ext cx="4302125" cy="3635375"/>
          </a:xfrm>
          <a:prstGeom prst="rect">
            <a:avLst/>
          </a:prstGeom>
        </p:spPr>
        <p:txBody>
          <a:bodyPr/>
          <a:lstStyle>
            <a:lvl1pPr marL="190492" indent="-190492">
              <a:buClr>
                <a:srgbClr val="4B2882"/>
              </a:buClr>
              <a:buFont typeface="Arial" panose="020B0604020202020204" pitchFamily="34" charset="0"/>
              <a:buChar char="•"/>
              <a:defRPr sz="1500" baseline="0"/>
            </a:lvl1pPr>
            <a:lvl2pPr>
              <a:defRPr sz="1333" baseline="0"/>
            </a:lvl2pPr>
            <a:lvl3pPr marL="952462" indent="-190492">
              <a:buFont typeface="Courier New" panose="02070309020205020404" pitchFamily="49" charset="0"/>
              <a:buChar char="o"/>
              <a:defRPr sz="1167"/>
            </a:lvl3pPr>
            <a:lvl4pPr marL="1381070" indent="-238115">
              <a:buFont typeface="Symbol" panose="05050102010706020507" pitchFamily="18" charset="2"/>
              <a:buChar char="-"/>
              <a:defRPr sz="1000"/>
            </a:lvl4pPr>
            <a:lvl5pPr marL="1762055" indent="-238115">
              <a:buFont typeface="Symbol" panose="05050102010706020507" pitchFamily="18" charset="2"/>
              <a:buChar char="-"/>
              <a:defRPr sz="1000" baseline="0"/>
            </a:lvl5pPr>
          </a:lstStyle>
          <a:p>
            <a:pPr lvl="0"/>
            <a:r>
              <a:rPr lang="fr-FR" dirty="0"/>
              <a:t>First-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925542" y="343527"/>
            <a:ext cx="9120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61539" y="213005"/>
            <a:ext cx="1452563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33" dirty="0">
                <a:solidFill>
                  <a:schemeClr val="bg1"/>
                </a:solidFill>
                <a:latin typeface="+mn-lt"/>
              </a:rPr>
              <a:t>THE</a:t>
            </a:r>
            <a:r>
              <a:rPr lang="fr-FR" sz="833" baseline="0" dirty="0">
                <a:solidFill>
                  <a:schemeClr val="bg1"/>
                </a:solidFill>
                <a:latin typeface="+mn-lt"/>
              </a:rPr>
              <a:t> GROUP</a:t>
            </a:r>
            <a:endParaRPr lang="fr-FR" sz="833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939272" y="343527"/>
            <a:ext cx="4140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60EC37A2-CFA5-4AF9-B062-614D9CC0794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5510" y="52674"/>
            <a:ext cx="1010032" cy="28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277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/>
        </p:nvSpPr>
        <p:spPr>
          <a:xfrm>
            <a:off x="0" y="0"/>
            <a:ext cx="5082000" cy="5715000"/>
          </a:xfrm>
          <a:prstGeom prst="rect">
            <a:avLst/>
          </a:prstGeom>
          <a:solidFill>
            <a:srgbClr val="4B28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5226413"/>
            <a:ext cx="4135493" cy="488588"/>
          </a:xfrm>
          <a:prstGeom prst="rect">
            <a:avLst/>
          </a:prstGeom>
        </p:spPr>
      </p:pic>
      <p:pic>
        <p:nvPicPr>
          <p:cNvPr id="9" name="Image 8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938ADC31-B4E3-40F6-9E13-B2452296F21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6509" y="52712"/>
            <a:ext cx="1052675" cy="258585"/>
          </a:xfrm>
          <a:prstGeom prst="rect">
            <a:avLst/>
          </a:prstGeom>
        </p:spPr>
      </p:pic>
      <p:cxnSp>
        <p:nvCxnSpPr>
          <p:cNvPr id="11" name="Connecteur droit 10"/>
          <p:cNvCxnSpPr/>
          <p:nvPr/>
        </p:nvCxnSpPr>
        <p:spPr>
          <a:xfrm>
            <a:off x="0" y="952809"/>
            <a:ext cx="540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30916" y="5537252"/>
            <a:ext cx="8010000" cy="6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cxnSp>
        <p:nvCxnSpPr>
          <p:cNvPr id="18" name="Connecteur droit 17"/>
          <p:cNvCxnSpPr/>
          <p:nvPr/>
        </p:nvCxnSpPr>
        <p:spPr>
          <a:xfrm>
            <a:off x="0" y="952809"/>
            <a:ext cx="540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/>
          <p:cNvSpPr>
            <a:spLocks noGrp="1"/>
          </p:cNvSpPr>
          <p:nvPr>
            <p:ph type="title" hasCustomPrompt="1"/>
          </p:nvPr>
        </p:nvSpPr>
        <p:spPr>
          <a:xfrm>
            <a:off x="654958" y="669903"/>
            <a:ext cx="4250418" cy="402518"/>
          </a:xfrm>
          <a:prstGeom prst="rect">
            <a:avLst/>
          </a:prstGeom>
        </p:spPr>
        <p:txBody>
          <a:bodyPr/>
          <a:lstStyle>
            <a:lvl1pPr>
              <a:defRPr sz="2333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ADD A TITLE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654845" y="1074050"/>
            <a:ext cx="4250531" cy="3268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 dirty="0"/>
              <a:t>ADD A TITLE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925542" y="343527"/>
            <a:ext cx="9120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61539" y="213005"/>
            <a:ext cx="1452563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33" dirty="0" smtClean="0">
                <a:solidFill>
                  <a:schemeClr val="bg1"/>
                </a:solidFill>
                <a:latin typeface="+mn-lt"/>
              </a:rPr>
              <a:t>Formation</a:t>
            </a:r>
            <a:endParaRPr lang="fr-FR" sz="833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4" name="Connecteur droit 33"/>
          <p:cNvCxnSpPr/>
          <p:nvPr/>
        </p:nvCxnSpPr>
        <p:spPr>
          <a:xfrm>
            <a:off x="939272" y="343527"/>
            <a:ext cx="4140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5DBCB9C6-85FE-410C-9540-6A27D1AFA72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5510" y="52674"/>
            <a:ext cx="1010032" cy="286754"/>
          </a:xfrm>
          <a:prstGeom prst="rect">
            <a:avLst/>
          </a:prstGeom>
        </p:spPr>
      </p:pic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82FAC165-D537-4CDF-8DC3-394C2DCC6A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845" y="1728374"/>
            <a:ext cx="4250531" cy="3507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5" name="Espace réservé du contenu 6">
            <a:extLst>
              <a:ext uri="{FF2B5EF4-FFF2-40B4-BE49-F238E27FC236}">
                <a16:creationId xmlns:a16="http://schemas.microsoft.com/office/drawing/2014/main" id="{998D6D29-6682-467B-9C2A-456816DF632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45125" y="1040032"/>
            <a:ext cx="4302125" cy="4195938"/>
          </a:xfrm>
          <a:prstGeom prst="rect">
            <a:avLst/>
          </a:prstGeom>
        </p:spPr>
        <p:txBody>
          <a:bodyPr/>
          <a:lstStyle>
            <a:lvl1pPr marL="190492" indent="-190492">
              <a:buClr>
                <a:srgbClr val="4B2882"/>
              </a:buClr>
              <a:buFont typeface="Arial" panose="020B0604020202020204" pitchFamily="34" charset="0"/>
              <a:buChar char="•"/>
              <a:defRPr sz="1333" baseline="0"/>
            </a:lvl1pPr>
            <a:lvl2pPr>
              <a:defRPr sz="1167" baseline="0"/>
            </a:lvl2pPr>
            <a:lvl3pPr marL="952462" indent="-190492">
              <a:buFont typeface="Courier New" panose="02070309020205020404" pitchFamily="49" charset="0"/>
              <a:buChar char="o"/>
              <a:defRPr sz="1000"/>
            </a:lvl3pPr>
            <a:lvl4pPr marL="1381070" indent="-238115">
              <a:buFont typeface="Symbol" panose="05050102010706020507" pitchFamily="18" charset="2"/>
              <a:buChar char="-"/>
              <a:defRPr sz="917"/>
            </a:lvl4pPr>
            <a:lvl5pPr marL="1762055" indent="-238115">
              <a:buFont typeface="Symbol" panose="05050102010706020507" pitchFamily="18" charset="2"/>
              <a:buChar char="-"/>
              <a:defRPr sz="917" baseline="0"/>
            </a:lvl5pPr>
          </a:lstStyle>
          <a:p>
            <a:pPr lvl="0"/>
            <a:r>
              <a:rPr lang="fr-FR" dirty="0"/>
              <a:t>First-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94773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/>
        </p:nvSpPr>
        <p:spPr>
          <a:xfrm>
            <a:off x="0" y="0"/>
            <a:ext cx="5082000" cy="5715000"/>
          </a:xfrm>
          <a:prstGeom prst="rect">
            <a:avLst/>
          </a:prstGeom>
          <a:solidFill>
            <a:srgbClr val="0060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5226413"/>
            <a:ext cx="4135493" cy="48858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830916" y="5537252"/>
            <a:ext cx="8010000" cy="6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cxnSp>
        <p:nvCxnSpPr>
          <p:cNvPr id="19" name="Connecteur droit 18"/>
          <p:cNvCxnSpPr/>
          <p:nvPr/>
        </p:nvCxnSpPr>
        <p:spPr>
          <a:xfrm>
            <a:off x="0" y="952809"/>
            <a:ext cx="540000" cy="0"/>
          </a:xfrm>
          <a:prstGeom prst="line">
            <a:avLst/>
          </a:prstGeom>
          <a:ln w="57150">
            <a:solidFill>
              <a:srgbClr val="009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654958" y="669903"/>
            <a:ext cx="4250418" cy="402518"/>
          </a:xfrm>
          <a:prstGeom prst="rect">
            <a:avLst/>
          </a:prstGeom>
        </p:spPr>
        <p:txBody>
          <a:bodyPr/>
          <a:lstStyle>
            <a:lvl1pPr>
              <a:defRPr sz="2333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ADD A TITLE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654845" y="1074050"/>
            <a:ext cx="4250531" cy="3268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 dirty="0"/>
              <a:t>ADD A TITTLE</a:t>
            </a:r>
          </a:p>
        </p:txBody>
      </p:sp>
      <p:cxnSp>
        <p:nvCxnSpPr>
          <p:cNvPr id="20" name="Connecteur droit 19"/>
          <p:cNvCxnSpPr/>
          <p:nvPr/>
        </p:nvCxnSpPr>
        <p:spPr>
          <a:xfrm>
            <a:off x="925542" y="343527"/>
            <a:ext cx="9120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61539" y="213005"/>
            <a:ext cx="1452563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33" dirty="0" smtClean="0">
                <a:solidFill>
                  <a:schemeClr val="bg1"/>
                </a:solidFill>
                <a:latin typeface="+mn-lt"/>
              </a:rPr>
              <a:t>Formation</a:t>
            </a:r>
            <a:endParaRPr lang="fr-FR" sz="833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4" name="Connecteur droit 23"/>
          <p:cNvCxnSpPr/>
          <p:nvPr/>
        </p:nvCxnSpPr>
        <p:spPr>
          <a:xfrm>
            <a:off x="939272" y="343527"/>
            <a:ext cx="4140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C341EC84-1CEF-4AB0-9673-B579D777DC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845" y="1728374"/>
            <a:ext cx="4250531" cy="3507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45F08C6F-B77F-4154-9F88-429EB3D583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45125" y="1040032"/>
            <a:ext cx="4302125" cy="4195938"/>
          </a:xfrm>
          <a:prstGeom prst="rect">
            <a:avLst/>
          </a:prstGeom>
        </p:spPr>
        <p:txBody>
          <a:bodyPr/>
          <a:lstStyle>
            <a:lvl1pPr marL="190492" indent="-190492">
              <a:buClr>
                <a:srgbClr val="4B2882"/>
              </a:buClr>
              <a:buFont typeface="Arial" panose="020B0604020202020204" pitchFamily="34" charset="0"/>
              <a:buChar char="•"/>
              <a:defRPr sz="1333" baseline="0"/>
            </a:lvl1pPr>
            <a:lvl2pPr>
              <a:defRPr sz="1167" baseline="0"/>
            </a:lvl2pPr>
            <a:lvl3pPr marL="952462" indent="-190492">
              <a:buFont typeface="Courier New" panose="02070309020205020404" pitchFamily="49" charset="0"/>
              <a:buChar char="o"/>
              <a:defRPr sz="1000"/>
            </a:lvl3pPr>
            <a:lvl4pPr marL="1381070" indent="-238115">
              <a:buFont typeface="Symbol" panose="05050102010706020507" pitchFamily="18" charset="2"/>
              <a:buChar char="-"/>
              <a:defRPr sz="917"/>
            </a:lvl4pPr>
            <a:lvl5pPr marL="1762055" indent="-238115">
              <a:buFont typeface="Symbol" panose="05050102010706020507" pitchFamily="18" charset="2"/>
              <a:buChar char="-"/>
              <a:defRPr sz="917" baseline="0"/>
            </a:lvl5pPr>
          </a:lstStyle>
          <a:p>
            <a:pPr lvl="0"/>
            <a:r>
              <a:rPr lang="fr-FR" dirty="0"/>
              <a:t>First-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AF97185-176D-4858-9C5D-BA72EDDA910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5510" y="52674"/>
            <a:ext cx="1010032" cy="28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832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/>
        </p:nvSpPr>
        <p:spPr>
          <a:xfrm>
            <a:off x="0" y="0"/>
            <a:ext cx="5082000" cy="5715000"/>
          </a:xfrm>
          <a:prstGeom prst="rect">
            <a:avLst/>
          </a:prstGeom>
          <a:solidFill>
            <a:srgbClr val="60BB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5226413"/>
            <a:ext cx="4135493" cy="48858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830916" y="5537252"/>
            <a:ext cx="8010000" cy="6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cxnSp>
        <p:nvCxnSpPr>
          <p:cNvPr id="19" name="Connecteur droit 18"/>
          <p:cNvCxnSpPr/>
          <p:nvPr/>
        </p:nvCxnSpPr>
        <p:spPr>
          <a:xfrm>
            <a:off x="0" y="952809"/>
            <a:ext cx="540000" cy="0"/>
          </a:xfrm>
          <a:prstGeom prst="line">
            <a:avLst/>
          </a:prstGeom>
          <a:ln w="57150">
            <a:solidFill>
              <a:srgbClr val="FEC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654958" y="669903"/>
            <a:ext cx="4250418" cy="402518"/>
          </a:xfrm>
          <a:prstGeom prst="rect">
            <a:avLst/>
          </a:prstGeom>
        </p:spPr>
        <p:txBody>
          <a:bodyPr/>
          <a:lstStyle>
            <a:lvl1pPr>
              <a:defRPr sz="2333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ADD A TITLE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654845" y="1074050"/>
            <a:ext cx="4250531" cy="3268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aseline="0">
                <a:solidFill>
                  <a:srgbClr val="FECD50"/>
                </a:solidFill>
              </a:defRPr>
            </a:lvl1pPr>
          </a:lstStyle>
          <a:p>
            <a:pPr lvl="0"/>
            <a:r>
              <a:rPr lang="fr-FR" dirty="0"/>
              <a:t>ADD A TITTLE</a:t>
            </a:r>
          </a:p>
        </p:txBody>
      </p:sp>
      <p:cxnSp>
        <p:nvCxnSpPr>
          <p:cNvPr id="20" name="Connecteur droit 19"/>
          <p:cNvCxnSpPr/>
          <p:nvPr/>
        </p:nvCxnSpPr>
        <p:spPr>
          <a:xfrm>
            <a:off x="925542" y="343527"/>
            <a:ext cx="9120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61539" y="213005"/>
            <a:ext cx="1452563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33" dirty="0" smtClean="0">
                <a:solidFill>
                  <a:schemeClr val="bg1"/>
                </a:solidFill>
                <a:latin typeface="+mn-lt"/>
              </a:rPr>
              <a:t>Formation</a:t>
            </a:r>
            <a:endParaRPr lang="fr-FR" sz="833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4" name="Connecteur droit 23"/>
          <p:cNvCxnSpPr/>
          <p:nvPr/>
        </p:nvCxnSpPr>
        <p:spPr>
          <a:xfrm>
            <a:off x="939272" y="343527"/>
            <a:ext cx="4140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71D99A9-92EF-4DEA-9C73-ED4298A81B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845" y="1728374"/>
            <a:ext cx="4250531" cy="3507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E5CE2CCD-4743-407B-B245-349F90C6AEA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45125" y="1040032"/>
            <a:ext cx="4302125" cy="4195938"/>
          </a:xfrm>
          <a:prstGeom prst="rect">
            <a:avLst/>
          </a:prstGeom>
        </p:spPr>
        <p:txBody>
          <a:bodyPr/>
          <a:lstStyle>
            <a:lvl1pPr marL="190492" indent="-190492">
              <a:buClr>
                <a:srgbClr val="4B2882"/>
              </a:buClr>
              <a:buFont typeface="Arial" panose="020B0604020202020204" pitchFamily="34" charset="0"/>
              <a:buChar char="•"/>
              <a:defRPr sz="1333" baseline="0"/>
            </a:lvl1pPr>
            <a:lvl2pPr>
              <a:defRPr sz="1167" baseline="0"/>
            </a:lvl2pPr>
            <a:lvl3pPr marL="952462" indent="-190492">
              <a:buFont typeface="Courier New" panose="02070309020205020404" pitchFamily="49" charset="0"/>
              <a:buChar char="o"/>
              <a:defRPr sz="1000"/>
            </a:lvl3pPr>
            <a:lvl4pPr marL="1381070" indent="-238115">
              <a:buFont typeface="Symbol" panose="05050102010706020507" pitchFamily="18" charset="2"/>
              <a:buChar char="-"/>
              <a:defRPr sz="917"/>
            </a:lvl4pPr>
            <a:lvl5pPr marL="1762055" indent="-238115">
              <a:buFont typeface="Symbol" panose="05050102010706020507" pitchFamily="18" charset="2"/>
              <a:buChar char="-"/>
              <a:defRPr sz="917" baseline="0"/>
            </a:lvl5pPr>
          </a:lstStyle>
          <a:p>
            <a:pPr lvl="0"/>
            <a:r>
              <a:rPr lang="fr-FR" dirty="0"/>
              <a:t>First-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7515C27-5B04-47A7-93B1-1C2600F940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5510" y="52674"/>
            <a:ext cx="1010032" cy="28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4273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6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/>
        </p:nvSpPr>
        <p:spPr>
          <a:xfrm>
            <a:off x="0" y="0"/>
            <a:ext cx="5082000" cy="5715000"/>
          </a:xfrm>
          <a:prstGeom prst="rect">
            <a:avLst/>
          </a:prstGeom>
          <a:solidFill>
            <a:srgbClr val="0472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5226413"/>
            <a:ext cx="4135493" cy="48858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830916" y="5537252"/>
            <a:ext cx="8010000" cy="6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/>
          </a:p>
        </p:txBody>
      </p:sp>
      <p:cxnSp>
        <p:nvCxnSpPr>
          <p:cNvPr id="19" name="Connecteur droit 18"/>
          <p:cNvCxnSpPr/>
          <p:nvPr/>
        </p:nvCxnSpPr>
        <p:spPr>
          <a:xfrm>
            <a:off x="0" y="952809"/>
            <a:ext cx="540000" cy="0"/>
          </a:xfrm>
          <a:prstGeom prst="line">
            <a:avLst/>
          </a:prstGeom>
          <a:ln w="57150">
            <a:solidFill>
              <a:srgbClr val="00B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654958" y="669903"/>
            <a:ext cx="4250418" cy="402518"/>
          </a:xfrm>
          <a:prstGeom prst="rect">
            <a:avLst/>
          </a:prstGeom>
        </p:spPr>
        <p:txBody>
          <a:bodyPr/>
          <a:lstStyle>
            <a:lvl1pPr>
              <a:defRPr sz="2333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ADD A TITLE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654845" y="1074050"/>
            <a:ext cx="4250531" cy="3268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aseline="0">
                <a:solidFill>
                  <a:srgbClr val="00B6DA"/>
                </a:solidFill>
              </a:defRPr>
            </a:lvl1pPr>
          </a:lstStyle>
          <a:p>
            <a:pPr lvl="0"/>
            <a:r>
              <a:rPr lang="fr-FR" dirty="0"/>
              <a:t>ADD A TITTLE</a:t>
            </a:r>
          </a:p>
        </p:txBody>
      </p:sp>
      <p:cxnSp>
        <p:nvCxnSpPr>
          <p:cNvPr id="20" name="Connecteur droit 19"/>
          <p:cNvCxnSpPr/>
          <p:nvPr/>
        </p:nvCxnSpPr>
        <p:spPr>
          <a:xfrm>
            <a:off x="925542" y="343527"/>
            <a:ext cx="9120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61539" y="213005"/>
            <a:ext cx="1452563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33" dirty="0" smtClean="0">
                <a:solidFill>
                  <a:schemeClr val="bg1"/>
                </a:solidFill>
                <a:latin typeface="+mn-lt"/>
              </a:rPr>
              <a:t>Formation</a:t>
            </a:r>
            <a:endParaRPr lang="fr-FR" sz="833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4" name="Connecteur droit 23"/>
          <p:cNvCxnSpPr/>
          <p:nvPr/>
        </p:nvCxnSpPr>
        <p:spPr>
          <a:xfrm>
            <a:off x="939272" y="343527"/>
            <a:ext cx="4140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670BEE30-5B52-4D07-B921-3D0B63EA83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845" y="1728374"/>
            <a:ext cx="4250531" cy="3507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24BA3C17-CB9F-49DF-81EC-CD55857BDF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45125" y="1040032"/>
            <a:ext cx="4302125" cy="4195938"/>
          </a:xfrm>
          <a:prstGeom prst="rect">
            <a:avLst/>
          </a:prstGeom>
        </p:spPr>
        <p:txBody>
          <a:bodyPr/>
          <a:lstStyle>
            <a:lvl1pPr marL="190492" indent="-190492">
              <a:buClr>
                <a:srgbClr val="4B2882"/>
              </a:buClr>
              <a:buFont typeface="Arial" panose="020B0604020202020204" pitchFamily="34" charset="0"/>
              <a:buChar char="•"/>
              <a:defRPr sz="1333" baseline="0"/>
            </a:lvl1pPr>
            <a:lvl2pPr>
              <a:defRPr sz="1167" baseline="0"/>
            </a:lvl2pPr>
            <a:lvl3pPr marL="952462" indent="-190492">
              <a:buFont typeface="Courier New" panose="02070309020205020404" pitchFamily="49" charset="0"/>
              <a:buChar char="o"/>
              <a:defRPr sz="1000"/>
            </a:lvl3pPr>
            <a:lvl4pPr marL="1381070" indent="-238115">
              <a:buFont typeface="Symbol" panose="05050102010706020507" pitchFamily="18" charset="2"/>
              <a:buChar char="-"/>
              <a:defRPr sz="917"/>
            </a:lvl4pPr>
            <a:lvl5pPr marL="1762055" indent="-238115">
              <a:buFont typeface="Symbol" panose="05050102010706020507" pitchFamily="18" charset="2"/>
              <a:buChar char="-"/>
              <a:defRPr sz="917" baseline="0"/>
            </a:lvl5pPr>
          </a:lstStyle>
          <a:p>
            <a:pPr lvl="0"/>
            <a:r>
              <a:rPr lang="fr-FR" dirty="0"/>
              <a:t>First-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580CCF3-E4ED-4249-A060-385191AD41B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5510" y="52674"/>
            <a:ext cx="1010032" cy="28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273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ésentation du Groupe SCALIAN — v 3.0 — 2018"/>
          <p:cNvSpPr txBox="1"/>
          <p:nvPr/>
        </p:nvSpPr>
        <p:spPr>
          <a:xfrm rot="16200000">
            <a:off x="9068652" y="4247462"/>
            <a:ext cx="1931458" cy="277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6198" tIns="76198" rIns="76198" bIns="76198" anchor="ctr">
            <a:spAutoFit/>
          </a:bodyPr>
          <a:lstStyle>
            <a:lvl1pPr defTabSz="457200">
              <a:lnSpc>
                <a:spcPct val="120000"/>
              </a:lnSpc>
              <a:defRPr sz="1800">
                <a:solidFill>
                  <a:srgbClr val="5E3C9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fr-FR" sz="667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Formation</a:t>
            </a:r>
            <a:r>
              <a:rPr lang="fr-FR" sz="667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C++</a:t>
            </a:r>
            <a:endParaRPr lang="fr-FR" sz="667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A9FCCD1A-E008-41A3-BF0A-F75BC189F7BB}"/>
              </a:ext>
            </a:extLst>
          </p:cNvPr>
          <p:cNvSpPr txBox="1">
            <a:spLocks/>
          </p:cNvSpPr>
          <p:nvPr/>
        </p:nvSpPr>
        <p:spPr>
          <a:xfrm>
            <a:off x="7856745" y="5403725"/>
            <a:ext cx="2286000" cy="304271"/>
          </a:xfrm>
          <a:prstGeom prst="rect">
            <a:avLst/>
          </a:prstGeom>
        </p:spPr>
        <p:txBody>
          <a:bodyPr vert="horz" lIns="76200" tIns="38100" rIns="76200" bIns="3810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rgbClr val="4B288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9D320-467E-4FF7-9F01-280B13BEA3C6}" type="slidenum">
              <a:rPr lang="fr-FR" sz="750" smtClean="0"/>
              <a:pPr/>
              <a:t>‹N°›</a:t>
            </a:fld>
            <a:endParaRPr lang="fr-FR" sz="7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B17F3E-52CF-764C-A3E4-BECFF323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082" y="5583351"/>
            <a:ext cx="963077" cy="15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0000" tIns="30000" rIns="30000" bIns="30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761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583" b="0" i="1" u="none" strike="noStrike" cap="none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Document Security : Standard</a:t>
            </a:r>
            <a:endParaRPr kumimoji="0" lang="en-GB" altLang="fr-FR" sz="1167" b="0" i="0" u="none" strike="noStrike" cap="none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10343D-76BF-4490-925A-9776D6DCA737}"/>
              </a:ext>
            </a:extLst>
          </p:cNvPr>
          <p:cNvPicPr>
            <a:picLocks noChangeAspect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5510" y="52674"/>
            <a:ext cx="1010032" cy="28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37" r:id="rId23"/>
    <p:sldLayoutId id="2147483738" r:id="rId24"/>
    <p:sldLayoutId id="2147483739" r:id="rId25"/>
    <p:sldLayoutId id="2147483740" r:id="rId26"/>
    <p:sldLayoutId id="2147483741" r:id="rId27"/>
    <p:sldLayoutId id="2147483743" r:id="rId28"/>
    <p:sldLayoutId id="2147483744" r:id="rId29"/>
    <p:sldLayoutId id="2147483696" r:id="rId30"/>
  </p:sldLayoutIdLst>
  <p:hf hdr="0" ft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godbolt.org/z/179e9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epl.it/languages/cp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%2B%2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microsoft.com/fr-fr/cpp/build/walkthrough-compiling-a-native-cpp-program-on-the-command-line?view=msvc-160" TargetMode="External"/><Relationship Id="rId5" Type="http://schemas.openxmlformats.org/officeDocument/2006/relationships/hyperlink" Target="https://imagecomputing.net/damien.rohmer/data/previous_website/documents/teaching/14_0fall_cpe/3eti_software_development_c/cours/cours4.pdf" TargetMode="External"/><Relationship Id="rId4" Type="http://schemas.openxmlformats.org/officeDocument/2006/relationships/hyperlink" Target="https://www.cprogramming.com/tutorial/shared-libraries-linux-gcc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500"/>
            <a:ext cx="10160000" cy="635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7335" y="4511365"/>
            <a:ext cx="9325331" cy="12962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286" y="4511365"/>
            <a:ext cx="9161291" cy="746037"/>
          </a:xfrm>
        </p:spPr>
        <p:txBody>
          <a:bodyPr rtlCol="0">
            <a:noAutofit/>
          </a:bodyPr>
          <a:lstStyle/>
          <a:p>
            <a:pPr algn="r" rtl="0"/>
            <a:r>
              <a:rPr lang="fr-FR" sz="3500" dirty="0">
                <a:solidFill>
                  <a:schemeClr val="bg1"/>
                </a:solidFill>
              </a:rPr>
              <a:t>C++ intermédiaire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288" y="5257402"/>
            <a:ext cx="9161289" cy="404019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Lambda / algorithmes standards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1D9F871-4906-4FB1-99C6-55B506098EC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9" y="4695465"/>
            <a:ext cx="3345917" cy="894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r" rtl="0"/>
            <a:r>
              <a:rPr lang="fr-FR" sz="3500" dirty="0">
                <a:solidFill>
                  <a:schemeClr val="bg1"/>
                </a:solidFill>
              </a:rPr>
              <a:t>Options de compilation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67546" y="336478"/>
            <a:ext cx="4175259" cy="402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78" b="1" spc="56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04</a:t>
            </a:r>
          </a:p>
          <a:p>
            <a:endParaRPr lang="fr-FR" sz="12778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98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772858" y="1598656"/>
            <a:ext cx="2631281" cy="650875"/>
          </a:xfrm>
        </p:spPr>
        <p:txBody>
          <a:bodyPr/>
          <a:lstStyle/>
          <a:p>
            <a:pPr algn="ctr"/>
            <a:r>
              <a:rPr lang="fr-FR" sz="2000" dirty="0"/>
              <a:t>Warnings/styles</a:t>
            </a:r>
          </a:p>
          <a:p>
            <a:pPr algn="ctr"/>
            <a:endParaRPr lang="fr-FR" sz="2000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2"/>
          </p:nvPr>
        </p:nvSpPr>
        <p:spPr>
          <a:xfrm>
            <a:off x="772859" y="2132866"/>
            <a:ext cx="2631281" cy="2381250"/>
          </a:xfrm>
        </p:spPr>
        <p:txBody>
          <a:bodyPr/>
          <a:lstStyle/>
          <a:p>
            <a:pPr marL="0" indent="0" algn="ctr">
              <a:buNone/>
            </a:pPr>
            <a:r>
              <a:rPr lang="fr-FR" sz="1800" dirty="0"/>
              <a:t>/W[0, 1, 2, 3, 4]</a:t>
            </a:r>
          </a:p>
          <a:p>
            <a:pPr marL="0" indent="0" algn="ctr">
              <a:buNone/>
            </a:pPr>
            <a:r>
              <a:rPr lang="fr-FR" sz="1800" dirty="0"/>
              <a:t>-Wall</a:t>
            </a:r>
          </a:p>
          <a:p>
            <a:pPr marL="0" indent="0" algn="ctr">
              <a:buNone/>
            </a:pPr>
            <a:r>
              <a:rPr lang="fr-FR" sz="1800" dirty="0"/>
              <a:t>-</a:t>
            </a:r>
            <a:r>
              <a:rPr lang="fr-FR" sz="1800" dirty="0" err="1"/>
              <a:t>Werror</a:t>
            </a:r>
            <a:endParaRPr lang="fr-FR" sz="1800" dirty="0"/>
          </a:p>
          <a:p>
            <a:pPr marL="0" indent="0" algn="ctr">
              <a:buNone/>
            </a:pPr>
            <a:r>
              <a:rPr lang="fr-FR" sz="1800" dirty="0"/>
              <a:t>-</a:t>
            </a:r>
            <a:r>
              <a:rPr lang="fr-FR" sz="1800" dirty="0" err="1"/>
              <a:t>std</a:t>
            </a:r>
            <a:r>
              <a:rPr lang="fr-FR" sz="1800" dirty="0"/>
              <a:t>=C++[11,14,17]</a:t>
            </a:r>
          </a:p>
          <a:p>
            <a:pPr algn="ctr"/>
            <a:endParaRPr lang="fr-FR" sz="180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763648" y="1592738"/>
            <a:ext cx="2631281" cy="650875"/>
          </a:xfrm>
        </p:spPr>
        <p:txBody>
          <a:bodyPr/>
          <a:lstStyle/>
          <a:p>
            <a:pPr algn="ctr"/>
            <a:r>
              <a:rPr lang="fr-FR" sz="2000" dirty="0" smtClean="0"/>
              <a:t>Optimisation</a:t>
            </a:r>
            <a:endParaRPr lang="fr-FR" sz="2000" dirty="0"/>
          </a:p>
        </p:txBody>
      </p:sp>
      <p:sp>
        <p:nvSpPr>
          <p:cNvPr id="9" name="Espace réservé du texte 8"/>
          <p:cNvSpPr>
            <a:spLocks noGrp="1"/>
          </p:cNvSpPr>
          <p:nvPr>
            <p:ph sz="quarter" idx="14"/>
          </p:nvPr>
        </p:nvSpPr>
        <p:spPr>
          <a:xfrm>
            <a:off x="3763648" y="2126949"/>
            <a:ext cx="2631281" cy="2381250"/>
          </a:xfrm>
        </p:spPr>
        <p:txBody>
          <a:bodyPr/>
          <a:lstStyle/>
          <a:p>
            <a:pPr marL="0" indent="0" algn="ctr">
              <a:buNone/>
            </a:pPr>
            <a:r>
              <a:rPr lang="fr-FR" sz="1800" dirty="0"/>
              <a:t>-O[0, 1, 2, 3]</a:t>
            </a:r>
          </a:p>
          <a:p>
            <a:pPr marL="0" indent="0" algn="ctr">
              <a:buNone/>
            </a:pPr>
            <a:r>
              <a:rPr lang="fr-FR" sz="1800" dirty="0"/>
              <a:t>-</a:t>
            </a:r>
            <a:r>
              <a:rPr lang="fr-FR" sz="1800" dirty="0" err="1"/>
              <a:t>ffast</a:t>
            </a:r>
            <a:r>
              <a:rPr lang="fr-FR" sz="1800" dirty="0"/>
              <a:t>-math</a:t>
            </a:r>
          </a:p>
          <a:p>
            <a:pPr marL="0" indent="0" algn="ctr">
              <a:buNone/>
            </a:pPr>
            <a:r>
              <a:rPr lang="fr-FR" sz="1800" dirty="0"/>
              <a:t>-</a:t>
            </a:r>
            <a:r>
              <a:rPr lang="fr-FR" sz="1800" dirty="0" err="1"/>
              <a:t>march</a:t>
            </a:r>
            <a:r>
              <a:rPr lang="fr-FR" sz="1800" dirty="0"/>
              <a:t>=</a:t>
            </a:r>
            <a:r>
              <a:rPr lang="fr-FR" sz="1800" dirty="0" err="1"/>
              <a:t>name</a:t>
            </a:r>
            <a:endParaRPr lang="fr-FR" sz="1800" dirty="0"/>
          </a:p>
          <a:p>
            <a:pPr algn="ctr"/>
            <a:endParaRPr lang="fr-FR" sz="1800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6"/>
          </p:nvPr>
        </p:nvSpPr>
        <p:spPr>
          <a:xfrm>
            <a:off x="6754440" y="2132866"/>
            <a:ext cx="2631281" cy="2381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800" dirty="0"/>
              <a:t>-DMYMACRO</a:t>
            </a:r>
          </a:p>
          <a:p>
            <a:pPr marL="0" indent="0" algn="ctr">
              <a:buNone/>
            </a:pPr>
            <a:r>
              <a:rPr lang="fr-FR" sz="1800" dirty="0"/>
              <a:t>-g</a:t>
            </a:r>
          </a:p>
          <a:p>
            <a:pPr marL="0" indent="0" algn="ctr">
              <a:buNone/>
            </a:pPr>
            <a:r>
              <a:rPr lang="fr-FR" sz="1800" dirty="0"/>
              <a:t>/Z7</a:t>
            </a:r>
          </a:p>
          <a:p>
            <a:pPr marL="0" indent="0" algn="ctr">
              <a:buNone/>
            </a:pPr>
            <a:r>
              <a:rPr lang="fr-FR" sz="1800" dirty="0"/>
              <a:t>/ZI</a:t>
            </a:r>
          </a:p>
          <a:p>
            <a:pPr marL="0" indent="0" algn="ctr">
              <a:buNone/>
            </a:pPr>
            <a:r>
              <a:rPr lang="fr-FR" sz="1800" dirty="0"/>
              <a:t>/Zi</a:t>
            </a:r>
          </a:p>
          <a:p>
            <a:pPr algn="ctr"/>
            <a:endParaRPr lang="fr-FR" sz="1800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Catégories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987521" y="4809260"/>
            <a:ext cx="2438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Et bien plus encore…</a:t>
            </a:r>
          </a:p>
        </p:txBody>
      </p:sp>
      <p:sp>
        <p:nvSpPr>
          <p:cNvPr id="14" name="Espace réservé du texte 7"/>
          <p:cNvSpPr txBox="1">
            <a:spLocks/>
          </p:cNvSpPr>
          <p:nvPr/>
        </p:nvSpPr>
        <p:spPr>
          <a:xfrm>
            <a:off x="6754440" y="1592739"/>
            <a:ext cx="2631281" cy="65087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None/>
              <a:defRPr sz="1667" b="0" kern="1200" baseline="0">
                <a:solidFill>
                  <a:srgbClr val="4B2882"/>
                </a:solidFill>
                <a:latin typeface="+mn-lt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 err="1"/>
              <a:t>Debug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74190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Options d’Optimisation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4294967295"/>
          </p:nvPr>
        </p:nvSpPr>
        <p:spPr>
          <a:xfrm>
            <a:off x="242095" y="1358900"/>
            <a:ext cx="4238625" cy="4953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GCC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4294967295"/>
          </p:nvPr>
        </p:nvSpPr>
        <p:spPr>
          <a:xfrm>
            <a:off x="840580" y="1955800"/>
            <a:ext cx="4494213" cy="3563938"/>
          </a:xfrm>
        </p:spPr>
        <p:txBody>
          <a:bodyPr>
            <a:normAutofit/>
          </a:bodyPr>
          <a:lstStyle/>
          <a:p>
            <a:r>
              <a:rPr lang="fr-FR" sz="1556" dirty="0">
                <a:solidFill>
                  <a:schemeClr val="bg1"/>
                </a:solidFill>
              </a:rPr>
              <a:t>-O0</a:t>
            </a:r>
          </a:p>
          <a:p>
            <a:r>
              <a:rPr lang="fr-FR" sz="1556" dirty="0">
                <a:solidFill>
                  <a:schemeClr val="bg1"/>
                </a:solidFill>
              </a:rPr>
              <a:t>-O1</a:t>
            </a:r>
          </a:p>
          <a:p>
            <a:r>
              <a:rPr lang="fr-FR" sz="1556" dirty="0">
                <a:solidFill>
                  <a:schemeClr val="bg1"/>
                </a:solidFill>
              </a:rPr>
              <a:t>-O2</a:t>
            </a:r>
          </a:p>
          <a:p>
            <a:r>
              <a:rPr lang="fr-FR" sz="1556" dirty="0">
                <a:solidFill>
                  <a:schemeClr val="bg1"/>
                </a:solidFill>
              </a:rPr>
              <a:t>-O3</a:t>
            </a:r>
            <a:br>
              <a:rPr lang="fr-FR" sz="1556" dirty="0">
                <a:solidFill>
                  <a:schemeClr val="bg1"/>
                </a:solidFill>
              </a:rPr>
            </a:br>
            <a:endParaRPr lang="fr-FR" sz="1556" dirty="0">
              <a:solidFill>
                <a:schemeClr val="bg1"/>
              </a:solidFill>
            </a:endParaRPr>
          </a:p>
          <a:p>
            <a:r>
              <a:rPr lang="fr-FR" sz="1556" dirty="0">
                <a:solidFill>
                  <a:schemeClr val="bg1"/>
                </a:solidFill>
              </a:rPr>
              <a:t>-</a:t>
            </a:r>
            <a:r>
              <a:rPr lang="fr-FR" sz="1556" dirty="0" err="1">
                <a:solidFill>
                  <a:schemeClr val="bg1"/>
                </a:solidFill>
              </a:rPr>
              <a:t>fast</a:t>
            </a:r>
            <a:r>
              <a:rPr lang="fr-FR" sz="1556" dirty="0">
                <a:solidFill>
                  <a:schemeClr val="bg1"/>
                </a:solidFill>
              </a:rPr>
              <a:t>-math</a:t>
            </a:r>
          </a:p>
          <a:p>
            <a:r>
              <a:rPr lang="fr-FR" sz="1556" dirty="0">
                <a:solidFill>
                  <a:schemeClr val="bg1"/>
                </a:solidFill>
              </a:rPr>
              <a:t>-</a:t>
            </a:r>
            <a:r>
              <a:rPr lang="fr-FR" sz="1556" dirty="0" err="1">
                <a:solidFill>
                  <a:schemeClr val="bg1"/>
                </a:solidFill>
              </a:rPr>
              <a:t>march</a:t>
            </a:r>
            <a:r>
              <a:rPr lang="fr-FR" sz="1556" dirty="0">
                <a:solidFill>
                  <a:schemeClr val="bg1"/>
                </a:solidFill>
              </a:rPr>
              <a:t>=native</a:t>
            </a:r>
          </a:p>
          <a:p>
            <a:r>
              <a:rPr lang="fr-FR" sz="1556" dirty="0">
                <a:solidFill>
                  <a:schemeClr val="bg1"/>
                </a:solidFill>
              </a:rPr>
              <a:t>OpenMP : -</a:t>
            </a:r>
            <a:r>
              <a:rPr lang="fr-FR" sz="1556" dirty="0" err="1">
                <a:solidFill>
                  <a:schemeClr val="bg1"/>
                </a:solidFill>
              </a:rPr>
              <a:t>fopenmp</a:t>
            </a:r>
            <a:endParaRPr lang="fr-FR" sz="1556" dirty="0">
              <a:solidFill>
                <a:schemeClr val="bg1"/>
              </a:solidFill>
            </a:endParaRPr>
          </a:p>
          <a:p>
            <a:r>
              <a:rPr lang="fr-FR" sz="1556" dirty="0">
                <a:solidFill>
                  <a:schemeClr val="bg1"/>
                </a:solidFill>
              </a:rPr>
              <a:t>Vectorisation :</a:t>
            </a:r>
          </a:p>
          <a:p>
            <a:pPr lvl="1"/>
            <a:r>
              <a:rPr lang="fr-FR" sz="1556" dirty="0">
                <a:solidFill>
                  <a:schemeClr val="bg1"/>
                </a:solidFill>
              </a:rPr>
              <a:t>-</a:t>
            </a:r>
            <a:r>
              <a:rPr lang="fr-FR" sz="1556" dirty="0" err="1">
                <a:solidFill>
                  <a:schemeClr val="bg1"/>
                </a:solidFill>
              </a:rPr>
              <a:t>ftree-vectorize</a:t>
            </a:r>
            <a:r>
              <a:rPr lang="fr-FR" sz="1556" dirty="0">
                <a:solidFill>
                  <a:schemeClr val="bg1"/>
                </a:solidFill>
              </a:rPr>
              <a:t> ou –O3 + -</a:t>
            </a:r>
            <a:r>
              <a:rPr lang="fr-FR" sz="1556" dirty="0" err="1">
                <a:solidFill>
                  <a:schemeClr val="bg1"/>
                </a:solidFill>
              </a:rPr>
              <a:t>ffast</a:t>
            </a:r>
            <a:r>
              <a:rPr lang="fr-FR" sz="1556" dirty="0">
                <a:solidFill>
                  <a:schemeClr val="bg1"/>
                </a:solidFill>
              </a:rPr>
              <a:t>-math </a:t>
            </a:r>
          </a:p>
          <a:p>
            <a:pPr lvl="1"/>
            <a:r>
              <a:rPr lang="fr-FR" sz="1556" dirty="0">
                <a:solidFill>
                  <a:schemeClr val="bg1"/>
                </a:solidFill>
              </a:rPr>
              <a:t>-m[SSE|SSE2|AVX|AVX2|AVX512]</a:t>
            </a:r>
          </a:p>
          <a:p>
            <a:pPr lvl="1"/>
            <a:endParaRPr lang="fr-FR" sz="1111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4294967295"/>
          </p:nvPr>
        </p:nvSpPr>
        <p:spPr>
          <a:xfrm>
            <a:off x="5921375" y="1358900"/>
            <a:ext cx="4238625" cy="511175"/>
          </a:xfrm>
        </p:spPr>
        <p:txBody>
          <a:bodyPr/>
          <a:lstStyle/>
          <a:p>
            <a:r>
              <a:rPr lang="fr-FR" dirty="0" smtClean="0"/>
              <a:t>MSVC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294967295"/>
          </p:nvPr>
        </p:nvSpPr>
        <p:spPr>
          <a:xfrm>
            <a:off x="5665788" y="1955800"/>
            <a:ext cx="4494212" cy="3563938"/>
          </a:xfrm>
        </p:spPr>
        <p:txBody>
          <a:bodyPr>
            <a:noAutofit/>
          </a:bodyPr>
          <a:lstStyle/>
          <a:p>
            <a:r>
              <a:rPr lang="fr-FR" sz="1556" dirty="0"/>
              <a:t>/</a:t>
            </a:r>
            <a:r>
              <a:rPr lang="fr-FR" sz="1556" dirty="0" err="1"/>
              <a:t>Od</a:t>
            </a:r>
            <a:endParaRPr lang="fr-FR" sz="1556" dirty="0"/>
          </a:p>
          <a:p>
            <a:r>
              <a:rPr lang="fr-FR" sz="1556" dirty="0"/>
              <a:t>/O1</a:t>
            </a:r>
          </a:p>
          <a:p>
            <a:r>
              <a:rPr lang="fr-FR" sz="1556" dirty="0"/>
              <a:t>/O2</a:t>
            </a:r>
          </a:p>
          <a:p>
            <a:r>
              <a:rPr lang="fr-FR" sz="1556" dirty="0"/>
              <a:t>/Os et /</a:t>
            </a:r>
            <a:r>
              <a:rPr lang="fr-FR" sz="1556" dirty="0" err="1"/>
              <a:t>Ot</a:t>
            </a:r>
            <a:r>
              <a:rPr lang="fr-FR" sz="1556" dirty="0"/>
              <a:t> pour favoriser la taille ou la vitesse</a:t>
            </a:r>
          </a:p>
          <a:p>
            <a:r>
              <a:rPr lang="fr-FR" sz="1556" dirty="0"/>
              <a:t>/</a:t>
            </a:r>
            <a:r>
              <a:rPr lang="fr-FR" sz="1556" dirty="0" err="1"/>
              <a:t>fp:fast</a:t>
            </a:r>
            <a:endParaRPr lang="fr-FR" sz="1556" dirty="0"/>
          </a:p>
          <a:p>
            <a:r>
              <a:rPr lang="fr-FR" sz="1556" dirty="0"/>
              <a:t>/</a:t>
            </a:r>
            <a:r>
              <a:rPr lang="fr-FR" sz="1556" dirty="0" err="1"/>
              <a:t>flavor</a:t>
            </a:r>
            <a:endParaRPr lang="fr-FR" sz="1556" dirty="0"/>
          </a:p>
          <a:p>
            <a:r>
              <a:rPr lang="fr-FR" sz="1556" dirty="0"/>
              <a:t>OpenMP : /</a:t>
            </a:r>
            <a:r>
              <a:rPr lang="fr-FR" sz="1556" dirty="0" err="1"/>
              <a:t>openmp</a:t>
            </a:r>
            <a:endParaRPr lang="fr-FR" sz="1556" dirty="0"/>
          </a:p>
          <a:p>
            <a:r>
              <a:rPr lang="fr-FR" sz="1556" dirty="0"/>
              <a:t>Vectorisation :</a:t>
            </a:r>
          </a:p>
          <a:p>
            <a:pPr lvl="1"/>
            <a:r>
              <a:rPr lang="fr-FR" sz="1556" dirty="0"/>
              <a:t>/</a:t>
            </a:r>
            <a:r>
              <a:rPr lang="fr-FR" sz="1556" dirty="0" err="1"/>
              <a:t>fp:fast</a:t>
            </a:r>
            <a:endParaRPr lang="fr-FR" sz="1556" dirty="0"/>
          </a:p>
          <a:p>
            <a:pPr lvl="1"/>
            <a:r>
              <a:rPr lang="fr-FR" sz="1556" dirty="0"/>
              <a:t>/</a:t>
            </a:r>
            <a:r>
              <a:rPr lang="fr-FR" sz="1556" dirty="0" err="1"/>
              <a:t>arch</a:t>
            </a:r>
            <a:r>
              <a:rPr lang="fr-FR" sz="1556" dirty="0"/>
              <a:t>:[SSE|SSE2|AVX|AVX2|AVX512]</a:t>
            </a:r>
          </a:p>
          <a:p>
            <a:endParaRPr lang="fr-FR" sz="1556" dirty="0"/>
          </a:p>
        </p:txBody>
      </p:sp>
    </p:spTree>
    <p:extLst>
      <p:ext uri="{BB962C8B-B14F-4D97-AF65-F5344CB8AC3E}">
        <p14:creationId xmlns:p14="http://schemas.microsoft.com/office/powerpoint/2010/main" val="35791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type="body" sz="quarter" idx="10"/>
          </p:nvPr>
        </p:nvSpPr>
        <p:spPr>
          <a:xfrm>
            <a:off x="654958" y="1154414"/>
            <a:ext cx="4250531" cy="326869"/>
          </a:xfrm>
        </p:spPr>
        <p:txBody>
          <a:bodyPr>
            <a:noAutofit/>
          </a:bodyPr>
          <a:lstStyle/>
          <a:p>
            <a:r>
              <a:rPr lang="fr-FR" sz="2000" b="1" dirty="0" smtClean="0"/>
              <a:t>OBJECTIFS</a:t>
            </a:r>
            <a:endParaRPr lang="fr-FR" sz="2000" b="1" dirty="0" smtClean="0"/>
          </a:p>
          <a:p>
            <a:endParaRPr lang="fr-FR" sz="2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>
          <a:xfrm>
            <a:off x="904790" y="1877203"/>
            <a:ext cx="3786852" cy="2728979"/>
          </a:xfrm>
        </p:spPr>
        <p:txBody>
          <a:bodyPr/>
          <a:lstStyle/>
          <a:p>
            <a:r>
              <a:rPr lang="fr-FR" sz="1800" dirty="0"/>
              <a:t>Ajouter des options de compilation à un projet</a:t>
            </a:r>
          </a:p>
          <a:p>
            <a:r>
              <a:rPr lang="fr-FR" sz="1800" dirty="0"/>
              <a:t>Comparer les performances d’une application avec et sans options de compilation</a:t>
            </a: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294967295"/>
          </p:nvPr>
        </p:nvSpPr>
        <p:spPr>
          <a:xfrm>
            <a:off x="5579214" y="1775214"/>
            <a:ext cx="4494212" cy="3381375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Renseigner le script build_and_run.bat du dossier </a:t>
            </a:r>
            <a:br>
              <a:rPr lang="fr-FR" dirty="0"/>
            </a:br>
            <a:r>
              <a:rPr lang="fr-FR" dirty="0"/>
              <a:t>« exercices\</a:t>
            </a:r>
            <a:r>
              <a:rPr lang="fr-FR" dirty="0" err="1"/>
              <a:t>compilerOptions</a:t>
            </a:r>
            <a:r>
              <a:rPr lang="fr-FR" dirty="0"/>
              <a:t>\</a:t>
            </a:r>
            <a:r>
              <a:rPr lang="fr-FR" dirty="0" err="1"/>
              <a:t>optim</a:t>
            </a:r>
            <a:r>
              <a:rPr lang="fr-FR" dirty="0"/>
              <a:t> »</a:t>
            </a:r>
          </a:p>
          <a:p>
            <a:r>
              <a:rPr lang="fr-FR" dirty="0"/>
              <a:t>Lancer le script</a:t>
            </a:r>
          </a:p>
          <a:p>
            <a:r>
              <a:rPr lang="fr-FR" dirty="0"/>
              <a:t>Relever le temps de calcul en </a:t>
            </a:r>
            <a:r>
              <a:rPr lang="fr-FR" dirty="0" err="1"/>
              <a:t>debug</a:t>
            </a:r>
            <a:r>
              <a:rPr lang="fr-FR" dirty="0"/>
              <a:t> avec les options par défaut</a:t>
            </a:r>
          </a:p>
          <a:p>
            <a:r>
              <a:rPr lang="fr-FR" dirty="0"/>
              <a:t>Passez en release et relever le temps</a:t>
            </a:r>
          </a:p>
          <a:p>
            <a:r>
              <a:rPr lang="fr-FR" dirty="0"/>
              <a:t>Jouer avec les options d’optimisation pour évaluer les gains</a:t>
            </a:r>
          </a:p>
          <a:p>
            <a:pPr lvl="1"/>
            <a:r>
              <a:rPr lang="fr-FR" dirty="0"/>
              <a:t>/</a:t>
            </a:r>
            <a:r>
              <a:rPr lang="fr-FR" dirty="0" err="1"/>
              <a:t>fp:fast</a:t>
            </a:r>
            <a:r>
              <a:rPr lang="fr-FR" dirty="0"/>
              <a:t>, /</a:t>
            </a:r>
            <a:r>
              <a:rPr lang="fr-FR" dirty="0" err="1"/>
              <a:t>Ox</a:t>
            </a:r>
            <a:endParaRPr lang="fr-FR" dirty="0"/>
          </a:p>
          <a:p>
            <a:pPr lvl="1"/>
            <a:r>
              <a:rPr lang="fr-FR" dirty="0"/>
              <a:t>/</a:t>
            </a:r>
            <a:r>
              <a:rPr lang="fr-FR" dirty="0" err="1"/>
              <a:t>arch:AVX</a:t>
            </a:r>
            <a:r>
              <a:rPr lang="fr-FR" dirty="0"/>
              <a:t>, </a:t>
            </a:r>
          </a:p>
          <a:p>
            <a:pPr lvl="1"/>
            <a:r>
              <a:rPr lang="fr-FR" altLang="fr-FR" dirty="0"/>
              <a:t>/</a:t>
            </a:r>
            <a:r>
              <a:rPr lang="fr-FR" altLang="fr-FR" dirty="0" err="1"/>
              <a:t>Qvec</a:t>
            </a:r>
            <a:r>
              <a:rPr lang="fr-FR" altLang="fr-FR" dirty="0"/>
              <a:t>-report:{1}{2} </a:t>
            </a:r>
          </a:p>
          <a:p>
            <a:pPr lvl="1"/>
            <a:endParaRPr lang="fr-FR" sz="1600" dirty="0" smtClean="0"/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84327" y="3987663"/>
            <a:ext cx="4494250" cy="1520294"/>
          </a:xfrm>
          <a:prstGeom prst="rect">
            <a:avLst/>
          </a:prstGeom>
        </p:spPr>
        <p:txBody>
          <a:bodyPr vert="horz" lIns="101600" tIns="50800" rIns="101600" bIns="5080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500" dirty="0"/>
          </a:p>
        </p:txBody>
      </p:sp>
      <p:sp>
        <p:nvSpPr>
          <p:cNvPr id="11" name="Espace réservé du contenu 9"/>
          <p:cNvSpPr txBox="1">
            <a:spLocks/>
          </p:cNvSpPr>
          <p:nvPr/>
        </p:nvSpPr>
        <p:spPr>
          <a:xfrm>
            <a:off x="5701055" y="1154414"/>
            <a:ext cx="4250531" cy="32686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None/>
              <a:defRPr sz="1667" kern="1200" baseline="0">
                <a:solidFill>
                  <a:srgbClr val="00B6DA"/>
                </a:solidFill>
                <a:latin typeface="+mn-lt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/>
              <a:t>OUTILS</a:t>
            </a:r>
          </a:p>
          <a:p>
            <a:endParaRPr lang="fr-FR" sz="2000" b="1" dirty="0" smtClean="0"/>
          </a:p>
          <a:p>
            <a:endParaRPr lang="fr-FR" sz="2000" b="1" dirty="0"/>
          </a:p>
        </p:txBody>
      </p:sp>
      <p:sp>
        <p:nvSpPr>
          <p:cNvPr id="9" name="Espace réservé du texte 10"/>
          <p:cNvSpPr txBox="1">
            <a:spLocks/>
          </p:cNvSpPr>
          <p:nvPr/>
        </p:nvSpPr>
        <p:spPr>
          <a:xfrm>
            <a:off x="654958" y="3732515"/>
            <a:ext cx="4239228" cy="512382"/>
          </a:xfrm>
          <a:prstGeom prst="rect">
            <a:avLst/>
          </a:prstGeom>
        </p:spPr>
        <p:txBody>
          <a:bodyPr vert="horz" lIns="101600" tIns="50800" rIns="101600" bIns="5080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>
                <a:solidFill>
                  <a:srgbClr val="ED7D31"/>
                </a:solidFill>
              </a:rPr>
              <a:t>Questions</a:t>
            </a:r>
          </a:p>
        </p:txBody>
      </p:sp>
      <p:sp>
        <p:nvSpPr>
          <p:cNvPr id="13" name="Espace réservé du contenu 11"/>
          <p:cNvSpPr txBox="1">
            <a:spLocks/>
          </p:cNvSpPr>
          <p:nvPr/>
        </p:nvSpPr>
        <p:spPr>
          <a:xfrm>
            <a:off x="399935" y="4282606"/>
            <a:ext cx="4494250" cy="2099019"/>
          </a:xfrm>
          <a:prstGeom prst="rect">
            <a:avLst/>
          </a:prstGeom>
        </p:spPr>
        <p:txBody>
          <a:bodyPr vert="horz" lIns="101600" tIns="50800" rIns="101600" bIns="5080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solidFill>
                  <a:schemeClr val="bg1"/>
                </a:solidFill>
              </a:rPr>
              <a:t>Quel gain entre </a:t>
            </a:r>
            <a:r>
              <a:rPr lang="fr-FR" sz="1500" dirty="0" err="1">
                <a:solidFill>
                  <a:schemeClr val="bg1"/>
                </a:solidFill>
              </a:rPr>
              <a:t>debug</a:t>
            </a:r>
            <a:r>
              <a:rPr lang="fr-FR" sz="1500" dirty="0">
                <a:solidFill>
                  <a:schemeClr val="bg1"/>
                </a:solidFill>
              </a:rPr>
              <a:t> et release ?</a:t>
            </a:r>
          </a:p>
          <a:p>
            <a:r>
              <a:rPr lang="fr-FR" sz="1500" dirty="0">
                <a:solidFill>
                  <a:schemeClr val="bg1"/>
                </a:solidFill>
              </a:rPr>
              <a:t>Comment expliquer un tel chiffre ?</a:t>
            </a:r>
          </a:p>
        </p:txBody>
      </p:sp>
    </p:spTree>
    <p:extLst>
      <p:ext uri="{BB962C8B-B14F-4D97-AF65-F5344CB8AC3E}">
        <p14:creationId xmlns:p14="http://schemas.microsoft.com/office/powerpoint/2010/main" val="255263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Note sur les configurations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4294967295"/>
          </p:nvPr>
        </p:nvSpPr>
        <p:spPr>
          <a:xfrm>
            <a:off x="654845" y="2319450"/>
            <a:ext cx="4240213" cy="496888"/>
          </a:xfrm>
        </p:spPr>
        <p:txBody>
          <a:bodyPr/>
          <a:lstStyle/>
          <a:p>
            <a:r>
              <a:rPr lang="fr-FR" sz="2000" dirty="0"/>
              <a:t>Configuration DEBUG habituelle</a:t>
            </a:r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4294967295"/>
          </p:nvPr>
        </p:nvSpPr>
        <p:spPr>
          <a:xfrm>
            <a:off x="1171575" y="2731270"/>
            <a:ext cx="4494213" cy="876300"/>
          </a:xfrm>
        </p:spPr>
        <p:txBody>
          <a:bodyPr>
            <a:normAutofit/>
          </a:bodyPr>
          <a:lstStyle/>
          <a:p>
            <a:pPr lvl="1"/>
            <a:r>
              <a:rPr lang="fr-FR" sz="2000" dirty="0"/>
              <a:t>/</a:t>
            </a:r>
            <a:r>
              <a:rPr lang="fr-FR" sz="2000" dirty="0" err="1"/>
              <a:t>Od</a:t>
            </a:r>
            <a:endParaRPr lang="fr-FR" sz="2000" dirty="0"/>
          </a:p>
          <a:p>
            <a:pPr lvl="1"/>
            <a:r>
              <a:rPr lang="fr-FR" sz="2000" dirty="0"/>
              <a:t>/Zi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4294967295"/>
          </p:nvPr>
        </p:nvSpPr>
        <p:spPr>
          <a:xfrm>
            <a:off x="5437049" y="2325012"/>
            <a:ext cx="4238625" cy="512763"/>
          </a:xfrm>
        </p:spPr>
        <p:txBody>
          <a:bodyPr/>
          <a:lstStyle/>
          <a:p>
            <a:r>
              <a:rPr lang="fr-FR" sz="2000" dirty="0"/>
              <a:t>Configuration RELEASE habituelle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294967295"/>
          </p:nvPr>
        </p:nvSpPr>
        <p:spPr>
          <a:xfrm>
            <a:off x="5665788" y="2784523"/>
            <a:ext cx="4494212" cy="876300"/>
          </a:xfrm>
        </p:spPr>
        <p:txBody>
          <a:bodyPr>
            <a:noAutofit/>
          </a:bodyPr>
          <a:lstStyle/>
          <a:p>
            <a:r>
              <a:rPr lang="fr-FR" sz="2000" dirty="0"/>
              <a:t>/O2</a:t>
            </a:r>
          </a:p>
          <a:p>
            <a:r>
              <a:rPr lang="fr-FR" sz="2000" dirty="0"/>
              <a:t>Pas d’info de </a:t>
            </a:r>
            <a:r>
              <a:rPr lang="fr-FR" sz="2000" dirty="0" err="1"/>
              <a:t>debug</a:t>
            </a:r>
            <a:endParaRPr lang="fr-FR" sz="2000" dirty="0"/>
          </a:p>
          <a:p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968524" y="1499257"/>
            <a:ext cx="8707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Les configurations release et </a:t>
            </a:r>
            <a:r>
              <a:rPr lang="fr-FR" sz="2000" dirty="0" err="1"/>
              <a:t>debug</a:t>
            </a:r>
            <a:r>
              <a:rPr lang="fr-FR" sz="2000" dirty="0"/>
              <a:t> de </a:t>
            </a:r>
            <a:r>
              <a:rPr lang="fr-FR" sz="2000" dirty="0" err="1"/>
              <a:t>visual</a:t>
            </a:r>
            <a:r>
              <a:rPr lang="fr-FR" sz="2000" dirty="0"/>
              <a:t> peuvent sembler obscures. Ces configurations ne diffèrent en fait que par les options de compilation utilisées.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968524" y="4068620"/>
            <a:ext cx="8707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C’est tout ! Vous pouvez modifier et ajouter des configurations manuellement au besoin</a:t>
            </a:r>
          </a:p>
        </p:txBody>
      </p:sp>
    </p:spTree>
    <p:extLst>
      <p:ext uri="{BB962C8B-B14F-4D97-AF65-F5344CB8AC3E}">
        <p14:creationId xmlns:p14="http://schemas.microsoft.com/office/powerpoint/2010/main" val="26136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Options de </a:t>
            </a:r>
            <a:r>
              <a:rPr lang="fr-FR" dirty="0" err="1" smtClean="0"/>
              <a:t>debug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4294967295"/>
          </p:nvPr>
        </p:nvSpPr>
        <p:spPr>
          <a:xfrm>
            <a:off x="1290415" y="2241041"/>
            <a:ext cx="4240213" cy="496888"/>
          </a:xfrm>
        </p:spPr>
        <p:txBody>
          <a:bodyPr/>
          <a:lstStyle/>
          <a:p>
            <a:r>
              <a:rPr lang="fr-FR" dirty="0" smtClean="0"/>
              <a:t>GCC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4294967295"/>
          </p:nvPr>
        </p:nvSpPr>
        <p:spPr>
          <a:xfrm>
            <a:off x="654845" y="2860675"/>
            <a:ext cx="4494213" cy="2328863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-g[0, 1, 3] 2 par défaut = niveau de détail des informations de </a:t>
            </a:r>
            <a:r>
              <a:rPr lang="fr-FR" dirty="0" err="1" smtClean="0"/>
              <a:t>debug</a:t>
            </a:r>
            <a:r>
              <a:rPr lang="fr-FR" dirty="0" smtClean="0"/>
              <a:t>. </a:t>
            </a:r>
          </a:p>
          <a:p>
            <a:pPr lvl="1"/>
            <a:r>
              <a:rPr lang="fr-FR" dirty="0" smtClean="0"/>
              <a:t>0 = pas d’info.</a:t>
            </a:r>
          </a:p>
          <a:p>
            <a:pPr lvl="1"/>
            <a:r>
              <a:rPr lang="fr-FR" dirty="0" smtClean="0"/>
              <a:t>1 = infos de base (</a:t>
            </a:r>
            <a:r>
              <a:rPr lang="fr-FR" dirty="0" err="1" smtClean="0"/>
              <a:t>functions</a:t>
            </a:r>
            <a:r>
              <a:rPr lang="fr-FR" dirty="0" smtClean="0"/>
              <a:t>, lignes, pas de variables locales). Utile par exemple pour des </a:t>
            </a:r>
            <a:r>
              <a:rPr lang="fr-FR" dirty="0" err="1" smtClean="0"/>
              <a:t>libs</a:t>
            </a:r>
            <a:r>
              <a:rPr lang="fr-FR" dirty="0"/>
              <a:t>.</a:t>
            </a:r>
            <a:endParaRPr lang="fr-FR" dirty="0" smtClean="0"/>
          </a:p>
          <a:p>
            <a:pPr lvl="1"/>
            <a:r>
              <a:rPr lang="fr-FR" dirty="0" smtClean="0"/>
              <a:t>2 = 1 + variables locales</a:t>
            </a:r>
          </a:p>
          <a:p>
            <a:pPr lvl="1"/>
            <a:r>
              <a:rPr lang="fr-FR" dirty="0" smtClean="0"/>
              <a:t>3 = infos en plus pour le </a:t>
            </a:r>
            <a:r>
              <a:rPr lang="fr-FR" dirty="0" err="1" smtClean="0"/>
              <a:t>debug</a:t>
            </a:r>
            <a:r>
              <a:rPr lang="fr-FR" dirty="0" smtClean="0"/>
              <a:t> des macros</a:t>
            </a:r>
          </a:p>
          <a:p>
            <a:r>
              <a:rPr lang="fr-FR" dirty="0" smtClean="0"/>
              <a:t>-g[gdb, </a:t>
            </a:r>
            <a:r>
              <a:rPr lang="fr-FR" dirty="0" err="1" smtClean="0"/>
              <a:t>dwarf</a:t>
            </a:r>
            <a:r>
              <a:rPr lang="fr-FR" dirty="0" smtClean="0"/>
              <a:t>, </a:t>
            </a:r>
            <a:r>
              <a:rPr lang="fr-FR" dirty="0" err="1" smtClean="0"/>
              <a:t>stabs</a:t>
            </a:r>
            <a:r>
              <a:rPr lang="fr-FR" dirty="0" smtClean="0"/>
              <a:t>, </a:t>
            </a:r>
            <a:r>
              <a:rPr lang="fr-FR" dirty="0" err="1" smtClean="0"/>
              <a:t>stabs</a:t>
            </a:r>
            <a:r>
              <a:rPr lang="fr-FR" dirty="0" smtClean="0"/>
              <a:t>+, </a:t>
            </a:r>
            <a:r>
              <a:rPr lang="fr-FR" dirty="0" err="1" smtClean="0"/>
              <a:t>xcoff</a:t>
            </a:r>
            <a:r>
              <a:rPr lang="fr-FR" dirty="0" smtClean="0"/>
              <a:t>, </a:t>
            </a:r>
            <a:r>
              <a:rPr lang="fr-FR" dirty="0" err="1" smtClean="0"/>
              <a:t>vms</a:t>
            </a:r>
            <a:r>
              <a:rPr lang="fr-FR" dirty="0" smtClean="0"/>
              <a:t>][0, 1, 3]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4294967295"/>
          </p:nvPr>
        </p:nvSpPr>
        <p:spPr>
          <a:xfrm>
            <a:off x="5921375" y="2263775"/>
            <a:ext cx="4238625" cy="512763"/>
          </a:xfrm>
        </p:spPr>
        <p:txBody>
          <a:bodyPr/>
          <a:lstStyle/>
          <a:p>
            <a:r>
              <a:rPr lang="fr-FR" dirty="0" smtClean="0"/>
              <a:t>MSVC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294967295"/>
          </p:nvPr>
        </p:nvSpPr>
        <p:spPr>
          <a:xfrm>
            <a:off x="5530628" y="2860675"/>
            <a:ext cx="4494212" cy="2659063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(</a:t>
            </a:r>
            <a:r>
              <a:rPr lang="fr-FR" dirty="0"/>
              <a:t>rien par </a:t>
            </a:r>
            <a:r>
              <a:rPr lang="fr-FR" dirty="0" smtClean="0"/>
              <a:t>défaut en release IDE)</a:t>
            </a:r>
          </a:p>
          <a:p>
            <a:r>
              <a:rPr lang="fr-FR" dirty="0" smtClean="0"/>
              <a:t>/Z7 = génération des symboles dans les .</a:t>
            </a:r>
            <a:r>
              <a:rPr lang="fr-FR" dirty="0" err="1" smtClean="0"/>
              <a:t>obj</a:t>
            </a:r>
            <a:r>
              <a:rPr lang="fr-FR" dirty="0" smtClean="0"/>
              <a:t>. Pas de PDB créé. .</a:t>
            </a:r>
            <a:r>
              <a:rPr lang="fr-FR" dirty="0" err="1" smtClean="0"/>
              <a:t>obj</a:t>
            </a:r>
            <a:r>
              <a:rPr lang="fr-FR" dirty="0" smtClean="0"/>
              <a:t> beaucoup plus lourd.</a:t>
            </a:r>
          </a:p>
          <a:p>
            <a:r>
              <a:rPr lang="fr-FR" dirty="0" smtClean="0"/>
              <a:t>/Zi fichier PDB &lt;projet&gt;.pdb avec toutes les infos de </a:t>
            </a:r>
            <a:r>
              <a:rPr lang="fr-FR" dirty="0" err="1" smtClean="0"/>
              <a:t>debug</a:t>
            </a:r>
            <a:r>
              <a:rPr lang="fr-FR" dirty="0" smtClean="0"/>
              <a:t>. N’affecte pas les optimisations (par défaut </a:t>
            </a:r>
            <a:r>
              <a:rPr lang="fr-FR" dirty="0"/>
              <a:t>en </a:t>
            </a:r>
            <a:r>
              <a:rPr lang="fr-FR" dirty="0" err="1"/>
              <a:t>debug</a:t>
            </a:r>
            <a:r>
              <a:rPr lang="fr-FR" dirty="0"/>
              <a:t> IDE)</a:t>
            </a:r>
            <a:endParaRPr lang="fr-FR" dirty="0" smtClean="0"/>
          </a:p>
          <a:p>
            <a:r>
              <a:rPr lang="fr-FR" dirty="0" smtClean="0"/>
              <a:t>/ZI Idem /Zi + prise en charge de « Modifier et continuer ». Non compatible avec les optimisations et la macro __LINE__</a:t>
            </a:r>
          </a:p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968524" y="1220744"/>
            <a:ext cx="8707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Lors du </a:t>
            </a:r>
            <a:r>
              <a:rPr lang="fr-FR" sz="2000" dirty="0" err="1"/>
              <a:t>debug</a:t>
            </a:r>
            <a:r>
              <a:rPr lang="fr-FR" sz="2000" dirty="0"/>
              <a:t>, il est nécessaire d’avoir les noms des symboles utilisés. Ces noms peuvent être stockés dans les .</a:t>
            </a:r>
            <a:r>
              <a:rPr lang="fr-FR" sz="2000" dirty="0" err="1"/>
              <a:t>obj</a:t>
            </a:r>
            <a:r>
              <a:rPr lang="fr-FR" sz="2000" dirty="0"/>
              <a:t> ou les .pdb. </a:t>
            </a:r>
            <a:br>
              <a:rPr lang="fr-FR" sz="2000" dirty="0"/>
            </a:br>
            <a:r>
              <a:rPr lang="fr-FR" sz="2000" dirty="0"/>
              <a:t>Aucun .</a:t>
            </a:r>
            <a:r>
              <a:rPr lang="fr-FR" sz="2000" dirty="0" err="1"/>
              <a:t>exe</a:t>
            </a:r>
            <a:r>
              <a:rPr lang="fr-FR" sz="2000" dirty="0"/>
              <a:t> ou .dll ne peut contenir les symboles de </a:t>
            </a:r>
            <a:r>
              <a:rPr lang="fr-FR" sz="2000" dirty="0" err="1"/>
              <a:t>debug</a:t>
            </a:r>
            <a:r>
              <a:rPr lang="fr-F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01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type="body" sz="quarter" idx="10"/>
          </p:nvPr>
        </p:nvSpPr>
        <p:spPr>
          <a:xfrm>
            <a:off x="654958" y="1154414"/>
            <a:ext cx="4250531" cy="326869"/>
          </a:xfrm>
        </p:spPr>
        <p:txBody>
          <a:bodyPr>
            <a:noAutofit/>
          </a:bodyPr>
          <a:lstStyle/>
          <a:p>
            <a:r>
              <a:rPr lang="fr-FR" sz="2000" b="1" dirty="0" smtClean="0"/>
              <a:t>OBJECTIFS</a:t>
            </a:r>
            <a:endParaRPr lang="fr-FR" sz="2000" b="1" dirty="0" smtClean="0"/>
          </a:p>
          <a:p>
            <a:endParaRPr lang="fr-FR" sz="2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>
          <a:xfrm>
            <a:off x="904790" y="1877203"/>
            <a:ext cx="3786852" cy="2728979"/>
          </a:xfrm>
        </p:spPr>
        <p:txBody>
          <a:bodyPr/>
          <a:lstStyle/>
          <a:p>
            <a:r>
              <a:rPr lang="fr-FR" sz="1800" dirty="0"/>
              <a:t>Comparer les tailles des .</a:t>
            </a:r>
            <a:r>
              <a:rPr lang="fr-FR" sz="1800" dirty="0" err="1"/>
              <a:t>obj</a:t>
            </a:r>
            <a:r>
              <a:rPr lang="fr-FR" sz="1800" dirty="0"/>
              <a:t> avec et sans /Z7</a:t>
            </a:r>
          </a:p>
          <a:p>
            <a:r>
              <a:rPr lang="fr-FR" sz="1800" dirty="0"/>
              <a:t>Générer un fichier PDB</a:t>
            </a:r>
          </a:p>
          <a:p>
            <a:r>
              <a:rPr lang="fr-FR" sz="1800" dirty="0"/>
              <a:t>Débugger un code avec les optimisations activées /O2</a:t>
            </a: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294967295"/>
          </p:nvPr>
        </p:nvSpPr>
        <p:spPr>
          <a:xfrm>
            <a:off x="5579214" y="1775214"/>
            <a:ext cx="4494212" cy="3381375"/>
          </a:xfrm>
        </p:spPr>
        <p:txBody>
          <a:bodyPr>
            <a:normAutofit/>
          </a:bodyPr>
          <a:lstStyle/>
          <a:p>
            <a:r>
              <a:rPr lang="fr-FR" sz="1800" dirty="0"/>
              <a:t>Avec la solution Visual précédente</a:t>
            </a:r>
          </a:p>
          <a:p>
            <a:r>
              <a:rPr lang="fr-FR" sz="1800" dirty="0"/>
              <a:t>Compiler en </a:t>
            </a:r>
            <a:r>
              <a:rPr lang="fr-FR" sz="1800" dirty="0" err="1"/>
              <a:t>debug</a:t>
            </a:r>
            <a:r>
              <a:rPr lang="fr-FR" sz="1800" dirty="0"/>
              <a:t> et release et relever la taille du .</a:t>
            </a:r>
            <a:r>
              <a:rPr lang="fr-FR" sz="1800" dirty="0" err="1"/>
              <a:t>obj</a:t>
            </a:r>
            <a:endParaRPr lang="fr-FR" sz="1800" dirty="0"/>
          </a:p>
          <a:p>
            <a:r>
              <a:rPr lang="fr-FR" sz="1800" dirty="0"/>
              <a:t>En </a:t>
            </a:r>
            <a:r>
              <a:rPr lang="fr-FR" sz="1800" dirty="0" err="1"/>
              <a:t>debug</a:t>
            </a:r>
            <a:r>
              <a:rPr lang="fr-FR" sz="1800" dirty="0"/>
              <a:t>, explorer les options /Z7 /ZI et /Zi et notez les fichiers créés</a:t>
            </a:r>
          </a:p>
          <a:p>
            <a:r>
              <a:rPr lang="fr-FR" sz="1800" dirty="0"/>
              <a:t>En release, ajoutez les informations de </a:t>
            </a:r>
            <a:r>
              <a:rPr lang="fr-FR" sz="1800" dirty="0" err="1"/>
              <a:t>debug</a:t>
            </a:r>
            <a:r>
              <a:rPr lang="fr-FR" sz="1800" dirty="0"/>
              <a:t> et déboguer votre programme</a:t>
            </a:r>
          </a:p>
          <a:p>
            <a:pPr lvl="1"/>
            <a:endParaRPr lang="fr-FR" sz="1200" dirty="0" smtClean="0"/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84327" y="3987663"/>
            <a:ext cx="4494250" cy="1520294"/>
          </a:xfrm>
          <a:prstGeom prst="rect">
            <a:avLst/>
          </a:prstGeom>
        </p:spPr>
        <p:txBody>
          <a:bodyPr vert="horz" lIns="101600" tIns="50800" rIns="101600" bIns="5080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500" dirty="0"/>
          </a:p>
        </p:txBody>
      </p:sp>
      <p:sp>
        <p:nvSpPr>
          <p:cNvPr id="11" name="Espace réservé du contenu 9"/>
          <p:cNvSpPr txBox="1">
            <a:spLocks/>
          </p:cNvSpPr>
          <p:nvPr/>
        </p:nvSpPr>
        <p:spPr>
          <a:xfrm>
            <a:off x="5701055" y="1154414"/>
            <a:ext cx="4250531" cy="32686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None/>
              <a:defRPr sz="1667" kern="1200" baseline="0">
                <a:solidFill>
                  <a:srgbClr val="00B6DA"/>
                </a:solidFill>
                <a:latin typeface="+mn-lt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/>
              <a:t>OUTILS</a:t>
            </a:r>
          </a:p>
          <a:p>
            <a:endParaRPr lang="fr-FR" sz="2000" b="1" dirty="0" smtClean="0"/>
          </a:p>
          <a:p>
            <a:endParaRPr lang="fr-FR" sz="2000" b="1" dirty="0"/>
          </a:p>
        </p:txBody>
      </p:sp>
      <p:sp>
        <p:nvSpPr>
          <p:cNvPr id="9" name="Espace réservé du texte 10"/>
          <p:cNvSpPr txBox="1">
            <a:spLocks/>
          </p:cNvSpPr>
          <p:nvPr/>
        </p:nvSpPr>
        <p:spPr>
          <a:xfrm>
            <a:off x="654958" y="3732515"/>
            <a:ext cx="4239228" cy="512382"/>
          </a:xfrm>
          <a:prstGeom prst="rect">
            <a:avLst/>
          </a:prstGeom>
        </p:spPr>
        <p:txBody>
          <a:bodyPr vert="horz" lIns="101600" tIns="50800" rIns="101600" bIns="5080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>
                <a:solidFill>
                  <a:srgbClr val="ED7D31"/>
                </a:solidFill>
              </a:rPr>
              <a:t>Questions</a:t>
            </a:r>
          </a:p>
        </p:txBody>
      </p:sp>
      <p:sp>
        <p:nvSpPr>
          <p:cNvPr id="13" name="Espace réservé du contenu 11"/>
          <p:cNvSpPr txBox="1">
            <a:spLocks/>
          </p:cNvSpPr>
          <p:nvPr/>
        </p:nvSpPr>
        <p:spPr>
          <a:xfrm>
            <a:off x="399935" y="4282606"/>
            <a:ext cx="4494250" cy="2099019"/>
          </a:xfrm>
          <a:prstGeom prst="rect">
            <a:avLst/>
          </a:prstGeom>
        </p:spPr>
        <p:txBody>
          <a:bodyPr vert="horz" lIns="101600" tIns="50800" rIns="101600" bIns="5080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solidFill>
                  <a:schemeClr val="bg1"/>
                </a:solidFill>
              </a:rPr>
              <a:t>Quelle est la solution la plus légère pour le disque ?</a:t>
            </a:r>
            <a:endParaRPr lang="fr-FR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3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Modifier et continuer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idx="4294967295"/>
          </p:nvPr>
        </p:nvSpPr>
        <p:spPr>
          <a:xfrm>
            <a:off x="1615155" y="2034164"/>
            <a:ext cx="9191625" cy="2586038"/>
          </a:xfrm>
        </p:spPr>
        <p:txBody>
          <a:bodyPr>
            <a:normAutofit/>
          </a:bodyPr>
          <a:lstStyle/>
          <a:p>
            <a:r>
              <a:rPr lang="fr-FR" sz="1778" dirty="0"/>
              <a:t>Dans le projet précédent, générez les infos de </a:t>
            </a:r>
            <a:r>
              <a:rPr lang="fr-FR" sz="1778" dirty="0" err="1"/>
              <a:t>debug</a:t>
            </a:r>
            <a:r>
              <a:rPr lang="fr-FR" sz="1778" dirty="0"/>
              <a:t> au format /ZI</a:t>
            </a:r>
          </a:p>
          <a:p>
            <a:r>
              <a:rPr lang="fr-FR" sz="1778" dirty="0"/>
              <a:t>Vérifiez que l’option «  Modifier et continuer » est active dans :</a:t>
            </a:r>
            <a:br>
              <a:rPr lang="fr-FR" sz="1778" dirty="0"/>
            </a:br>
            <a:r>
              <a:rPr lang="fr-FR" sz="1778" b="1" dirty="0"/>
              <a:t>Outils </a:t>
            </a:r>
            <a:r>
              <a:rPr lang="fr-FR" sz="1778" b="1" dirty="0">
                <a:sym typeface="Wingdings" panose="05000000000000000000" pitchFamily="2" charset="2"/>
              </a:rPr>
              <a:t></a:t>
            </a:r>
            <a:r>
              <a:rPr lang="fr-FR" sz="1778" b="1" dirty="0"/>
              <a:t> options </a:t>
            </a:r>
            <a:r>
              <a:rPr lang="fr-FR" sz="1778" b="1" dirty="0">
                <a:sym typeface="Wingdings" panose="05000000000000000000" pitchFamily="2" charset="2"/>
              </a:rPr>
              <a:t></a:t>
            </a:r>
            <a:r>
              <a:rPr lang="fr-FR" sz="1778" b="1" dirty="0"/>
              <a:t> débogage </a:t>
            </a:r>
            <a:r>
              <a:rPr lang="fr-FR" sz="1778" b="1" dirty="0">
                <a:sym typeface="Wingdings" panose="05000000000000000000" pitchFamily="2" charset="2"/>
              </a:rPr>
              <a:t></a:t>
            </a:r>
            <a:r>
              <a:rPr lang="fr-FR" sz="1778" b="1" dirty="0"/>
              <a:t> général</a:t>
            </a:r>
          </a:p>
          <a:p>
            <a:r>
              <a:rPr lang="fr-FR" sz="1778" dirty="0"/>
              <a:t>Placer un point d’arrêt et modifier le code sur la ligne d’arrêt</a:t>
            </a:r>
          </a:p>
          <a:p>
            <a:r>
              <a:rPr lang="fr-FR" sz="1778" dirty="0"/>
              <a:t>Faites de même en modifiant du code au dessus du point d’arrêt</a:t>
            </a:r>
          </a:p>
        </p:txBody>
      </p:sp>
      <p:sp>
        <p:nvSpPr>
          <p:cNvPr id="9" name="Espace réservé du contenu 7"/>
          <p:cNvSpPr txBox="1">
            <a:spLocks/>
          </p:cNvSpPr>
          <p:nvPr/>
        </p:nvSpPr>
        <p:spPr>
          <a:xfrm>
            <a:off x="4812615" y="4382687"/>
            <a:ext cx="4255423" cy="840598"/>
          </a:xfrm>
          <a:prstGeom prst="rect">
            <a:avLst/>
          </a:prstGeom>
        </p:spPr>
        <p:txBody>
          <a:bodyPr vert="horz" lIns="101600" tIns="50800" rIns="101600" bIns="5080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778" dirty="0">
                <a:sym typeface="Wingdings" panose="05000000000000000000" pitchFamily="2" charset="2"/>
              </a:rPr>
              <a:t></a:t>
            </a:r>
            <a:r>
              <a:rPr lang="fr-FR" sz="1778" dirty="0"/>
              <a:t>C’est pratique mais pas magique </a:t>
            </a:r>
            <a:r>
              <a:rPr lang="fr-FR" sz="1778" dirty="0">
                <a:sym typeface="Wingdings" panose="05000000000000000000" pitchFamily="2" charset="2"/>
              </a:rPr>
              <a:t></a:t>
            </a:r>
            <a:endParaRPr lang="fr-FR" sz="1778" dirty="0"/>
          </a:p>
        </p:txBody>
      </p:sp>
    </p:spTree>
    <p:extLst>
      <p:ext uri="{BB962C8B-B14F-4D97-AF65-F5344CB8AC3E}">
        <p14:creationId xmlns:p14="http://schemas.microsoft.com/office/powerpoint/2010/main" val="257465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Options warnings et de styles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Utiliser un compilateur rigoureux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4294967295"/>
          </p:nvPr>
        </p:nvSpPr>
        <p:spPr>
          <a:xfrm>
            <a:off x="581114" y="1496728"/>
            <a:ext cx="4240213" cy="496887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GCC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4294967295"/>
          </p:nvPr>
        </p:nvSpPr>
        <p:spPr>
          <a:xfrm>
            <a:off x="581114" y="1993615"/>
            <a:ext cx="4494213" cy="3552825"/>
          </a:xfrm>
        </p:spPr>
        <p:txBody>
          <a:bodyPr>
            <a:normAutofit/>
          </a:bodyPr>
          <a:lstStyle/>
          <a:p>
            <a:r>
              <a:rPr lang="fr-FR" sz="1556" dirty="0">
                <a:solidFill>
                  <a:schemeClr val="bg1"/>
                </a:solidFill>
              </a:rPr>
              <a:t>-Wall</a:t>
            </a:r>
          </a:p>
          <a:p>
            <a:r>
              <a:rPr lang="fr-FR" sz="1556" dirty="0">
                <a:solidFill>
                  <a:schemeClr val="bg1"/>
                </a:solidFill>
              </a:rPr>
              <a:t>-</a:t>
            </a:r>
            <a:r>
              <a:rPr lang="fr-FR" sz="1556" dirty="0" err="1">
                <a:solidFill>
                  <a:schemeClr val="bg1"/>
                </a:solidFill>
              </a:rPr>
              <a:t>Werror</a:t>
            </a:r>
            <a:endParaRPr lang="fr-FR" sz="1556" dirty="0">
              <a:solidFill>
                <a:schemeClr val="bg1"/>
              </a:solidFill>
            </a:endParaRPr>
          </a:p>
          <a:p>
            <a:r>
              <a:rPr lang="fr-FR" sz="1556" dirty="0">
                <a:solidFill>
                  <a:schemeClr val="bg1"/>
                </a:solidFill>
              </a:rPr>
              <a:t>-</a:t>
            </a:r>
            <a:r>
              <a:rPr lang="fr-FR" sz="1556" dirty="0" err="1">
                <a:solidFill>
                  <a:schemeClr val="bg1"/>
                </a:solidFill>
              </a:rPr>
              <a:t>std</a:t>
            </a:r>
            <a:r>
              <a:rPr lang="fr-FR" sz="1556" dirty="0">
                <a:solidFill>
                  <a:schemeClr val="bg1"/>
                </a:solidFill>
              </a:rPr>
              <a:t>=C++[11, 14, 117]</a:t>
            </a:r>
          </a:p>
          <a:p>
            <a:endParaRPr lang="fr-FR" sz="1556" dirty="0">
              <a:solidFill>
                <a:schemeClr val="bg1"/>
              </a:solidFill>
            </a:endParaRPr>
          </a:p>
          <a:p>
            <a:endParaRPr lang="fr-FR" sz="1556" dirty="0">
              <a:solidFill>
                <a:schemeClr val="bg1"/>
              </a:solidFill>
            </a:endParaRPr>
          </a:p>
          <a:p>
            <a:endParaRPr lang="fr-FR" sz="1556" dirty="0">
              <a:solidFill>
                <a:schemeClr val="bg1"/>
              </a:solidFill>
            </a:endParaRPr>
          </a:p>
          <a:p>
            <a:endParaRPr lang="fr-FR" sz="1556" dirty="0" smtClean="0">
              <a:solidFill>
                <a:schemeClr val="bg1"/>
              </a:solidFill>
            </a:endParaRPr>
          </a:p>
          <a:p>
            <a:endParaRPr lang="fr-FR" sz="1556" dirty="0">
              <a:solidFill>
                <a:schemeClr val="bg1"/>
              </a:solidFill>
            </a:endParaRPr>
          </a:p>
          <a:p>
            <a:r>
              <a:rPr lang="fr-FR" sz="1556" dirty="0">
                <a:solidFill>
                  <a:schemeClr val="bg1"/>
                </a:solidFill>
              </a:rPr>
              <a:t>#</a:t>
            </a:r>
            <a:r>
              <a:rPr lang="fr-FR" sz="1556" dirty="0" err="1">
                <a:solidFill>
                  <a:schemeClr val="bg1"/>
                </a:solidFill>
              </a:rPr>
              <a:t>pragma</a:t>
            </a:r>
            <a:r>
              <a:rPr lang="fr-FR" sz="1556" dirty="0">
                <a:solidFill>
                  <a:schemeClr val="bg1"/>
                </a:solidFill>
              </a:rPr>
              <a:t> GCC diagnostic push</a:t>
            </a:r>
            <a:br>
              <a:rPr lang="fr-FR" sz="1556" dirty="0">
                <a:solidFill>
                  <a:schemeClr val="bg1"/>
                </a:solidFill>
              </a:rPr>
            </a:br>
            <a:r>
              <a:rPr lang="fr-FR" sz="1556" dirty="0">
                <a:solidFill>
                  <a:schemeClr val="bg1"/>
                </a:solidFill>
              </a:rPr>
              <a:t>#</a:t>
            </a:r>
            <a:r>
              <a:rPr lang="fr-FR" sz="1556" dirty="0" err="1">
                <a:solidFill>
                  <a:schemeClr val="bg1"/>
                </a:solidFill>
              </a:rPr>
              <a:t>pragma</a:t>
            </a:r>
            <a:r>
              <a:rPr lang="fr-FR" sz="1556" dirty="0">
                <a:solidFill>
                  <a:schemeClr val="bg1"/>
                </a:solidFill>
              </a:rPr>
              <a:t> GCC diagnostic </a:t>
            </a:r>
            <a:r>
              <a:rPr lang="fr-FR" sz="1556" dirty="0" err="1">
                <a:solidFill>
                  <a:schemeClr val="bg1"/>
                </a:solidFill>
              </a:rPr>
              <a:t>ignored</a:t>
            </a:r>
            <a:r>
              <a:rPr lang="fr-FR" sz="1556" dirty="0">
                <a:solidFill>
                  <a:schemeClr val="bg1"/>
                </a:solidFill>
              </a:rPr>
              <a:t> "-</a:t>
            </a:r>
            <a:r>
              <a:rPr lang="fr-FR" sz="1556" dirty="0" err="1">
                <a:solidFill>
                  <a:schemeClr val="bg1"/>
                </a:solidFill>
              </a:rPr>
              <a:t>Wunused-parameter</a:t>
            </a:r>
            <a:r>
              <a:rPr lang="fr-FR" sz="1556" dirty="0">
                <a:solidFill>
                  <a:schemeClr val="bg1"/>
                </a:solidFill>
              </a:rPr>
              <a:t>"</a:t>
            </a:r>
          </a:p>
          <a:p>
            <a:pPr lvl="1"/>
            <a:endParaRPr lang="fr-FR" sz="1556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4294967295"/>
          </p:nvPr>
        </p:nvSpPr>
        <p:spPr>
          <a:xfrm>
            <a:off x="5577957" y="1400919"/>
            <a:ext cx="4240212" cy="512762"/>
          </a:xfrm>
        </p:spPr>
        <p:txBody>
          <a:bodyPr/>
          <a:lstStyle/>
          <a:p>
            <a:r>
              <a:rPr lang="fr-FR" dirty="0" smtClean="0"/>
              <a:t>MSVC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294967295"/>
          </p:nvPr>
        </p:nvSpPr>
        <p:spPr>
          <a:xfrm>
            <a:off x="5768338" y="1993615"/>
            <a:ext cx="4494212" cy="2927350"/>
          </a:xfrm>
        </p:spPr>
        <p:txBody>
          <a:bodyPr>
            <a:noAutofit/>
          </a:bodyPr>
          <a:lstStyle/>
          <a:p>
            <a:r>
              <a:rPr lang="fr-FR" sz="1556" dirty="0"/>
              <a:t>/W0 = aucun warning</a:t>
            </a:r>
          </a:p>
          <a:p>
            <a:r>
              <a:rPr lang="fr-FR" sz="1556" dirty="0"/>
              <a:t>/W1 = grave (par défaut ligne de commande)</a:t>
            </a:r>
          </a:p>
          <a:p>
            <a:r>
              <a:rPr lang="fr-FR" sz="1556" dirty="0"/>
              <a:t>/W2 = /W1 + significatif</a:t>
            </a:r>
          </a:p>
          <a:p>
            <a:r>
              <a:rPr lang="fr-FR" sz="1556" dirty="0"/>
              <a:t>/W3 = /W2 + qualité de production (par défaut IDE)</a:t>
            </a:r>
          </a:p>
          <a:p>
            <a:r>
              <a:rPr lang="fr-FR" sz="1556" dirty="0"/>
              <a:t>/W4 = /W3 + informatif</a:t>
            </a:r>
          </a:p>
          <a:p>
            <a:r>
              <a:rPr lang="fr-FR" sz="1556" dirty="0"/>
              <a:t>/Wall = /W4 + l’enfer</a:t>
            </a:r>
          </a:p>
          <a:p>
            <a:endParaRPr lang="fr-FR" sz="1556" dirty="0"/>
          </a:p>
          <a:p>
            <a:r>
              <a:rPr lang="en-US" sz="1556" dirty="0"/>
              <a:t>#pragma warning( push )</a:t>
            </a:r>
            <a:br>
              <a:rPr lang="en-US" sz="1556" dirty="0"/>
            </a:br>
            <a:r>
              <a:rPr lang="en-US" sz="1556" dirty="0"/>
              <a:t>#pragma warning( disable : 4100 )</a:t>
            </a:r>
            <a:endParaRPr lang="fr-FR" sz="1556" dirty="0"/>
          </a:p>
        </p:txBody>
      </p:sp>
    </p:spTree>
    <p:extLst>
      <p:ext uri="{BB962C8B-B14F-4D97-AF65-F5344CB8AC3E}">
        <p14:creationId xmlns:p14="http://schemas.microsoft.com/office/powerpoint/2010/main" val="21032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type="body" sz="quarter" idx="10"/>
          </p:nvPr>
        </p:nvSpPr>
        <p:spPr>
          <a:xfrm>
            <a:off x="654958" y="1154414"/>
            <a:ext cx="4250531" cy="326869"/>
          </a:xfrm>
        </p:spPr>
        <p:txBody>
          <a:bodyPr>
            <a:noAutofit/>
          </a:bodyPr>
          <a:lstStyle/>
          <a:p>
            <a:r>
              <a:rPr lang="fr-FR" sz="2000" b="1" dirty="0" smtClean="0"/>
              <a:t>OBJECTIFS</a:t>
            </a:r>
            <a:endParaRPr lang="fr-FR" sz="2000" b="1" dirty="0" smtClean="0"/>
          </a:p>
          <a:p>
            <a:endParaRPr lang="fr-FR" sz="2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>
          <a:xfrm>
            <a:off x="654958" y="1673220"/>
            <a:ext cx="3786852" cy="2728979"/>
          </a:xfrm>
        </p:spPr>
        <p:txBody>
          <a:bodyPr/>
          <a:lstStyle/>
          <a:p>
            <a:r>
              <a:rPr lang="fr-FR" sz="1800" dirty="0"/>
              <a:t>« </a:t>
            </a:r>
            <a:r>
              <a:rPr lang="fr-FR" sz="1800" dirty="0" err="1"/>
              <a:t>Proprifier</a:t>
            </a:r>
            <a:r>
              <a:rPr lang="fr-FR" sz="1800" dirty="0"/>
              <a:t> » un code existant à l’aide des warnings </a:t>
            </a: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294967295"/>
          </p:nvPr>
        </p:nvSpPr>
        <p:spPr>
          <a:xfrm>
            <a:off x="5579214" y="1775214"/>
            <a:ext cx="4494212" cy="3381375"/>
          </a:xfrm>
        </p:spPr>
        <p:txBody>
          <a:bodyPr>
            <a:normAutofit/>
          </a:bodyPr>
          <a:lstStyle/>
          <a:p>
            <a:r>
              <a:rPr lang="fr-FR" sz="1800" dirty="0"/>
              <a:t>Renseigner le script build_and_run.bat du dossier </a:t>
            </a:r>
            <a:br>
              <a:rPr lang="fr-FR" sz="1800" dirty="0"/>
            </a:br>
            <a:r>
              <a:rPr lang="fr-FR" sz="1800" dirty="0"/>
              <a:t>« exercices\</a:t>
            </a:r>
            <a:r>
              <a:rPr lang="fr-FR" sz="1800" dirty="0" err="1"/>
              <a:t>compilerOptions</a:t>
            </a:r>
            <a:r>
              <a:rPr lang="fr-FR" sz="1800" dirty="0"/>
              <a:t>\warnings »</a:t>
            </a:r>
          </a:p>
          <a:p>
            <a:r>
              <a:rPr lang="fr-FR" sz="1800" dirty="0"/>
              <a:t>Lancer le script</a:t>
            </a:r>
          </a:p>
          <a:p>
            <a:r>
              <a:rPr lang="fr-FR" sz="1800" dirty="0"/>
              <a:t>Ce projet compile sans problème avec l’option /W0</a:t>
            </a:r>
          </a:p>
          <a:p>
            <a:r>
              <a:rPr lang="fr-FR" sz="1800" dirty="0"/>
              <a:t>Paramétrer le projet en /W4</a:t>
            </a:r>
          </a:p>
          <a:p>
            <a:r>
              <a:rPr lang="fr-FR" sz="1800" dirty="0"/>
              <a:t>Corriger les warnings !</a:t>
            </a:r>
          </a:p>
          <a:p>
            <a:pPr lvl="1"/>
            <a:endParaRPr lang="fr-FR" sz="1200" dirty="0" smtClean="0"/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84327" y="3987663"/>
            <a:ext cx="4494250" cy="1520294"/>
          </a:xfrm>
          <a:prstGeom prst="rect">
            <a:avLst/>
          </a:prstGeom>
        </p:spPr>
        <p:txBody>
          <a:bodyPr vert="horz" lIns="101600" tIns="50800" rIns="101600" bIns="5080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500" dirty="0"/>
          </a:p>
        </p:txBody>
      </p:sp>
      <p:sp>
        <p:nvSpPr>
          <p:cNvPr id="11" name="Espace réservé du contenu 9"/>
          <p:cNvSpPr txBox="1">
            <a:spLocks/>
          </p:cNvSpPr>
          <p:nvPr/>
        </p:nvSpPr>
        <p:spPr>
          <a:xfrm>
            <a:off x="5701055" y="1154414"/>
            <a:ext cx="4250531" cy="32686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None/>
              <a:defRPr sz="1667" kern="1200" baseline="0">
                <a:solidFill>
                  <a:srgbClr val="00B6DA"/>
                </a:solidFill>
                <a:latin typeface="+mn-lt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/>
              <a:t>OUTILS</a:t>
            </a:r>
          </a:p>
          <a:p>
            <a:endParaRPr lang="fr-FR" sz="2000" b="1" dirty="0" smtClean="0"/>
          </a:p>
          <a:p>
            <a:endParaRPr lang="fr-FR" sz="2000" b="1" dirty="0"/>
          </a:p>
        </p:txBody>
      </p:sp>
      <p:sp>
        <p:nvSpPr>
          <p:cNvPr id="9" name="Espace réservé du texte 10"/>
          <p:cNvSpPr txBox="1">
            <a:spLocks/>
          </p:cNvSpPr>
          <p:nvPr/>
        </p:nvSpPr>
        <p:spPr>
          <a:xfrm>
            <a:off x="654958" y="3591743"/>
            <a:ext cx="4239228" cy="512382"/>
          </a:xfrm>
          <a:prstGeom prst="rect">
            <a:avLst/>
          </a:prstGeom>
        </p:spPr>
        <p:txBody>
          <a:bodyPr vert="horz" lIns="101600" tIns="50800" rIns="101600" bIns="5080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>
                <a:solidFill>
                  <a:srgbClr val="ED7D31"/>
                </a:solidFill>
              </a:rPr>
              <a:t>Questions</a:t>
            </a:r>
          </a:p>
        </p:txBody>
      </p:sp>
      <p:sp>
        <p:nvSpPr>
          <p:cNvPr id="13" name="Espace réservé du contenu 11"/>
          <p:cNvSpPr txBox="1">
            <a:spLocks/>
          </p:cNvSpPr>
          <p:nvPr/>
        </p:nvSpPr>
        <p:spPr>
          <a:xfrm>
            <a:off x="411126" y="4066435"/>
            <a:ext cx="4494250" cy="2099019"/>
          </a:xfrm>
          <a:prstGeom prst="rect">
            <a:avLst/>
          </a:prstGeom>
        </p:spPr>
        <p:txBody>
          <a:bodyPr vert="horz" lIns="101600" tIns="50800" rIns="101600" bIns="5080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solidFill>
                  <a:schemeClr val="bg1"/>
                </a:solidFill>
              </a:rPr>
              <a:t>Sans compiler, en /Wall combien repérez-vous de warnings potentiels ? Relever le vrai </a:t>
            </a:r>
            <a:r>
              <a:rPr lang="fr-FR" sz="1500" dirty="0" smtClean="0">
                <a:solidFill>
                  <a:schemeClr val="bg1"/>
                </a:solidFill>
              </a:rPr>
              <a:t>nombre</a:t>
            </a:r>
            <a:endParaRPr lang="fr-FR" sz="1500" dirty="0">
              <a:solidFill>
                <a:schemeClr val="bg1"/>
              </a:solidFill>
            </a:endParaRPr>
          </a:p>
          <a:p>
            <a:r>
              <a:rPr lang="fr-FR" sz="1500" dirty="0">
                <a:solidFill>
                  <a:schemeClr val="bg1"/>
                </a:solidFill>
              </a:rPr>
              <a:t>Sans compiler, en /W4 combien repérez-vous de warnings potentiels ? Relever le vrai nombre</a:t>
            </a:r>
            <a:endParaRPr lang="fr-FR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17" y="3019996"/>
            <a:ext cx="4250418" cy="402518"/>
          </a:xfrm>
        </p:spPr>
        <p:txBody>
          <a:bodyPr rtlCol="0">
            <a:noAutofit/>
          </a:bodyPr>
          <a:lstStyle/>
          <a:p>
            <a:pPr algn="r" rtl="0"/>
            <a:r>
              <a:rPr lang="fr-FR" sz="3500" dirty="0">
                <a:solidFill>
                  <a:schemeClr val="bg1"/>
                </a:solidFill>
              </a:rPr>
              <a:t>Entêtes précompilées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99380" y="-107903"/>
            <a:ext cx="4175259" cy="402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78" b="1" spc="56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</a:p>
          <a:p>
            <a:endParaRPr lang="fr-FR" sz="12778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933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96" y="3074751"/>
            <a:ext cx="4250418" cy="402518"/>
          </a:xfrm>
        </p:spPr>
        <p:txBody>
          <a:bodyPr rtlCol="0">
            <a:noAutofit/>
          </a:bodyPr>
          <a:lstStyle/>
          <a:p>
            <a:pPr algn="r" rtl="0"/>
            <a:r>
              <a:rPr lang="fr-FR" sz="3500" dirty="0">
                <a:solidFill>
                  <a:schemeClr val="bg1"/>
                </a:solidFill>
              </a:rPr>
              <a:t>Projet de groupe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8283" y="-65175"/>
            <a:ext cx="4175259" cy="205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78" b="1" spc="56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05</a:t>
            </a:r>
            <a:endParaRPr lang="fr-FR" sz="12778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25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type="body" sz="quarter" idx="10"/>
          </p:nvPr>
        </p:nvSpPr>
        <p:spPr>
          <a:xfrm>
            <a:off x="654958" y="1154414"/>
            <a:ext cx="4250531" cy="326869"/>
          </a:xfrm>
        </p:spPr>
        <p:txBody>
          <a:bodyPr>
            <a:noAutofit/>
          </a:bodyPr>
          <a:lstStyle/>
          <a:p>
            <a:r>
              <a:rPr lang="fr-FR" sz="2000" b="1" dirty="0" smtClean="0"/>
              <a:t>OBJECTIFS</a:t>
            </a:r>
            <a:endParaRPr lang="fr-FR" sz="2000" b="1" dirty="0" smtClean="0"/>
          </a:p>
          <a:p>
            <a:endParaRPr lang="fr-FR" sz="2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>
          <a:xfrm>
            <a:off x="654958" y="1673220"/>
            <a:ext cx="3786852" cy="2728979"/>
          </a:xfrm>
        </p:spPr>
        <p:txBody>
          <a:bodyPr/>
          <a:lstStyle/>
          <a:p>
            <a:r>
              <a:rPr lang="fr-FR" sz="1800" dirty="0"/>
              <a:t>Mettre en place un projet « parfait »</a:t>
            </a:r>
          </a:p>
          <a:p>
            <a:r>
              <a:rPr lang="fr-FR" sz="1800" dirty="0"/>
              <a:t>Une entête précompilée</a:t>
            </a:r>
          </a:p>
          <a:p>
            <a:r>
              <a:rPr lang="fr-FR" sz="1800" dirty="0"/>
              <a:t>Une lib externe dans une dll </a:t>
            </a:r>
          </a:p>
          <a:p>
            <a:r>
              <a:rPr lang="fr-FR" sz="1800" dirty="0"/>
              <a:t>Des </a:t>
            </a:r>
            <a:r>
              <a:rPr lang="fr-FR" sz="1800" dirty="0" err="1"/>
              <a:t>lambdas</a:t>
            </a:r>
            <a:endParaRPr lang="fr-FR" sz="1800" dirty="0"/>
          </a:p>
          <a:p>
            <a:r>
              <a:rPr lang="fr-FR" sz="1800" dirty="0"/>
              <a:t>Option de compilation /W4</a:t>
            </a: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294967295"/>
          </p:nvPr>
        </p:nvSpPr>
        <p:spPr>
          <a:xfrm>
            <a:off x="5579214" y="1775214"/>
            <a:ext cx="4494212" cy="3381375"/>
          </a:xfrm>
        </p:spPr>
        <p:txBody>
          <a:bodyPr>
            <a:normAutofit/>
          </a:bodyPr>
          <a:lstStyle/>
          <a:p>
            <a:r>
              <a:rPr lang="fr-FR" sz="1800" dirty="0"/>
              <a:t>Tout ce qu’on a vu</a:t>
            </a:r>
          </a:p>
          <a:p>
            <a:r>
              <a:rPr lang="fr-FR" sz="1800" dirty="0"/>
              <a:t>Mettez sur papier votre projet</a:t>
            </a:r>
          </a:p>
          <a:p>
            <a:r>
              <a:rPr lang="fr-FR" sz="1800" dirty="0"/>
              <a:t>CMAKE / QMAKE ou directement Visual Studio</a:t>
            </a:r>
          </a:p>
          <a:p>
            <a:r>
              <a:rPr lang="fr-FR" sz="1800" dirty="0"/>
              <a:t>Sujet libre</a:t>
            </a:r>
          </a:p>
          <a:p>
            <a:pPr lvl="1"/>
            <a:endParaRPr lang="fr-FR" sz="1200" dirty="0" smtClean="0"/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84327" y="3987663"/>
            <a:ext cx="4494250" cy="1520294"/>
          </a:xfrm>
          <a:prstGeom prst="rect">
            <a:avLst/>
          </a:prstGeom>
        </p:spPr>
        <p:txBody>
          <a:bodyPr vert="horz" lIns="101600" tIns="50800" rIns="101600" bIns="5080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500" dirty="0"/>
          </a:p>
        </p:txBody>
      </p:sp>
      <p:sp>
        <p:nvSpPr>
          <p:cNvPr id="11" name="Espace réservé du contenu 9"/>
          <p:cNvSpPr txBox="1">
            <a:spLocks/>
          </p:cNvSpPr>
          <p:nvPr/>
        </p:nvSpPr>
        <p:spPr>
          <a:xfrm>
            <a:off x="5701055" y="1154414"/>
            <a:ext cx="4250531" cy="32686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None/>
              <a:defRPr sz="1667" kern="1200" baseline="0">
                <a:solidFill>
                  <a:srgbClr val="00B6DA"/>
                </a:solidFill>
                <a:latin typeface="+mn-lt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/>
              <a:t>OUTILS</a:t>
            </a:r>
          </a:p>
          <a:p>
            <a:endParaRPr lang="fr-FR" sz="2000" b="1" dirty="0" smtClean="0"/>
          </a:p>
          <a:p>
            <a:endParaRPr lang="fr-FR" sz="2000" b="1" dirty="0"/>
          </a:p>
        </p:txBody>
      </p:sp>
      <p:sp>
        <p:nvSpPr>
          <p:cNvPr id="9" name="Espace réservé du texte 10"/>
          <p:cNvSpPr txBox="1">
            <a:spLocks/>
          </p:cNvSpPr>
          <p:nvPr/>
        </p:nvSpPr>
        <p:spPr>
          <a:xfrm>
            <a:off x="5579214" y="3554053"/>
            <a:ext cx="4239228" cy="512382"/>
          </a:xfrm>
          <a:prstGeom prst="rect">
            <a:avLst/>
          </a:prstGeom>
        </p:spPr>
        <p:txBody>
          <a:bodyPr vert="horz" lIns="101600" tIns="50800" rIns="101600" bIns="5080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rgbClr val="ED7D31"/>
                </a:solidFill>
              </a:rPr>
              <a:t>Attention /!\</a:t>
            </a:r>
            <a:endParaRPr lang="fr-FR" sz="2000" b="1" dirty="0">
              <a:solidFill>
                <a:srgbClr val="ED7D31"/>
              </a:solidFill>
            </a:endParaRPr>
          </a:p>
        </p:txBody>
      </p:sp>
      <p:sp>
        <p:nvSpPr>
          <p:cNvPr id="13" name="Espace réservé du contenu 11"/>
          <p:cNvSpPr txBox="1">
            <a:spLocks/>
          </p:cNvSpPr>
          <p:nvPr/>
        </p:nvSpPr>
        <p:spPr>
          <a:xfrm>
            <a:off x="5665750" y="4107079"/>
            <a:ext cx="4494250" cy="2099019"/>
          </a:xfrm>
          <a:prstGeom prst="rect">
            <a:avLst/>
          </a:prstGeom>
        </p:spPr>
        <p:txBody>
          <a:bodyPr vert="horz" lIns="101600" tIns="50800" rIns="101600" bIns="5080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>
                <a:solidFill>
                  <a:srgbClr val="FF0000"/>
                </a:solidFill>
              </a:rPr>
              <a:t>Un incroyable lot à gagner !</a:t>
            </a:r>
            <a:endParaRPr lang="fr-F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1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55" y="2735483"/>
            <a:ext cx="4160972" cy="402518"/>
          </a:xfrm>
        </p:spPr>
        <p:txBody>
          <a:bodyPr rtlCol="0">
            <a:noAutofit/>
          </a:bodyPr>
          <a:lstStyle/>
          <a:p>
            <a:pPr algn="r" rtl="0"/>
            <a:r>
              <a:rPr lang="fr-FR" sz="3500" dirty="0">
                <a:solidFill>
                  <a:schemeClr val="bg1"/>
                </a:solidFill>
              </a:rPr>
              <a:t>Un mot sur la « </a:t>
            </a:r>
            <a:r>
              <a:rPr lang="fr-FR" sz="3500" dirty="0" err="1">
                <a:solidFill>
                  <a:schemeClr val="bg1"/>
                </a:solidFill>
              </a:rPr>
              <a:t>parallel</a:t>
            </a:r>
            <a:r>
              <a:rPr lang="fr-FR" sz="3500" dirty="0">
                <a:solidFill>
                  <a:schemeClr val="bg1"/>
                </a:solidFill>
              </a:rPr>
              <a:t> STL »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11309" y="-83954"/>
            <a:ext cx="4175259" cy="205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78" b="1" spc="56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06</a:t>
            </a:r>
            <a:endParaRPr lang="fr-FR" sz="12778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242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 calcul parallèle dans le standard</a:t>
            </a:r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779322217"/>
              </p:ext>
            </p:extLst>
          </p:nvPr>
        </p:nvGraphicFramePr>
        <p:xfrm>
          <a:off x="6014499" y="1691070"/>
          <a:ext cx="3166533" cy="3082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ce réservé du texte 8"/>
          <p:cNvSpPr txBox="1">
            <a:spLocks/>
          </p:cNvSpPr>
          <p:nvPr/>
        </p:nvSpPr>
        <p:spPr>
          <a:xfrm>
            <a:off x="5920771" y="669903"/>
            <a:ext cx="4239229" cy="496301"/>
          </a:xfrm>
          <a:prstGeom prst="rect">
            <a:avLst/>
          </a:prstGeom>
        </p:spPr>
        <p:txBody>
          <a:bodyPr vert="horz" lIns="101600" tIns="50800" rIns="101600" bIns="5080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/>
              <a:t>Les </a:t>
            </a:r>
            <a:r>
              <a:rPr lang="fr-FR" sz="1500" dirty="0" err="1"/>
              <a:t>algos</a:t>
            </a:r>
            <a:r>
              <a:rPr lang="fr-FR" sz="1500" dirty="0"/>
              <a:t> les plus utiles</a:t>
            </a:r>
          </a:p>
        </p:txBody>
      </p:sp>
      <p:sp>
        <p:nvSpPr>
          <p:cNvPr id="9" name="Espace réservé du texte 8"/>
          <p:cNvSpPr txBox="1">
            <a:spLocks/>
          </p:cNvSpPr>
          <p:nvPr/>
        </p:nvSpPr>
        <p:spPr>
          <a:xfrm>
            <a:off x="840771" y="1442920"/>
            <a:ext cx="4239229" cy="496301"/>
          </a:xfrm>
          <a:prstGeom prst="rect">
            <a:avLst/>
          </a:prstGeom>
        </p:spPr>
        <p:txBody>
          <a:bodyPr vert="horz" lIns="101600" tIns="50800" rIns="101600" bIns="5080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solidFill>
                  <a:schemeClr val="bg1"/>
                </a:solidFill>
              </a:rPr>
              <a:t>De nouvelles « politiques d’exécution »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740" y="2322088"/>
            <a:ext cx="5086740" cy="131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Limitations…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54845" y="1561314"/>
            <a:ext cx="9191625" cy="3063875"/>
          </a:xfrm>
        </p:spPr>
        <p:txBody>
          <a:bodyPr/>
          <a:lstStyle/>
          <a:p>
            <a:r>
              <a:rPr lang="fr-FR" sz="1800" dirty="0" smtClean="0"/>
              <a:t>Certains algorithmes ne sont pas implémentés en version parallèle par les compilateurs.</a:t>
            </a:r>
          </a:p>
          <a:p>
            <a:r>
              <a:rPr lang="fr-FR" sz="1800" dirty="0" smtClean="0"/>
              <a:t>Chez Microsoft, des implémentation parallèle plus lentes que les versions séquentielles ont été retirées :</a:t>
            </a:r>
            <a:br>
              <a:rPr lang="fr-FR" sz="1800" dirty="0" smtClean="0"/>
            </a:br>
            <a:r>
              <a:rPr lang="en-US" sz="1800" dirty="0"/>
              <a:t>(</a:t>
            </a:r>
            <a:r>
              <a:rPr lang="en-US" sz="1800" dirty="0" smtClean="0"/>
              <a:t>copy</a:t>
            </a:r>
            <a:r>
              <a:rPr lang="en-US" sz="1800" dirty="0"/>
              <a:t>, </a:t>
            </a:r>
            <a:r>
              <a:rPr lang="en-US" sz="1800" dirty="0" err="1"/>
              <a:t>copy_n</a:t>
            </a:r>
            <a:r>
              <a:rPr lang="en-US" sz="1800" dirty="0"/>
              <a:t>, fill, </a:t>
            </a:r>
            <a:r>
              <a:rPr lang="en-US" sz="1800" dirty="0" err="1"/>
              <a:t>fill_n</a:t>
            </a:r>
            <a:r>
              <a:rPr lang="en-US" sz="1800" dirty="0"/>
              <a:t>, move, reverse, </a:t>
            </a:r>
            <a:r>
              <a:rPr lang="en-US" sz="1800" dirty="0" err="1"/>
              <a:t>reverse_copy</a:t>
            </a:r>
            <a:r>
              <a:rPr lang="en-US" sz="1800" dirty="0"/>
              <a:t>, rotate, </a:t>
            </a:r>
            <a:r>
              <a:rPr lang="en-US" sz="1800" dirty="0" err="1"/>
              <a:t>rotate_copy</a:t>
            </a:r>
            <a:r>
              <a:rPr lang="en-US" sz="1800" dirty="0"/>
              <a:t>, </a:t>
            </a:r>
            <a:r>
              <a:rPr lang="en-US" sz="1800" dirty="0" err="1" smtClean="0"/>
              <a:t>swap_ranges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Ce </a:t>
            </a:r>
            <a:r>
              <a:rPr lang="en-US" sz="1800" dirty="0" err="1" smtClean="0"/>
              <a:t>n’est</a:t>
            </a:r>
            <a:r>
              <a:rPr lang="en-US" sz="1800" dirty="0" smtClean="0"/>
              <a:t> pas </a:t>
            </a:r>
            <a:r>
              <a:rPr lang="en-US" sz="1800" dirty="0" err="1" smtClean="0"/>
              <a:t>uniquement</a:t>
            </a:r>
            <a:r>
              <a:rPr lang="en-US" sz="1800" dirty="0" smtClean="0"/>
              <a:t> de </a:t>
            </a:r>
            <a:r>
              <a:rPr lang="en-US" sz="1800" dirty="0" err="1" smtClean="0"/>
              <a:t>leur</a:t>
            </a:r>
            <a:r>
              <a:rPr lang="en-US" sz="1800" dirty="0" smtClean="0"/>
              <a:t> </a:t>
            </a:r>
            <a:r>
              <a:rPr lang="en-US" sz="1800" dirty="0" err="1" smtClean="0"/>
              <a:t>faute</a:t>
            </a:r>
            <a:r>
              <a:rPr lang="en-US" sz="1800" dirty="0" smtClean="0"/>
              <a:t>, les </a:t>
            </a:r>
            <a:r>
              <a:rPr lang="en-US" sz="1800" dirty="0" err="1" smtClean="0"/>
              <a:t>algo</a:t>
            </a:r>
            <a:r>
              <a:rPr lang="en-US" sz="1800" dirty="0" smtClean="0"/>
              <a:t> de la </a:t>
            </a:r>
            <a:r>
              <a:rPr lang="en-US" sz="1800" dirty="0" err="1" smtClean="0"/>
              <a:t>std</a:t>
            </a:r>
            <a:r>
              <a:rPr lang="en-US" sz="1800" dirty="0" smtClean="0"/>
              <a:t> </a:t>
            </a:r>
            <a:r>
              <a:rPr lang="en-US" sz="1800" dirty="0" err="1" smtClean="0"/>
              <a:t>sont</a:t>
            </a:r>
            <a:r>
              <a:rPr lang="en-US" sz="1800" dirty="0" smtClean="0"/>
              <a:t> </a:t>
            </a:r>
            <a:r>
              <a:rPr lang="en-US" sz="1800" dirty="0" err="1" smtClean="0"/>
              <a:t>difficilement</a:t>
            </a:r>
            <a:r>
              <a:rPr lang="en-US" sz="1800" dirty="0" smtClean="0"/>
              <a:t> </a:t>
            </a:r>
            <a:r>
              <a:rPr lang="en-US" sz="1800" dirty="0" err="1" smtClean="0"/>
              <a:t>optimisables</a:t>
            </a:r>
            <a:r>
              <a:rPr lang="en-US" sz="1800" dirty="0"/>
              <a:t> </a:t>
            </a:r>
            <a:r>
              <a:rPr lang="en-US" sz="1800" dirty="0" smtClean="0"/>
              <a:t>car </a:t>
            </a:r>
            <a:r>
              <a:rPr lang="en-US" sz="1800" dirty="0" err="1" smtClean="0"/>
              <a:t>limités</a:t>
            </a:r>
            <a:r>
              <a:rPr lang="en-US" sz="1800" dirty="0" smtClean="0"/>
              <a:t> par la </a:t>
            </a:r>
            <a:r>
              <a:rPr lang="en-US" sz="1800" b="1" dirty="0" err="1" smtClean="0"/>
              <a:t>bandes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passantes</a:t>
            </a:r>
            <a:r>
              <a:rPr lang="en-US" sz="1800" b="1" dirty="0" smtClean="0"/>
              <a:t> </a:t>
            </a:r>
            <a:r>
              <a:rPr lang="en-US" sz="1800" dirty="0" smtClean="0"/>
              <a:t>entre les </a:t>
            </a:r>
            <a:r>
              <a:rPr lang="en-US" sz="1800" dirty="0" err="1" smtClean="0"/>
              <a:t>différentes</a:t>
            </a:r>
            <a:r>
              <a:rPr lang="en-US" sz="1800" dirty="0" smtClean="0"/>
              <a:t> </a:t>
            </a:r>
            <a:r>
              <a:rPr lang="en-US" sz="1800" dirty="0" err="1" smtClean="0"/>
              <a:t>mémoires</a:t>
            </a:r>
            <a:r>
              <a:rPr lang="en-US" sz="1800" dirty="0" smtClean="0"/>
              <a:t>…</a:t>
            </a:r>
            <a:endParaRPr lang="fr-FR" sz="18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671" y="2888747"/>
            <a:ext cx="6747933" cy="127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sur la « </a:t>
            </a:r>
            <a:r>
              <a:rPr lang="fr-FR" dirty="0" err="1" smtClean="0"/>
              <a:t>Parallel</a:t>
            </a:r>
            <a:r>
              <a:rPr lang="fr-FR" dirty="0" smtClean="0"/>
              <a:t> STL »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786213" y="2203450"/>
            <a:ext cx="9191625" cy="3063875"/>
          </a:xfrm>
        </p:spPr>
        <p:txBody>
          <a:bodyPr>
            <a:normAutofit/>
          </a:bodyPr>
          <a:lstStyle/>
          <a:p>
            <a:r>
              <a:rPr lang="fr-FR" sz="2000" dirty="0"/>
              <a:t>À utiliser lorsque :</a:t>
            </a:r>
          </a:p>
          <a:p>
            <a:pPr lvl="1"/>
            <a:r>
              <a:rPr lang="fr-FR" sz="2000" dirty="0"/>
              <a:t>On travaille sur des données de (très) grande dimension</a:t>
            </a:r>
          </a:p>
          <a:p>
            <a:pPr lvl="1"/>
            <a:r>
              <a:rPr lang="fr-FR" sz="2000" dirty="0"/>
              <a:t>Les calculs sont conséquents par rapport aux transferts mémoire</a:t>
            </a:r>
          </a:p>
          <a:p>
            <a:pPr lvl="1"/>
            <a:r>
              <a:rPr lang="fr-FR" sz="2000" dirty="0"/>
              <a:t>On n’a pas le temps </a:t>
            </a:r>
            <a:r>
              <a:rPr lang="fr-FR" sz="2000" dirty="0" smtClean="0"/>
              <a:t>d’optimiser et </a:t>
            </a:r>
            <a:r>
              <a:rPr lang="fr-FR" sz="2000" dirty="0"/>
              <a:t>on veut juste faire en sorte que ça aille </a:t>
            </a:r>
            <a:r>
              <a:rPr lang="fr-FR" sz="2000" dirty="0" smtClean="0"/>
              <a:t>« un peu » </a:t>
            </a:r>
            <a:r>
              <a:rPr lang="fr-FR" sz="2000" dirty="0"/>
              <a:t>plus vite</a:t>
            </a:r>
          </a:p>
        </p:txBody>
      </p:sp>
    </p:spTree>
    <p:extLst>
      <p:ext uri="{BB962C8B-B14F-4D97-AF65-F5344CB8AC3E}">
        <p14:creationId xmlns:p14="http://schemas.microsoft.com/office/powerpoint/2010/main" val="37291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outils en ligne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4294967295"/>
          </p:nvPr>
        </p:nvSpPr>
        <p:spPr>
          <a:xfrm>
            <a:off x="1059678" y="1876425"/>
            <a:ext cx="4238625" cy="44608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4B2882"/>
                </a:solidFill>
              </a:rPr>
              <a:t>Tester les compilateurs C++</a:t>
            </a:r>
            <a:endParaRPr lang="fr-FR" dirty="0">
              <a:solidFill>
                <a:srgbClr val="4B2882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4294967295"/>
          </p:nvPr>
        </p:nvSpPr>
        <p:spPr>
          <a:xfrm>
            <a:off x="1281868" y="2498220"/>
            <a:ext cx="4494213" cy="2446338"/>
          </a:xfrm>
        </p:spPr>
        <p:txBody>
          <a:bodyPr/>
          <a:lstStyle/>
          <a:p>
            <a:r>
              <a:rPr lang="fr-FR" sz="2000" dirty="0" smtClean="0"/>
              <a:t>Voir le code compilé :</a:t>
            </a:r>
            <a:br>
              <a:rPr lang="fr-FR" sz="2000" dirty="0" smtClean="0"/>
            </a:br>
            <a:r>
              <a:rPr lang="fr-FR" sz="2000" dirty="0">
                <a:hlinkClick r:id="rId2"/>
              </a:rPr>
              <a:t>https://</a:t>
            </a:r>
            <a:r>
              <a:rPr lang="fr-FR" sz="2000" dirty="0" smtClean="0">
                <a:hlinkClick r:id="rId2"/>
              </a:rPr>
              <a:t>godbolt.org/z/179e9s</a:t>
            </a:r>
            <a:endParaRPr lang="fr-FR" sz="2000" dirty="0" smtClean="0"/>
          </a:p>
          <a:p>
            <a:r>
              <a:rPr lang="fr-FR" sz="2000" dirty="0" smtClean="0"/>
              <a:t>Exécuter du code </a:t>
            </a:r>
            <a:r>
              <a:rPr lang="fr-FR" sz="2000" dirty="0"/>
              <a:t>compilé avec GCC/CLANG :</a:t>
            </a:r>
            <a:br>
              <a:rPr lang="fr-FR" sz="2000" dirty="0"/>
            </a:br>
            <a:r>
              <a:rPr lang="fr-FR" sz="2000" dirty="0">
                <a:hlinkClick r:id="rId3"/>
              </a:rPr>
              <a:t>https://wandbox.org</a:t>
            </a:r>
            <a:r>
              <a:rPr lang="fr-FR" sz="2000" dirty="0" smtClean="0">
                <a:hlinkClick r:id="rId3"/>
              </a:rPr>
              <a:t>/</a:t>
            </a:r>
            <a:endParaRPr lang="fr-FR" sz="2000" dirty="0" smtClean="0"/>
          </a:p>
          <a:p>
            <a:endParaRPr lang="fr-FR" sz="20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4294967295"/>
          </p:nvPr>
        </p:nvSpPr>
        <p:spPr>
          <a:xfrm>
            <a:off x="5921375" y="1876425"/>
            <a:ext cx="4238625" cy="460375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4B2882"/>
                </a:solidFill>
              </a:rPr>
              <a:t>Tester</a:t>
            </a:r>
            <a:r>
              <a:rPr lang="fr-FR" dirty="0">
                <a:solidFill>
                  <a:srgbClr val="4B2882"/>
                </a:solidFill>
              </a:rPr>
              <a:t> des langages</a:t>
            </a:r>
            <a:endParaRPr lang="fr-FR" dirty="0">
              <a:solidFill>
                <a:srgbClr val="4B2882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6075986" y="2498220"/>
            <a:ext cx="4494212" cy="2446338"/>
          </a:xfrm>
        </p:spPr>
        <p:txBody>
          <a:bodyPr/>
          <a:lstStyle/>
          <a:p>
            <a:r>
              <a:rPr lang="fr-FR" sz="2000" dirty="0" smtClean="0"/>
              <a:t>Exécuter </a:t>
            </a:r>
            <a:r>
              <a:rPr lang="fr-FR" sz="2000" dirty="0"/>
              <a:t>du code :</a:t>
            </a:r>
            <a:br>
              <a:rPr lang="fr-FR" sz="2000" dirty="0"/>
            </a:br>
            <a:r>
              <a:rPr lang="fr-FR" sz="2000" dirty="0">
                <a:hlinkClick r:id="rId4"/>
              </a:rPr>
              <a:t>https://</a:t>
            </a:r>
            <a:r>
              <a:rPr lang="fr-FR" sz="2000" dirty="0" smtClean="0">
                <a:hlinkClick r:id="rId4"/>
              </a:rPr>
              <a:t>repl.it/languages/cpp</a:t>
            </a:r>
            <a:endParaRPr lang="fr-FR" sz="2000" dirty="0" smtClean="0"/>
          </a:p>
          <a:p>
            <a:endParaRPr lang="fr-FR" sz="20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562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778528" y="1792051"/>
            <a:ext cx="8766175" cy="3063875"/>
          </a:xfrm>
        </p:spPr>
        <p:txBody>
          <a:bodyPr>
            <a:normAutofit fontScale="62500" lnSpcReduction="20000"/>
          </a:bodyPr>
          <a:lstStyle/>
          <a:p>
            <a:r>
              <a:rPr lang="fr-FR" sz="2667" dirty="0"/>
              <a:t>Wikipédia </a:t>
            </a:r>
            <a:br>
              <a:rPr lang="fr-FR" sz="2667" dirty="0"/>
            </a:br>
            <a:r>
              <a:rPr lang="fr-FR" sz="2667" dirty="0">
                <a:hlinkClick r:id="rId3"/>
              </a:rPr>
              <a:t>https://fr.wikipedia.org/wiki/C%2B%2B</a:t>
            </a:r>
            <a:r>
              <a:rPr lang="fr-FR" sz="2667" dirty="0"/>
              <a:t/>
            </a:r>
            <a:br>
              <a:rPr lang="fr-FR" sz="2667" dirty="0"/>
            </a:br>
            <a:endParaRPr lang="fr-FR" sz="2667" dirty="0"/>
          </a:p>
          <a:p>
            <a:r>
              <a:rPr lang="fr-FR" sz="2667" dirty="0" err="1">
                <a:hlinkClick r:id="rId4"/>
              </a:rPr>
              <a:t>Toolchain</a:t>
            </a:r>
            <a:r>
              <a:rPr lang="fr-FR" sz="2667" dirty="0">
                <a:hlinkClick r:id="rId4"/>
              </a:rPr>
              <a:t> : https://www.cprogramming.com/tutorial/shared-libraries-linux-gcc.html</a:t>
            </a:r>
            <a:r>
              <a:rPr lang="fr-FR" sz="2667" dirty="0"/>
              <a:t/>
            </a:r>
            <a:br>
              <a:rPr lang="fr-FR" sz="2667" dirty="0"/>
            </a:br>
            <a:r>
              <a:rPr lang="fr-FR" sz="2667" dirty="0">
                <a:hlinkClick r:id="rId5"/>
              </a:rPr>
              <a:t>https://imagecomputing.net/damien.rohmer/data/previous_website/documents/teaching/14_0fall_cpe/3eti_software_development_c/cours/cours4.pdf</a:t>
            </a:r>
            <a:r>
              <a:rPr lang="fr-FR" sz="2667" dirty="0"/>
              <a:t/>
            </a:r>
            <a:br>
              <a:rPr lang="fr-FR" sz="2667" dirty="0"/>
            </a:br>
            <a:endParaRPr lang="fr-FR" sz="2667" dirty="0"/>
          </a:p>
          <a:p>
            <a:r>
              <a:rPr lang="fr-FR" sz="2667" dirty="0">
                <a:hlinkClick r:id="rId6"/>
              </a:rPr>
              <a:t>https://docs.microsoft.com/fr-fr/cpp/build/walkthrough-compiling-a-native-cpp-program-on-the-command-line?view=msvc-160</a:t>
            </a:r>
            <a:endParaRPr lang="fr-FR" sz="2667" dirty="0"/>
          </a:p>
          <a:p>
            <a:endParaRPr lang="fr-FR" sz="2667" dirty="0"/>
          </a:p>
          <a:p>
            <a:r>
              <a:rPr lang="fr-FR" sz="2667" dirty="0"/>
              <a:t>Options de compilation</a:t>
            </a:r>
          </a:p>
          <a:p>
            <a:pPr lvl="1"/>
            <a:r>
              <a:rPr lang="fr-FR" sz="2500" dirty="0"/>
              <a:t>https://docs.microsoft.com/fr-fr/cpp/build/reference/compiler-options-listed-by-category?view=msvc-160</a:t>
            </a:r>
          </a:p>
          <a:p>
            <a:endParaRPr lang="fr-FR" sz="2667" dirty="0"/>
          </a:p>
        </p:txBody>
      </p:sp>
    </p:spTree>
    <p:extLst>
      <p:ext uri="{BB962C8B-B14F-4D97-AF65-F5344CB8AC3E}">
        <p14:creationId xmlns:p14="http://schemas.microsoft.com/office/powerpoint/2010/main" val="1152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2" y="1692897"/>
            <a:ext cx="4930093" cy="402518"/>
          </a:xfrm>
        </p:spPr>
        <p:txBody>
          <a:bodyPr rtlCol="0">
            <a:noAutofit/>
          </a:bodyPr>
          <a:lstStyle/>
          <a:p>
            <a:pPr algn="r" rtl="0"/>
            <a:r>
              <a:rPr lang="fr-FR" sz="3500" dirty="0" err="1" smtClean="0">
                <a:solidFill>
                  <a:schemeClr val="bg1"/>
                </a:solidFill>
              </a:rPr>
              <a:t>Templates</a:t>
            </a:r>
            <a:r>
              <a:rPr lang="fr-FR" sz="3500" dirty="0" smtClean="0">
                <a:solidFill>
                  <a:schemeClr val="bg1"/>
                </a:solidFill>
              </a:rPr>
              <a:t/>
            </a:r>
            <a:br>
              <a:rPr lang="fr-FR" sz="3500" dirty="0" smtClean="0">
                <a:solidFill>
                  <a:schemeClr val="bg1"/>
                </a:solidFill>
              </a:rPr>
            </a:br>
            <a:r>
              <a:rPr lang="fr-FR" sz="3500" dirty="0" err="1" smtClean="0">
                <a:solidFill>
                  <a:schemeClr val="bg1"/>
                </a:solidFill>
              </a:rPr>
              <a:t>Template</a:t>
            </a:r>
            <a:r>
              <a:rPr lang="fr-FR" sz="3500" dirty="0" err="1" smtClean="0"/>
              <a:t>s</a:t>
            </a:r>
            <a:r>
              <a:rPr lang="fr-FR" sz="3500" dirty="0" smtClean="0"/>
              <a:t> </a:t>
            </a:r>
            <a:r>
              <a:rPr lang="fr-FR" sz="3500" dirty="0" err="1" smtClean="0"/>
              <a:t>variadic</a:t>
            </a:r>
            <a:r>
              <a:rPr lang="fr-FR" sz="3500" dirty="0" smtClean="0"/>
              <a:t/>
            </a:r>
            <a:br>
              <a:rPr lang="fr-FR" sz="3500" dirty="0" smtClean="0"/>
            </a:br>
            <a:r>
              <a:rPr lang="fr-FR" sz="3500" dirty="0" err="1" smtClean="0"/>
              <a:t>Const</a:t>
            </a:r>
            <a:r>
              <a:rPr lang="fr-FR" sz="3500" dirty="0" smtClean="0"/>
              <a:t/>
            </a:r>
            <a:br>
              <a:rPr lang="fr-FR" sz="3500" dirty="0" smtClean="0"/>
            </a:br>
            <a:r>
              <a:rPr lang="fr-FR" sz="3500" dirty="0" smtClean="0"/>
              <a:t>Threads</a:t>
            </a:r>
            <a:br>
              <a:rPr lang="fr-FR" sz="3500" dirty="0" smtClean="0"/>
            </a:br>
            <a:r>
              <a:rPr lang="fr-FR" sz="3500" dirty="0" smtClean="0"/>
              <a:t>Move</a:t>
            </a:r>
            <a:br>
              <a:rPr lang="fr-FR" sz="3500" dirty="0" smtClean="0"/>
            </a:br>
            <a:r>
              <a:rPr lang="fr-FR" sz="3500" dirty="0" err="1" smtClean="0"/>
              <a:t>Optional</a:t>
            </a:r>
            <a:r>
              <a:rPr lang="fr-FR" sz="3500" dirty="0" smtClean="0"/>
              <a:t/>
            </a:r>
            <a:br>
              <a:rPr lang="fr-FR" sz="3500" dirty="0" smtClean="0"/>
            </a:br>
            <a:r>
              <a:rPr lang="fr-FR" sz="3500" dirty="0" smtClean="0"/>
              <a:t>Variant</a:t>
            </a:r>
            <a:br>
              <a:rPr lang="fr-FR" sz="3500" dirty="0" smtClean="0"/>
            </a:br>
            <a:endParaRPr lang="fr-FR" sz="35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À venir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1309" y="-83954"/>
            <a:ext cx="4175259" cy="205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78" b="1" spc="56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07</a:t>
            </a:r>
            <a:endParaRPr lang="fr-FR" sz="12778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162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500"/>
            <a:ext cx="10160000" cy="635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4326" y="4467444"/>
            <a:ext cx="9325331" cy="12962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29</a:t>
            </a:fld>
            <a:endParaRPr lang="fr-FR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D9F871-4906-4FB1-99C6-55B506098EC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9" y="4695465"/>
            <a:ext cx="3345917" cy="894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r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5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654957" y="434046"/>
            <a:ext cx="6771337" cy="272371"/>
          </a:xfrm>
        </p:spPr>
        <p:txBody>
          <a:bodyPr/>
          <a:lstStyle/>
          <a:p>
            <a:r>
              <a:rPr lang="fr-FR" dirty="0"/>
              <a:t>Entêtes </a:t>
            </a:r>
            <a:r>
              <a:rPr lang="fr-FR" dirty="0" smtClean="0"/>
              <a:t>précompilées - </a:t>
            </a:r>
            <a:r>
              <a:rPr lang="fr-FR" dirty="0" err="1" smtClean="0"/>
              <a:t>Precompiled</a:t>
            </a:r>
            <a:r>
              <a:rPr lang="fr-FR" dirty="0" smtClean="0"/>
              <a:t> </a:t>
            </a:r>
            <a:r>
              <a:rPr lang="fr-FR" dirty="0"/>
              <a:t>header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4294967295"/>
          </p:nvPr>
        </p:nvSpPr>
        <p:spPr>
          <a:xfrm>
            <a:off x="969963" y="3159407"/>
            <a:ext cx="9190037" cy="2446337"/>
          </a:xfrm>
        </p:spPr>
        <p:txBody>
          <a:bodyPr>
            <a:normAutofit/>
          </a:bodyPr>
          <a:lstStyle/>
          <a:p>
            <a:r>
              <a:rPr lang="fr-FR" sz="2000" dirty="0"/>
              <a:t>Pour qui ? GCC &gt;= 3.4 et VS &gt;= 2008. Fichiers stables et statiques (lib, </a:t>
            </a:r>
            <a:r>
              <a:rPr lang="fr-FR" sz="2000" dirty="0" err="1"/>
              <a:t>stl</a:t>
            </a:r>
            <a:r>
              <a:rPr lang="fr-FR" sz="2000" dirty="0"/>
              <a:t>, box…).</a:t>
            </a:r>
          </a:p>
          <a:p>
            <a:r>
              <a:rPr lang="fr-FR" sz="2000" dirty="0"/>
              <a:t>Pourquoi : pendant le </a:t>
            </a:r>
            <a:r>
              <a:rPr lang="fr-FR" sz="2000" dirty="0" err="1"/>
              <a:t>dev</a:t>
            </a:r>
            <a:r>
              <a:rPr lang="fr-FR" sz="2000" dirty="0"/>
              <a:t>, pour limiter les temps de compilation qui peuvent être très lourds en C++ (</a:t>
            </a:r>
            <a:r>
              <a:rPr lang="fr-FR" sz="2000" dirty="0" err="1"/>
              <a:t>std</a:t>
            </a:r>
            <a:r>
              <a:rPr lang="fr-FR" sz="2000" dirty="0"/>
              <a:t>::</a:t>
            </a:r>
            <a:r>
              <a:rPr lang="fr-FR" sz="2000" dirty="0" err="1"/>
              <a:t>vector</a:t>
            </a:r>
            <a:r>
              <a:rPr lang="fr-FR" sz="2000" dirty="0"/>
              <a:t> par exemple) (et c’est de pire en pire avec la </a:t>
            </a:r>
            <a:r>
              <a:rPr lang="fr-FR" sz="2000" dirty="0" err="1"/>
              <a:t>meta</a:t>
            </a:r>
            <a:r>
              <a:rPr lang="fr-FR" sz="2000" dirty="0"/>
              <a:t>-programmation et les grosse bibliothèques (</a:t>
            </a:r>
            <a:r>
              <a:rPr lang="fr-FR" sz="2000" dirty="0" err="1"/>
              <a:t>boost</a:t>
            </a:r>
            <a:r>
              <a:rPr lang="fr-FR" sz="2000" dirty="0"/>
              <a:t>, </a:t>
            </a:r>
            <a:r>
              <a:rPr lang="fr-FR" sz="2000" dirty="0" err="1"/>
              <a:t>eigen</a:t>
            </a:r>
            <a:r>
              <a:rPr lang="fr-FR" sz="2000" dirty="0"/>
              <a:t>, etc.))</a:t>
            </a:r>
          </a:p>
          <a:p>
            <a:endParaRPr lang="fr-FR" sz="2000" dirty="0"/>
          </a:p>
        </p:txBody>
      </p:sp>
      <p:sp>
        <p:nvSpPr>
          <p:cNvPr id="2" name="Rectangle 1"/>
          <p:cNvSpPr/>
          <p:nvPr/>
        </p:nvSpPr>
        <p:spPr>
          <a:xfrm>
            <a:off x="969963" y="1741335"/>
            <a:ext cx="81196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C’est un fichier header compilé dans une forme intermédiaire (</a:t>
            </a:r>
            <a:r>
              <a:rPr lang="fr-FR" sz="2000" dirty="0" err="1"/>
              <a:t>stdafx.h</a:t>
            </a:r>
            <a:r>
              <a:rPr lang="fr-FR" sz="2000" dirty="0"/>
              <a:t> pour </a:t>
            </a:r>
            <a:r>
              <a:rPr lang="fr-FR" sz="2000" dirty="0" err="1"/>
              <a:t>visual</a:t>
            </a:r>
            <a:r>
              <a:rPr lang="fr-FR" sz="2000" dirty="0"/>
              <a:t> &lt;=2017, </a:t>
            </a:r>
            <a:r>
              <a:rPr lang="fr-FR" sz="2000" dirty="0" err="1"/>
              <a:t>pch.h</a:t>
            </a:r>
            <a:r>
              <a:rPr lang="fr-FR" sz="2000" dirty="0"/>
              <a:t> pour </a:t>
            </a:r>
            <a:r>
              <a:rPr lang="fr-FR" sz="2000" dirty="0" err="1"/>
              <a:t>visual</a:t>
            </a:r>
            <a:r>
              <a:rPr lang="fr-FR" sz="2000" dirty="0"/>
              <a:t> 2019, )</a:t>
            </a:r>
          </a:p>
          <a:p>
            <a:endParaRPr lang="fr-FR" sz="2000" dirty="0" smtClean="0"/>
          </a:p>
          <a:p>
            <a:r>
              <a:rPr lang="fr-FR" sz="2000" dirty="0" smtClean="0"/>
              <a:t>Compilé </a:t>
            </a:r>
            <a:r>
              <a:rPr lang="fr-FR" sz="2000" dirty="0"/>
              <a:t>en *.</a:t>
            </a:r>
            <a:r>
              <a:rPr lang="fr-FR" sz="2000" dirty="0" err="1"/>
              <a:t>pch</a:t>
            </a:r>
            <a:r>
              <a:rPr lang="fr-FR" sz="2000" dirty="0"/>
              <a:t> (</a:t>
            </a:r>
            <a:r>
              <a:rPr lang="fr-FR" sz="2000" dirty="0" err="1"/>
              <a:t>visual</a:t>
            </a:r>
            <a:r>
              <a:rPr lang="fr-FR" sz="2000" dirty="0"/>
              <a:t>) ou *.</a:t>
            </a:r>
            <a:r>
              <a:rPr lang="fr-FR" sz="2000" dirty="0" err="1"/>
              <a:t>gch</a:t>
            </a:r>
            <a:r>
              <a:rPr lang="fr-FR" sz="2000" dirty="0"/>
              <a:t> (GNU)</a:t>
            </a:r>
          </a:p>
        </p:txBody>
      </p:sp>
    </p:spTree>
    <p:extLst>
      <p:ext uri="{BB962C8B-B14F-4D97-AF65-F5344CB8AC3E}">
        <p14:creationId xmlns:p14="http://schemas.microsoft.com/office/powerpoint/2010/main" val="38337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4294967295"/>
          </p:nvPr>
        </p:nvSpPr>
        <p:spPr>
          <a:xfrm>
            <a:off x="968375" y="1146099"/>
            <a:ext cx="9191625" cy="4159250"/>
          </a:xfrm>
        </p:spPr>
        <p:txBody>
          <a:bodyPr/>
          <a:lstStyle/>
          <a:p>
            <a:r>
              <a:rPr lang="fr-FR" sz="1800" dirty="0" smtClean="0"/>
              <a:t>main.cpp + </a:t>
            </a:r>
            <a:r>
              <a:rPr lang="fr-FR" sz="1800" dirty="0" err="1" smtClean="0"/>
              <a:t>header.h</a:t>
            </a:r>
            <a:r>
              <a:rPr lang="fr-FR" sz="1800" dirty="0" smtClean="0"/>
              <a:t> </a:t>
            </a:r>
            <a:r>
              <a:rPr lang="fr-FR" sz="1800" dirty="0" smtClean="0">
                <a:sym typeface="Wingdings" panose="05000000000000000000" pitchFamily="2" charset="2"/>
              </a:rPr>
              <a:t></a:t>
            </a:r>
            <a:r>
              <a:rPr lang="fr-FR" sz="1800" dirty="0" smtClean="0"/>
              <a:t> première compilation, on compile tout et on génère un header.pch</a:t>
            </a:r>
          </a:p>
          <a:p>
            <a:r>
              <a:rPr lang="fr-FR" sz="1800" dirty="0" smtClean="0"/>
              <a:t>À la prochaine compilation, si l’horodatage de </a:t>
            </a:r>
            <a:r>
              <a:rPr lang="fr-FR" sz="1800" dirty="0" err="1" smtClean="0"/>
              <a:t>header.h</a:t>
            </a:r>
            <a:r>
              <a:rPr lang="fr-FR" sz="1800" dirty="0" smtClean="0"/>
              <a:t> n’a pas changé, le compilateur ne recompile pas </a:t>
            </a:r>
            <a:r>
              <a:rPr lang="fr-FR" sz="1800" dirty="0" err="1" smtClean="0"/>
              <a:t>header.h</a:t>
            </a:r>
            <a:r>
              <a:rPr lang="fr-FR" sz="1800" dirty="0" smtClean="0"/>
              <a:t>, il utilise directement header.pch</a:t>
            </a:r>
          </a:p>
          <a:p>
            <a:r>
              <a:rPr lang="fr-FR" sz="1800" dirty="0" smtClean="0"/>
              <a:t>On peut de cette manière ne recompiler que le main s’il a changé.</a:t>
            </a:r>
            <a:endParaRPr lang="fr-FR" sz="1800" dirty="0"/>
          </a:p>
          <a:p>
            <a:r>
              <a:rPr lang="fr-FR" sz="1800" dirty="0" smtClean="0"/>
              <a:t>Dans VS : option de compilation /Y*. </a:t>
            </a:r>
          </a:p>
          <a:p>
            <a:pPr lvl="1"/>
            <a:r>
              <a:rPr lang="fr-FR" sz="1600" dirty="0" smtClean="0"/>
              <a:t>/</a:t>
            </a:r>
            <a:r>
              <a:rPr lang="fr-FR" sz="1600" dirty="0" err="1" smtClean="0"/>
              <a:t>Yc</a:t>
            </a:r>
            <a:r>
              <a:rPr lang="fr-FR" sz="1600" dirty="0" smtClean="0"/>
              <a:t> pour activer les entêtes précompilées</a:t>
            </a:r>
          </a:p>
          <a:p>
            <a:pPr lvl="1"/>
            <a:r>
              <a:rPr lang="fr-FR" sz="1600" dirty="0"/>
              <a:t>/</a:t>
            </a:r>
            <a:r>
              <a:rPr lang="fr-FR" sz="1600" dirty="0" err="1" smtClean="0"/>
              <a:t>Yu</a:t>
            </a:r>
            <a:r>
              <a:rPr lang="fr-FR" sz="1600" dirty="0" smtClean="0"/>
              <a:t> permet de renseigner un fichier déjà généré en amont</a:t>
            </a:r>
          </a:p>
          <a:p>
            <a:pPr lvl="1"/>
            <a:r>
              <a:rPr lang="fr-FR" sz="1600" dirty="0" smtClean="0"/>
              <a:t>/FP permet de spécifier le nom de l’entête</a:t>
            </a:r>
          </a:p>
          <a:p>
            <a:r>
              <a:rPr lang="fr-FR" sz="1800" dirty="0" smtClean="0"/>
              <a:t>Règles : </a:t>
            </a:r>
          </a:p>
          <a:p>
            <a:pPr lvl="1"/>
            <a:r>
              <a:rPr lang="fr-FR" sz="1600" dirty="0"/>
              <a:t>O</a:t>
            </a:r>
            <a:r>
              <a:rPr lang="fr-FR" sz="1600" dirty="0" smtClean="0"/>
              <a:t>n ne peut pas partager un *.</a:t>
            </a:r>
            <a:r>
              <a:rPr lang="fr-FR" sz="1600" dirty="0" err="1" smtClean="0"/>
              <a:t>pch</a:t>
            </a:r>
            <a:r>
              <a:rPr lang="fr-FR" sz="1600" dirty="0" smtClean="0"/>
              <a:t>. Il est dépendant de la machine sur laquelle il a été créé.</a:t>
            </a:r>
          </a:p>
          <a:p>
            <a:pPr lvl="1"/>
            <a:r>
              <a:rPr lang="fr-FR" sz="1600" dirty="0" smtClean="0"/>
              <a:t>Bien que l’utilisation d’un </a:t>
            </a:r>
            <a:r>
              <a:rPr lang="fr-FR" sz="1600" dirty="0" err="1" smtClean="0"/>
              <a:t>pch</a:t>
            </a:r>
            <a:r>
              <a:rPr lang="fr-FR" sz="1600" dirty="0" smtClean="0"/>
              <a:t> ayant été créé avec une configuration </a:t>
            </a:r>
            <a:r>
              <a:rPr lang="fr-FR" sz="1600" dirty="0" smtClean="0"/>
              <a:t>différente </a:t>
            </a:r>
            <a:r>
              <a:rPr lang="fr-FR" sz="1600" dirty="0"/>
              <a:t>est permise (options de compilation, </a:t>
            </a:r>
            <a:r>
              <a:rPr lang="fr-FR" sz="1600" dirty="0" err="1"/>
              <a:t>debug</a:t>
            </a:r>
            <a:r>
              <a:rPr lang="fr-FR" sz="1600" dirty="0"/>
              <a:t>, variables d’environnement etc</a:t>
            </a:r>
            <a:r>
              <a:rPr lang="fr-FR" sz="1600" dirty="0" smtClean="0"/>
              <a:t>.), des incohérences et des warnings peuvent apparaître.</a:t>
            </a:r>
          </a:p>
        </p:txBody>
      </p:sp>
      <p:sp>
        <p:nvSpPr>
          <p:cNvPr id="2" name="Rectangle 1"/>
          <p:cNvSpPr/>
          <p:nvPr/>
        </p:nvSpPr>
        <p:spPr>
          <a:xfrm>
            <a:off x="2105636" y="4964113"/>
            <a:ext cx="6039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À noter :  Visual peut précompiler les headers et les </a:t>
            </a:r>
            <a:r>
              <a:rPr lang="fr-FR" sz="2000" dirty="0" err="1"/>
              <a:t>cpp</a:t>
            </a:r>
            <a:r>
              <a:rPr lang="fr-F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46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654957" y="434046"/>
            <a:ext cx="8207031" cy="272371"/>
          </a:xfrm>
        </p:spPr>
        <p:txBody>
          <a:bodyPr/>
          <a:lstStyle/>
          <a:p>
            <a:r>
              <a:rPr lang="fr-FR" dirty="0" smtClean="0"/>
              <a:t>Exemple depuis la ligne de commande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Exemple de </a:t>
            </a:r>
            <a:r>
              <a:rPr lang="fr-FR" dirty="0" err="1"/>
              <a:t>makefile</a:t>
            </a:r>
            <a:r>
              <a:rPr lang="fr-FR" dirty="0"/>
              <a:t> venu de Microsoft</a:t>
            </a:r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5" y="1377056"/>
            <a:ext cx="5632919" cy="3738663"/>
          </a:xfrm>
          <a:prstGeom prst="rect">
            <a:avLst/>
          </a:prstGeom>
        </p:spPr>
      </p:pic>
      <p:sp>
        <p:nvSpPr>
          <p:cNvPr id="7" name="Espace réservé du contenu 5"/>
          <p:cNvSpPr txBox="1">
            <a:spLocks/>
          </p:cNvSpPr>
          <p:nvPr/>
        </p:nvSpPr>
        <p:spPr>
          <a:xfrm>
            <a:off x="6471450" y="1619041"/>
            <a:ext cx="3526109" cy="2924117"/>
          </a:xfrm>
          <a:prstGeom prst="rect">
            <a:avLst/>
          </a:prstGeom>
        </p:spPr>
        <p:txBody>
          <a:bodyPr vert="horz" lIns="101600" tIns="50800" rIns="101600" bIns="5080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/>
              <a:t>Entête précompilée : stable.pch</a:t>
            </a:r>
          </a:p>
          <a:p>
            <a:r>
              <a:rPr lang="fr-FR" sz="1500" dirty="0"/>
              <a:t>Compilation avec /</a:t>
            </a:r>
            <a:r>
              <a:rPr lang="fr-FR" sz="1500" dirty="0" err="1"/>
              <a:t>Yc</a:t>
            </a:r>
            <a:endParaRPr lang="fr-FR" sz="1500" dirty="0"/>
          </a:p>
          <a:p>
            <a:r>
              <a:rPr lang="fr-FR" sz="1500" dirty="0"/>
              <a:t>Utilisation de l’entête avec /</a:t>
            </a:r>
            <a:r>
              <a:rPr lang="fr-FR" sz="1500" dirty="0" err="1"/>
              <a:t>Yu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13263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654958" y="434046"/>
            <a:ext cx="6173132" cy="272371"/>
          </a:xfrm>
        </p:spPr>
        <p:txBody>
          <a:bodyPr/>
          <a:lstStyle/>
          <a:p>
            <a:r>
              <a:rPr lang="fr-FR" dirty="0" smtClean="0"/>
              <a:t>Exemple depuis les propriétés </a:t>
            </a:r>
            <a:r>
              <a:rPr lang="fr-FR" dirty="0" err="1" smtClean="0"/>
              <a:t>visual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4294967295"/>
          </p:nvPr>
        </p:nvSpPr>
        <p:spPr>
          <a:xfrm>
            <a:off x="309563" y="1241201"/>
            <a:ext cx="9191625" cy="4219575"/>
          </a:xfrm>
        </p:spPr>
        <p:txBody>
          <a:bodyPr>
            <a:noAutofit/>
          </a:bodyPr>
          <a:lstStyle/>
          <a:p>
            <a:r>
              <a:rPr lang="fr-FR" sz="1556" dirty="0"/>
              <a:t>Créer un nouveau projet </a:t>
            </a:r>
            <a:r>
              <a:rPr lang="fr-FR" sz="1556" dirty="0"/>
              <a:t>V</a:t>
            </a:r>
            <a:r>
              <a:rPr lang="fr-FR" sz="1556" dirty="0" smtClean="0"/>
              <a:t>isual </a:t>
            </a:r>
            <a:r>
              <a:rPr lang="fr-FR" sz="1556" dirty="0"/>
              <a:t>:</a:t>
            </a:r>
          </a:p>
          <a:p>
            <a:pPr lvl="1"/>
            <a:r>
              <a:rPr lang="fr-FR" sz="1556" dirty="0"/>
              <a:t>Ouvrir </a:t>
            </a:r>
            <a:r>
              <a:rPr lang="fr-FR" sz="1556" dirty="0"/>
              <a:t>V</a:t>
            </a:r>
            <a:r>
              <a:rPr lang="fr-FR" sz="1556" dirty="0" smtClean="0"/>
              <a:t>isual</a:t>
            </a:r>
            <a:r>
              <a:rPr lang="fr-FR" sz="1556" dirty="0"/>
              <a:t>,</a:t>
            </a:r>
          </a:p>
          <a:p>
            <a:pPr lvl="1"/>
            <a:r>
              <a:rPr lang="fr-FR" sz="1556" dirty="0"/>
              <a:t>Créer un projet « console »</a:t>
            </a:r>
          </a:p>
          <a:p>
            <a:pPr lvl="1"/>
            <a:r>
              <a:rPr lang="fr-FR" sz="1556" dirty="0"/>
              <a:t>Exécutez pour tester (CRTL-F5)</a:t>
            </a:r>
          </a:p>
          <a:p>
            <a:pPr lvl="1"/>
            <a:r>
              <a:rPr lang="fr-FR" sz="1556" dirty="0"/>
              <a:t>Ajoutez les fichiers </a:t>
            </a:r>
            <a:r>
              <a:rPr lang="fr-FR" sz="1556" dirty="0" err="1"/>
              <a:t>headers.h</a:t>
            </a:r>
            <a:r>
              <a:rPr lang="fr-FR" sz="1556" dirty="0"/>
              <a:t> et headers.cpp au projet (exercices\</a:t>
            </a:r>
            <a:r>
              <a:rPr lang="fr-FR" sz="1556" dirty="0" err="1"/>
              <a:t>precompiledHeader</a:t>
            </a:r>
            <a:r>
              <a:rPr lang="fr-FR" sz="1556" dirty="0"/>
              <a:t>\</a:t>
            </a:r>
            <a:r>
              <a:rPr lang="fr-FR" sz="1556" dirty="0" err="1"/>
              <a:t>visual</a:t>
            </a:r>
            <a:r>
              <a:rPr lang="fr-FR" sz="1556" dirty="0"/>
              <a:t>\</a:t>
            </a:r>
            <a:r>
              <a:rPr lang="fr-FR" sz="1556" dirty="0" err="1"/>
              <a:t>visual</a:t>
            </a:r>
            <a:r>
              <a:rPr lang="fr-FR" sz="1556" dirty="0"/>
              <a:t>)</a:t>
            </a:r>
          </a:p>
          <a:p>
            <a:pPr lvl="1"/>
            <a:r>
              <a:rPr lang="fr-FR" sz="1556" dirty="0"/>
              <a:t>Activez les infos de temps de compilation : </a:t>
            </a:r>
            <a:r>
              <a:rPr lang="fr-FR" sz="1556" dirty="0" err="1"/>
              <a:t>Outils</a:t>
            </a:r>
            <a:r>
              <a:rPr lang="fr-FR" sz="1556" dirty="0" err="1">
                <a:sym typeface="Wingdings" panose="05000000000000000000" pitchFamily="2" charset="2"/>
              </a:rPr>
              <a:t>Optionsprojet</a:t>
            </a:r>
            <a:r>
              <a:rPr lang="fr-FR" sz="1556" dirty="0">
                <a:sym typeface="Wingdings" panose="05000000000000000000" pitchFamily="2" charset="2"/>
              </a:rPr>
              <a:t> et solution  VC++  Minutage de la génération</a:t>
            </a:r>
          </a:p>
          <a:p>
            <a:pPr lvl="1"/>
            <a:r>
              <a:rPr lang="fr-FR" sz="1556" dirty="0">
                <a:sym typeface="Wingdings" panose="05000000000000000000" pitchFamily="2" charset="2"/>
              </a:rPr>
              <a:t>Lancer un </a:t>
            </a:r>
            <a:r>
              <a:rPr lang="fr-FR" sz="1556" dirty="0" err="1">
                <a:sym typeface="Wingdings" panose="05000000000000000000" pitchFamily="2" charset="2"/>
              </a:rPr>
              <a:t>rebuild</a:t>
            </a:r>
            <a:r>
              <a:rPr lang="fr-FR" sz="1556" dirty="0">
                <a:sym typeface="Wingdings" panose="05000000000000000000" pitchFamily="2" charset="2"/>
              </a:rPr>
              <a:t> et noter le temps de compilation</a:t>
            </a:r>
            <a:endParaRPr lang="fr-FR" sz="1556" dirty="0"/>
          </a:p>
          <a:p>
            <a:pPr lvl="1"/>
            <a:r>
              <a:rPr lang="fr-FR" sz="1556" dirty="0"/>
              <a:t>Dans les propriétés de header.cpp </a:t>
            </a:r>
            <a:r>
              <a:rPr lang="fr-FR" sz="1556" dirty="0">
                <a:sym typeface="Wingdings" panose="05000000000000000000" pitchFamily="2" charset="2"/>
              </a:rPr>
              <a:t> </a:t>
            </a:r>
            <a:r>
              <a:rPr lang="fr-FR" sz="1556" dirty="0"/>
              <a:t>C/C++ </a:t>
            </a:r>
            <a:r>
              <a:rPr lang="fr-FR" sz="1556" dirty="0">
                <a:sym typeface="Wingdings" panose="05000000000000000000" pitchFamily="2" charset="2"/>
              </a:rPr>
              <a:t> En-têtes précompilées. Mettez : Création et </a:t>
            </a:r>
            <a:r>
              <a:rPr lang="fr-FR" sz="1556" dirty="0" err="1">
                <a:sym typeface="Wingdings" panose="05000000000000000000" pitchFamily="2" charset="2"/>
              </a:rPr>
              <a:t>header.h</a:t>
            </a:r>
            <a:r>
              <a:rPr lang="fr-FR" sz="1556" dirty="0">
                <a:sym typeface="Wingdings" panose="05000000000000000000" pitchFamily="2" charset="2"/>
              </a:rPr>
              <a:t>/</a:t>
            </a:r>
            <a:r>
              <a:rPr lang="fr-FR" sz="1556" dirty="0" err="1">
                <a:sym typeface="Wingdings" panose="05000000000000000000" pitchFamily="2" charset="2"/>
              </a:rPr>
              <a:t>pch</a:t>
            </a:r>
            <a:endParaRPr lang="fr-FR" sz="1556" dirty="0"/>
          </a:p>
          <a:p>
            <a:pPr lvl="1"/>
            <a:r>
              <a:rPr lang="fr-FR" sz="1556" dirty="0"/>
              <a:t>Dans les propriétés de visual.cpp </a:t>
            </a:r>
            <a:r>
              <a:rPr lang="fr-FR" sz="1556" dirty="0">
                <a:sym typeface="Wingdings" panose="05000000000000000000" pitchFamily="2" charset="2"/>
              </a:rPr>
              <a:t> </a:t>
            </a:r>
            <a:r>
              <a:rPr lang="fr-FR" sz="1556" dirty="0"/>
              <a:t>C/C++ </a:t>
            </a:r>
            <a:r>
              <a:rPr lang="fr-FR" sz="1556" dirty="0">
                <a:sym typeface="Wingdings" panose="05000000000000000000" pitchFamily="2" charset="2"/>
              </a:rPr>
              <a:t> En-têtes précompilées. Mettez : Utilisation</a:t>
            </a:r>
          </a:p>
          <a:p>
            <a:pPr lvl="1"/>
            <a:r>
              <a:rPr lang="fr-FR" sz="1556" dirty="0">
                <a:sym typeface="Wingdings" panose="05000000000000000000" pitchFamily="2" charset="2"/>
              </a:rPr>
              <a:t>Relevez le temps de nouveau</a:t>
            </a:r>
          </a:p>
          <a:p>
            <a:pPr lvl="1"/>
            <a:endParaRPr lang="fr-FR" sz="1556" dirty="0"/>
          </a:p>
        </p:txBody>
      </p:sp>
      <p:sp>
        <p:nvSpPr>
          <p:cNvPr id="2" name="Rectangle 1"/>
          <p:cNvSpPr/>
          <p:nvPr/>
        </p:nvSpPr>
        <p:spPr>
          <a:xfrm>
            <a:off x="1743156" y="4570607"/>
            <a:ext cx="7653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https://draft.io/qddy46cemn4jmv9h8ftd9vu5a6jdk3fngyq9rg2dq5k4</a:t>
            </a:r>
          </a:p>
        </p:txBody>
      </p:sp>
    </p:spTree>
    <p:extLst>
      <p:ext uri="{BB962C8B-B14F-4D97-AF65-F5344CB8AC3E}">
        <p14:creationId xmlns:p14="http://schemas.microsoft.com/office/powerpoint/2010/main" val="834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depuis </a:t>
            </a:r>
            <a:r>
              <a:rPr lang="fr-FR" dirty="0" err="1" smtClean="0"/>
              <a:t>Qmake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4294967295"/>
          </p:nvPr>
        </p:nvSpPr>
        <p:spPr>
          <a:xfrm>
            <a:off x="968375" y="1711310"/>
            <a:ext cx="9191625" cy="4465637"/>
          </a:xfrm>
        </p:spPr>
        <p:txBody>
          <a:bodyPr>
            <a:normAutofit/>
          </a:bodyPr>
          <a:lstStyle/>
          <a:p>
            <a:r>
              <a:rPr lang="fr-FR" sz="1778" dirty="0"/>
              <a:t>Dans le répertoire exercices\</a:t>
            </a:r>
            <a:r>
              <a:rPr lang="fr-FR" sz="1778" dirty="0" err="1"/>
              <a:t>precompiledHeader</a:t>
            </a:r>
            <a:r>
              <a:rPr lang="fr-FR" sz="1778" dirty="0"/>
              <a:t>\</a:t>
            </a:r>
            <a:r>
              <a:rPr lang="fr-FR" sz="1778" dirty="0" err="1"/>
              <a:t>qmake</a:t>
            </a:r>
            <a:r>
              <a:rPr lang="fr-FR" sz="1778" dirty="0"/>
              <a:t> ouvrez visual.pro</a:t>
            </a:r>
          </a:p>
          <a:p>
            <a:pPr lvl="1"/>
            <a:r>
              <a:rPr lang="fr-FR" sz="1611" dirty="0"/>
              <a:t>Une entête précompilée se paramètre avec PRECOMPILED_HEADER = …</a:t>
            </a:r>
          </a:p>
          <a:p>
            <a:pPr lvl="1"/>
            <a:r>
              <a:rPr lang="fr-FR" sz="1778" dirty="0"/>
              <a:t>Attention : l’entête précompilée ne doit pas être ajoutée aux headers !</a:t>
            </a:r>
          </a:p>
          <a:p>
            <a:r>
              <a:rPr lang="fr-FR" sz="1778" dirty="0"/>
              <a:t>Renseignez le script build_and_run.bat</a:t>
            </a:r>
          </a:p>
          <a:p>
            <a:r>
              <a:rPr lang="fr-FR" sz="1778" dirty="0"/>
              <a:t>Lancer le script</a:t>
            </a:r>
          </a:p>
          <a:p>
            <a:r>
              <a:rPr lang="fr-FR" sz="1778" dirty="0"/>
              <a:t>Relever les informations d’activation des entêtes précompilées affectées aux fichiers sources</a:t>
            </a:r>
          </a:p>
          <a:p>
            <a:pPr lvl="1"/>
            <a:r>
              <a:rPr lang="fr-FR" sz="1611" dirty="0"/>
              <a:t>Propriétés </a:t>
            </a:r>
            <a:r>
              <a:rPr lang="fr-FR" sz="1611" dirty="0">
                <a:sym typeface="Wingdings" panose="05000000000000000000" pitchFamily="2" charset="2"/>
              </a:rPr>
              <a:t> C/C++  En-têtes précompilés</a:t>
            </a:r>
            <a:endParaRPr lang="fr-FR" sz="1611" dirty="0"/>
          </a:p>
          <a:p>
            <a:r>
              <a:rPr lang="fr-FR" sz="1778" dirty="0"/>
              <a:t>Que remarquez-vous ?</a:t>
            </a:r>
          </a:p>
        </p:txBody>
      </p:sp>
    </p:spTree>
    <p:extLst>
      <p:ext uri="{BB962C8B-B14F-4D97-AF65-F5344CB8AC3E}">
        <p14:creationId xmlns:p14="http://schemas.microsoft.com/office/powerpoint/2010/main" val="3176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depuis CMAKE ?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4294967295"/>
          </p:nvPr>
        </p:nvSpPr>
        <p:spPr>
          <a:xfrm>
            <a:off x="654958" y="1754039"/>
            <a:ext cx="9191625" cy="1408112"/>
          </a:xfrm>
        </p:spPr>
        <p:txBody>
          <a:bodyPr>
            <a:normAutofit/>
          </a:bodyPr>
          <a:lstStyle/>
          <a:p>
            <a:r>
              <a:rPr lang="fr-FR" dirty="0" smtClean="0"/>
              <a:t>CMAKE supporte également les headers précompilés depuis la version 3.16 (</a:t>
            </a:r>
            <a:r>
              <a:rPr lang="fr-FR" dirty="0" smtClean="0"/>
              <a:t>3.25 </a:t>
            </a:r>
            <a:r>
              <a:rPr lang="fr-FR" dirty="0" smtClean="0"/>
              <a:t>actuellement)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endParaRPr lang="fr-FR" dirty="0" smtClean="0"/>
          </a:p>
        </p:txBody>
      </p:sp>
      <p:sp>
        <p:nvSpPr>
          <p:cNvPr id="2" name="Rectangle 1"/>
          <p:cNvSpPr/>
          <p:nvPr/>
        </p:nvSpPr>
        <p:spPr>
          <a:xfrm>
            <a:off x="2046612" y="3239450"/>
            <a:ext cx="69897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target_precompile_headers</a:t>
            </a:r>
            <a:r>
              <a:rPr lang="fr-FR" sz="2000" b="1" dirty="0">
                <a:solidFill>
                  <a:srgbClr val="808080"/>
                </a:solidFill>
                <a:latin typeface="Cascadia Code" panose="020B0609020000020004" pitchFamily="49" charset="0"/>
              </a:rPr>
              <a:t>(&lt;</a:t>
            </a:r>
            <a:r>
              <a:rPr lang="fr-FR" sz="20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target</a:t>
            </a:r>
            <a:r>
              <a:rPr lang="fr-FR" sz="20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&gt;</a:t>
            </a:r>
            <a:r>
              <a:rPr lang="fr-FR" sz="20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20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</a:t>
            </a:r>
            <a:r>
              <a:rPr lang="fr-FR" sz="2000" dirty="0">
                <a:solidFill>
                  <a:srgbClr val="000000"/>
                </a:solidFill>
                <a:latin typeface="Cascadia Code" panose="020B0609020000020004" pitchFamily="49" charset="0"/>
              </a:rPr>
              <a:t>INTERFACE</a:t>
            </a:r>
            <a:r>
              <a:rPr lang="fr-FR" sz="2000" b="1" dirty="0">
                <a:solidFill>
                  <a:srgbClr val="808080"/>
                </a:solidFill>
                <a:latin typeface="Cascadia Code" panose="020B0609020000020004" pitchFamily="49" charset="0"/>
              </a:rPr>
              <a:t>|</a:t>
            </a:r>
            <a:r>
              <a:rPr lang="fr-FR" sz="2000" dirty="0">
                <a:solidFill>
                  <a:srgbClr val="000000"/>
                </a:solidFill>
                <a:latin typeface="Cascadia Code" panose="020B0609020000020004" pitchFamily="49" charset="0"/>
              </a:rPr>
              <a:t>PUBLIC</a:t>
            </a:r>
            <a:r>
              <a:rPr lang="fr-FR" sz="2000" b="1" dirty="0">
                <a:solidFill>
                  <a:srgbClr val="808080"/>
                </a:solidFill>
                <a:latin typeface="Cascadia Code" panose="020B0609020000020004" pitchFamily="49" charset="0"/>
              </a:rPr>
              <a:t>|</a:t>
            </a:r>
            <a:r>
              <a:rPr lang="fr-FR" sz="2000" dirty="0">
                <a:solidFill>
                  <a:srgbClr val="000000"/>
                </a:solidFill>
                <a:latin typeface="Cascadia Code" panose="020B0609020000020004" pitchFamily="49" charset="0"/>
              </a:rPr>
              <a:t>PRIVATE</a:t>
            </a:r>
            <a:r>
              <a:rPr lang="fr-FR" sz="20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&gt;</a:t>
            </a:r>
            <a:r>
              <a:rPr lang="fr-FR" sz="20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20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fr-FR" sz="2000" dirty="0">
                <a:solidFill>
                  <a:srgbClr val="000000"/>
                </a:solidFill>
                <a:latin typeface="Cascadia Code" panose="020B0609020000020004" pitchFamily="49" charset="0"/>
              </a:rPr>
              <a:t>header1</a:t>
            </a:r>
            <a:r>
              <a:rPr lang="fr-FR" sz="2000" b="1" dirty="0">
                <a:solidFill>
                  <a:srgbClr val="808080"/>
                </a:solidFill>
                <a:latin typeface="Cascadia Code" panose="020B0609020000020004" pitchFamily="49" charset="0"/>
              </a:rPr>
              <a:t>...]</a:t>
            </a:r>
            <a:r>
              <a:rPr lang="fr-FR" sz="20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20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[&lt;</a:t>
            </a:r>
            <a:r>
              <a:rPr lang="fr-FR" sz="2000" dirty="0">
                <a:solidFill>
                  <a:srgbClr val="000000"/>
                </a:solidFill>
                <a:latin typeface="Cascadia Code" panose="020B0609020000020004" pitchFamily="49" charset="0"/>
              </a:rPr>
              <a:t>INTERFACE</a:t>
            </a:r>
            <a:r>
              <a:rPr lang="fr-FR" sz="2000" b="1" dirty="0">
                <a:solidFill>
                  <a:srgbClr val="808080"/>
                </a:solidFill>
                <a:latin typeface="Cascadia Code" panose="020B0609020000020004" pitchFamily="49" charset="0"/>
              </a:rPr>
              <a:t>|</a:t>
            </a:r>
            <a:r>
              <a:rPr lang="fr-FR" sz="2000" dirty="0">
                <a:solidFill>
                  <a:srgbClr val="000000"/>
                </a:solidFill>
                <a:latin typeface="Cascadia Code" panose="020B0609020000020004" pitchFamily="49" charset="0"/>
              </a:rPr>
              <a:t>PUBLIC</a:t>
            </a:r>
            <a:r>
              <a:rPr lang="fr-FR" sz="2000" b="1" dirty="0">
                <a:solidFill>
                  <a:srgbClr val="808080"/>
                </a:solidFill>
                <a:latin typeface="Cascadia Code" panose="020B0609020000020004" pitchFamily="49" charset="0"/>
              </a:rPr>
              <a:t>|</a:t>
            </a:r>
            <a:r>
              <a:rPr lang="fr-FR" sz="2000" dirty="0">
                <a:solidFill>
                  <a:srgbClr val="000000"/>
                </a:solidFill>
                <a:latin typeface="Cascadia Code" panose="020B0609020000020004" pitchFamily="49" charset="0"/>
              </a:rPr>
              <a:t>PRIVATE</a:t>
            </a:r>
            <a:r>
              <a:rPr lang="fr-FR" sz="20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&gt;</a:t>
            </a:r>
            <a:r>
              <a:rPr lang="fr-FR" sz="20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20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fr-FR" sz="2000" dirty="0">
                <a:solidFill>
                  <a:srgbClr val="000000"/>
                </a:solidFill>
                <a:latin typeface="Cascadia Code" panose="020B0609020000020004" pitchFamily="49" charset="0"/>
              </a:rPr>
              <a:t>header2</a:t>
            </a:r>
            <a:r>
              <a:rPr lang="fr-FR" sz="2000" b="1" dirty="0">
                <a:solidFill>
                  <a:srgbClr val="808080"/>
                </a:solidFill>
                <a:latin typeface="Cascadia Code" panose="020B0609020000020004" pitchFamily="49" charset="0"/>
              </a:rPr>
              <a:t>...]</a:t>
            </a:r>
            <a:r>
              <a:rPr lang="fr-FR" sz="20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2000" b="1" dirty="0">
                <a:solidFill>
                  <a:srgbClr val="808080"/>
                </a:solidFill>
                <a:latin typeface="Cascadia Code" panose="020B0609020000020004" pitchFamily="49" charset="0"/>
              </a:rPr>
              <a:t>...])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6203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823097" y="1864689"/>
            <a:ext cx="9191625" cy="4159250"/>
          </a:xfrm>
        </p:spPr>
        <p:txBody>
          <a:bodyPr>
            <a:normAutofit/>
          </a:bodyPr>
          <a:lstStyle/>
          <a:p>
            <a:r>
              <a:rPr lang="fr-FR" sz="2000" dirty="0"/>
              <a:t>Il FAUT utiliser les en-tête précompilés sur vos projets</a:t>
            </a:r>
          </a:p>
          <a:p>
            <a:r>
              <a:rPr lang="fr-FR" sz="2000" dirty="0"/>
              <a:t>La bonne nouvelle c’est que vous le faites sûrement sans le </a:t>
            </a:r>
            <a:r>
              <a:rPr lang="fr-FR" sz="2000" dirty="0" smtClean="0"/>
              <a:t>savoir</a:t>
            </a:r>
          </a:p>
          <a:p>
            <a:endParaRPr lang="fr-FR" sz="2000" dirty="0"/>
          </a:p>
          <a:p>
            <a:r>
              <a:rPr lang="fr-FR" sz="2000" dirty="0" smtClean="0"/>
              <a:t>Vous pouvez désormais savoir si un projet les utilise et les utilise correctement. Le cas échéant, les mettre en place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4376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Support Academy_FY2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Scalian - ENG - May 2022.pptx" id="{3968D0D1-9570-4E08-AA0D-A8C0BDA7B695}" vid="{D1A4F37B-FF96-46B4-95B9-57A6ED46E49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51EF32-6551-47EB-8BA9-22EF81F3DDAC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Template_Support Academy_FY23</Template>
  <TotalTime>17296</TotalTime>
  <Words>1999</Words>
  <Application>Microsoft Office PowerPoint</Application>
  <PresentationFormat>Personnalisé</PresentationFormat>
  <Paragraphs>304</Paragraphs>
  <Slides>29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41" baseType="lpstr">
      <vt:lpstr>Arial</vt:lpstr>
      <vt:lpstr>Arial Narrow</vt:lpstr>
      <vt:lpstr>Calibri</vt:lpstr>
      <vt:lpstr>Calibri Light</vt:lpstr>
      <vt:lpstr>Cascadia Code</vt:lpstr>
      <vt:lpstr>Century Gothic</vt:lpstr>
      <vt:lpstr>Courier New</vt:lpstr>
      <vt:lpstr>Symbol</vt:lpstr>
      <vt:lpstr>Times New Roman</vt:lpstr>
      <vt:lpstr>Wingdings</vt:lpstr>
      <vt:lpstr>Wingdings 2</vt:lpstr>
      <vt:lpstr>Template_Support Academy_FY23</vt:lpstr>
      <vt:lpstr>C++ intermédiaire</vt:lpstr>
      <vt:lpstr>Entêtes précompilées</vt:lpstr>
      <vt:lpstr>Entêtes précompilées - Precompiled header</vt:lpstr>
      <vt:lpstr>Exemple</vt:lpstr>
      <vt:lpstr>Exemple depuis la ligne de commande</vt:lpstr>
      <vt:lpstr>Exemple depuis les propriétés visual</vt:lpstr>
      <vt:lpstr>Exemple depuis Qmake</vt:lpstr>
      <vt:lpstr>depuis CMAKE ?</vt:lpstr>
      <vt:lpstr>Résumé</vt:lpstr>
      <vt:lpstr>Options de compilation</vt:lpstr>
      <vt:lpstr>Catégories</vt:lpstr>
      <vt:lpstr>Options d’Optimisation</vt:lpstr>
      <vt:lpstr>À vous !</vt:lpstr>
      <vt:lpstr>Note sur les configurations</vt:lpstr>
      <vt:lpstr>Options de debug</vt:lpstr>
      <vt:lpstr>À vous !</vt:lpstr>
      <vt:lpstr>Modifier et continuer</vt:lpstr>
      <vt:lpstr>Options warnings et de styles</vt:lpstr>
      <vt:lpstr>À vous !</vt:lpstr>
      <vt:lpstr>Projet de groupe</vt:lpstr>
      <vt:lpstr>À vous !</vt:lpstr>
      <vt:lpstr>Un mot sur la « parallel STL »</vt:lpstr>
      <vt:lpstr>Du calcul parallèle dans le standard</vt:lpstr>
      <vt:lpstr>Limitations…</vt:lpstr>
      <vt:lpstr>Conclusion sur la « Parallel STL »</vt:lpstr>
      <vt:lpstr>Des outils en ligne</vt:lpstr>
      <vt:lpstr>Sources</vt:lpstr>
      <vt:lpstr>Templates Templates variadic Const Threads Move Optional Variant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229</cp:revision>
  <dcterms:created xsi:type="dcterms:W3CDTF">2020-11-18T16:15:56Z</dcterms:created>
  <dcterms:modified xsi:type="dcterms:W3CDTF">2023-01-30T15:13:29Z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