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3" r:id="rId6"/>
    <p:sldId id="266" r:id="rId7"/>
    <p:sldId id="267" r:id="rId8"/>
    <p:sldId id="262" r:id="rId9"/>
    <p:sldId id="268" r:id="rId10"/>
    <p:sldId id="269" r:id="rId11"/>
    <p:sldId id="271" r:id="rId12"/>
    <p:sldId id="272" r:id="rId13"/>
    <p:sldId id="274" r:id="rId14"/>
    <p:sldId id="270" r:id="rId1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fr-FR" noProof="0" dirty="0" err="1" smtClean="0"/>
            <a:t>Vectorization</a:t>
          </a:r>
          <a:r>
            <a:rPr lang="fr-FR" noProof="0" dirty="0" smtClean="0"/>
            <a:t/>
          </a:r>
          <a:br>
            <a:rPr lang="fr-FR" noProof="0" dirty="0" smtClean="0"/>
          </a:br>
          <a:r>
            <a:rPr lang="fr-FR" noProof="0" dirty="0" smtClean="0"/>
            <a:t>SIMD</a:t>
          </a:r>
          <a:endParaRPr lang="fr-FR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fr-FR" noProof="0" dirty="0" err="1" smtClean="0"/>
            <a:t>OpenMP</a:t>
          </a:r>
          <a:endParaRPr lang="fr-FR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fr-FR" noProof="0" dirty="0" smtClean="0"/>
            <a:t>CUDA</a:t>
          </a:r>
          <a:endParaRPr lang="fr-FR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NeighborX="870" custLinFactNeighborY="-22632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noFill/>
        </a:ln>
      </dgm:spPr>
      <dgm:extLst/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200208" custScaleY="157625" custLinFactNeighborX="0" custLinFactNeighborY="-22048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4000" r="-74000"/>
          </a:stretch>
        </a:blipFill>
        <a:ln>
          <a:noFill/>
        </a:ln>
      </dgm:spPr>
      <dgm:extLst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 custLinFactNeighborX="870" custLinFactNeighborY="-21761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</dgm:spPr>
      <dgm:extLst/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FE0134-A18E-41A1-8E72-6A99C379BB0B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04E32E28-390C-4A5F-BF19-C4E0784A2BDB}">
      <dgm:prSet phldrT="[Texte]"/>
      <dgm:spPr/>
      <dgm:t>
        <a:bodyPr/>
        <a:lstStyle/>
        <a:p>
          <a:r>
            <a:rPr lang="fr-FR" dirty="0" smtClean="0"/>
            <a:t>La validité du code</a:t>
          </a:r>
          <a:endParaRPr lang="fr-FR" dirty="0"/>
        </a:p>
      </dgm:t>
    </dgm:pt>
    <dgm:pt modelId="{4501069F-6410-434E-A81E-5E84DEA95148}" type="parTrans" cxnId="{8593FA5C-ED44-45E5-B996-2E37E70821DF}">
      <dgm:prSet/>
      <dgm:spPr/>
      <dgm:t>
        <a:bodyPr/>
        <a:lstStyle/>
        <a:p>
          <a:endParaRPr lang="fr-FR"/>
        </a:p>
      </dgm:t>
    </dgm:pt>
    <dgm:pt modelId="{5FCEB48D-7ED0-4B38-8B58-08D460F657C0}" type="sibTrans" cxnId="{8593FA5C-ED44-45E5-B996-2E37E70821DF}">
      <dgm:prSet/>
      <dgm:spPr/>
      <dgm:t>
        <a:bodyPr/>
        <a:lstStyle/>
        <a:p>
          <a:endParaRPr lang="fr-FR"/>
        </a:p>
      </dgm:t>
    </dgm:pt>
    <dgm:pt modelId="{A1D405F8-0E23-41DA-910D-C5F53B81584B}">
      <dgm:prSet phldrT="[Texte]"/>
      <dgm:spPr/>
      <dgm:t>
        <a:bodyPr/>
        <a:lstStyle/>
        <a:p>
          <a:r>
            <a:rPr lang="fr-FR" dirty="0" smtClean="0"/>
            <a:t>Un </a:t>
          </a:r>
          <a:r>
            <a:rPr lang="fr-FR" dirty="0" err="1" smtClean="0"/>
            <a:t>profiling</a:t>
          </a:r>
          <a:r>
            <a:rPr lang="fr-FR" dirty="0" smtClean="0"/>
            <a:t> digne</a:t>
          </a:r>
          <a:endParaRPr lang="fr-FR" dirty="0"/>
        </a:p>
      </dgm:t>
    </dgm:pt>
    <dgm:pt modelId="{B88BFEBC-FC1B-4BE8-B4FF-2B7E4BE9618C}" type="parTrans" cxnId="{3628E040-F59B-49B8-BA46-2812991368CF}">
      <dgm:prSet/>
      <dgm:spPr/>
      <dgm:t>
        <a:bodyPr/>
        <a:lstStyle/>
        <a:p>
          <a:endParaRPr lang="fr-FR"/>
        </a:p>
      </dgm:t>
    </dgm:pt>
    <dgm:pt modelId="{4974DDCD-C55E-432A-B071-6C1012A52486}" type="sibTrans" cxnId="{3628E040-F59B-49B8-BA46-2812991368CF}">
      <dgm:prSet/>
      <dgm:spPr/>
      <dgm:t>
        <a:bodyPr/>
        <a:lstStyle/>
        <a:p>
          <a:endParaRPr lang="fr-FR"/>
        </a:p>
      </dgm:t>
    </dgm:pt>
    <dgm:pt modelId="{661DAC4A-8F06-4F6C-B499-F3B871C6E18D}">
      <dgm:prSet phldrT="[Texte]"/>
      <dgm:spPr/>
      <dgm:t>
        <a:bodyPr/>
        <a:lstStyle/>
        <a:p>
          <a:r>
            <a:rPr lang="fr-FR" dirty="0" smtClean="0"/>
            <a:t>La clarté et la maintenabilité</a:t>
          </a:r>
          <a:endParaRPr lang="fr-FR" dirty="0"/>
        </a:p>
      </dgm:t>
    </dgm:pt>
    <dgm:pt modelId="{09D46FCF-AFD2-40D5-85F9-82140AB9F720}" type="parTrans" cxnId="{C202485C-4DA5-49C5-9E9E-CF7F07D4CD4B}">
      <dgm:prSet/>
      <dgm:spPr/>
      <dgm:t>
        <a:bodyPr/>
        <a:lstStyle/>
        <a:p>
          <a:endParaRPr lang="fr-FR"/>
        </a:p>
      </dgm:t>
    </dgm:pt>
    <dgm:pt modelId="{19193A88-02F1-4B8E-9ACE-9CF70748C729}" type="sibTrans" cxnId="{C202485C-4DA5-49C5-9E9E-CF7F07D4CD4B}">
      <dgm:prSet/>
      <dgm:spPr/>
      <dgm:t>
        <a:bodyPr/>
        <a:lstStyle/>
        <a:p>
          <a:endParaRPr lang="fr-FR"/>
        </a:p>
      </dgm:t>
    </dgm:pt>
    <dgm:pt modelId="{10CC91B2-A9D3-4CA9-B713-C13EE68877B3}" type="pres">
      <dgm:prSet presAssocID="{D1FE0134-A18E-41A1-8E72-6A99C379BB0B}" presName="Name0" presStyleCnt="0">
        <dgm:presLayoutVars>
          <dgm:dir/>
          <dgm:resizeHandles val="exact"/>
        </dgm:presLayoutVars>
      </dgm:prSet>
      <dgm:spPr/>
    </dgm:pt>
    <dgm:pt modelId="{7E9D6401-7A62-43F8-8ACF-DE5C71F8D19B}" type="pres">
      <dgm:prSet presAssocID="{D1FE0134-A18E-41A1-8E72-6A99C379BB0B}" presName="fgShape" presStyleLbl="fgShp" presStyleIdx="0" presStyleCnt="1" custScaleX="108696" custScaleY="14995" custLinFactNeighborY="-24894"/>
      <dgm:spPr/>
    </dgm:pt>
    <dgm:pt modelId="{49EB445F-7EEA-4DF0-B251-F6967F28A4D4}" type="pres">
      <dgm:prSet presAssocID="{D1FE0134-A18E-41A1-8E72-6A99C379BB0B}" presName="linComp" presStyleCnt="0"/>
      <dgm:spPr/>
    </dgm:pt>
    <dgm:pt modelId="{7B4D6F06-0A8D-44D9-BB43-E8AC3976C482}" type="pres">
      <dgm:prSet presAssocID="{04E32E28-390C-4A5F-BF19-C4E0784A2BDB}" presName="compNode" presStyleCnt="0"/>
      <dgm:spPr/>
    </dgm:pt>
    <dgm:pt modelId="{D742AC25-2419-4B54-BAFC-8303BD2D07C2}" type="pres">
      <dgm:prSet presAssocID="{04E32E28-390C-4A5F-BF19-C4E0784A2BDB}" presName="bkgdShape" presStyleLbl="node1" presStyleIdx="0" presStyleCnt="3"/>
      <dgm:spPr/>
      <dgm:t>
        <a:bodyPr/>
        <a:lstStyle/>
        <a:p>
          <a:endParaRPr lang="fr-FR"/>
        </a:p>
      </dgm:t>
    </dgm:pt>
    <dgm:pt modelId="{278EDBF9-3060-409D-9AC4-F4FC96035A01}" type="pres">
      <dgm:prSet presAssocID="{04E32E28-390C-4A5F-BF19-C4E0784A2BDB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1BE314-0B27-499E-BFD2-E37FB48554B8}" type="pres">
      <dgm:prSet presAssocID="{04E32E28-390C-4A5F-BF19-C4E0784A2BDB}" presName="invisiNode" presStyleLbl="node1" presStyleIdx="0" presStyleCnt="3"/>
      <dgm:spPr/>
    </dgm:pt>
    <dgm:pt modelId="{C602A15F-D30C-4769-ACCD-F20D5DD4146B}" type="pres">
      <dgm:prSet presAssocID="{04E32E28-390C-4A5F-BF19-C4E0784A2BDB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987921A-E62D-4BD7-B87C-E1413B3591A4}" type="pres">
      <dgm:prSet presAssocID="{5FCEB48D-7ED0-4B38-8B58-08D460F657C0}" presName="sibTrans" presStyleLbl="sibTrans2D1" presStyleIdx="0" presStyleCnt="0"/>
      <dgm:spPr/>
      <dgm:t>
        <a:bodyPr/>
        <a:lstStyle/>
        <a:p>
          <a:endParaRPr lang="fr-FR"/>
        </a:p>
      </dgm:t>
    </dgm:pt>
    <dgm:pt modelId="{D2F91C5D-67A6-482D-BFCE-E50A2BB69C2A}" type="pres">
      <dgm:prSet presAssocID="{A1D405F8-0E23-41DA-910D-C5F53B81584B}" presName="compNode" presStyleCnt="0"/>
      <dgm:spPr/>
    </dgm:pt>
    <dgm:pt modelId="{EBF3B248-8ACB-4D82-8EA1-B2D9B2CAC464}" type="pres">
      <dgm:prSet presAssocID="{A1D405F8-0E23-41DA-910D-C5F53B81584B}" presName="bkgdShape" presStyleLbl="node1" presStyleIdx="1" presStyleCnt="3"/>
      <dgm:spPr/>
      <dgm:t>
        <a:bodyPr/>
        <a:lstStyle/>
        <a:p>
          <a:endParaRPr lang="fr-FR"/>
        </a:p>
      </dgm:t>
    </dgm:pt>
    <dgm:pt modelId="{0A7F4702-A1D1-4D9C-9B9B-2944AA65665D}" type="pres">
      <dgm:prSet presAssocID="{A1D405F8-0E23-41DA-910D-C5F53B81584B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B2501C-B60F-48E8-88C5-FC0CFA5BDB83}" type="pres">
      <dgm:prSet presAssocID="{A1D405F8-0E23-41DA-910D-C5F53B81584B}" presName="invisiNode" presStyleLbl="node1" presStyleIdx="1" presStyleCnt="3"/>
      <dgm:spPr/>
    </dgm:pt>
    <dgm:pt modelId="{C1B4BD1C-A5DA-4721-A196-B9A5A360DE67}" type="pres">
      <dgm:prSet presAssocID="{A1D405F8-0E23-41DA-910D-C5F53B81584B}" presName="imagNode" presStyleLbl="fgImgPlace1" presStyleIdx="1" presStyleCnt="3"/>
      <dgm:spPr>
        <a:blipFill>
          <a:blip xmlns:r="http://schemas.openxmlformats.org/officeDocument/2006/relationships"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1FBB04A-CE3F-41B1-B4F0-7696F293237F}" type="pres">
      <dgm:prSet presAssocID="{4974DDCD-C55E-432A-B071-6C1012A52486}" presName="sibTrans" presStyleLbl="sibTrans2D1" presStyleIdx="0" presStyleCnt="0"/>
      <dgm:spPr/>
      <dgm:t>
        <a:bodyPr/>
        <a:lstStyle/>
        <a:p>
          <a:endParaRPr lang="fr-FR"/>
        </a:p>
      </dgm:t>
    </dgm:pt>
    <dgm:pt modelId="{21F614FB-8BFB-4AD9-9C68-C3CF1F2D61DB}" type="pres">
      <dgm:prSet presAssocID="{661DAC4A-8F06-4F6C-B499-F3B871C6E18D}" presName="compNode" presStyleCnt="0"/>
      <dgm:spPr/>
    </dgm:pt>
    <dgm:pt modelId="{43E462A6-64BA-4B07-B807-5B7862050289}" type="pres">
      <dgm:prSet presAssocID="{661DAC4A-8F06-4F6C-B499-F3B871C6E18D}" presName="bkgdShape" presStyleLbl="node1" presStyleIdx="2" presStyleCnt="3"/>
      <dgm:spPr/>
      <dgm:t>
        <a:bodyPr/>
        <a:lstStyle/>
        <a:p>
          <a:endParaRPr lang="fr-FR"/>
        </a:p>
      </dgm:t>
    </dgm:pt>
    <dgm:pt modelId="{50118E7E-6484-4F19-8C28-EF4A8A716B4F}" type="pres">
      <dgm:prSet presAssocID="{661DAC4A-8F06-4F6C-B499-F3B871C6E18D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9651D6-CAF3-45A9-BB84-684814C91E98}" type="pres">
      <dgm:prSet presAssocID="{661DAC4A-8F06-4F6C-B499-F3B871C6E18D}" presName="invisiNode" presStyleLbl="node1" presStyleIdx="2" presStyleCnt="3"/>
      <dgm:spPr/>
    </dgm:pt>
    <dgm:pt modelId="{9941CD3A-4FD9-4FE2-9EDE-A638775EB4A3}" type="pres">
      <dgm:prSet presAssocID="{661DAC4A-8F06-4F6C-B499-F3B871C6E18D}" presName="imagNode" presStyleLbl="fgImgPlace1" presStyleIdx="2" presStyleCnt="3"/>
      <dgm:spPr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</dgm:ptLst>
  <dgm:cxnLst>
    <dgm:cxn modelId="{22473D99-CE9F-4483-AF95-3EC22DEA6008}" type="presOf" srcId="{04E32E28-390C-4A5F-BF19-C4E0784A2BDB}" destId="{278EDBF9-3060-409D-9AC4-F4FC96035A01}" srcOrd="1" destOrd="0" presId="urn:microsoft.com/office/officeart/2005/8/layout/hList7"/>
    <dgm:cxn modelId="{78B20F17-1EDE-46F6-A269-5A2FF2F211D2}" type="presOf" srcId="{661DAC4A-8F06-4F6C-B499-F3B871C6E18D}" destId="{50118E7E-6484-4F19-8C28-EF4A8A716B4F}" srcOrd="1" destOrd="0" presId="urn:microsoft.com/office/officeart/2005/8/layout/hList7"/>
    <dgm:cxn modelId="{305F1CC3-A89C-437E-AA80-61E47F5E9480}" type="presOf" srcId="{661DAC4A-8F06-4F6C-B499-F3B871C6E18D}" destId="{43E462A6-64BA-4B07-B807-5B7862050289}" srcOrd="0" destOrd="0" presId="urn:microsoft.com/office/officeart/2005/8/layout/hList7"/>
    <dgm:cxn modelId="{60B19E00-4542-4309-8DC5-A1CD99A21802}" type="presOf" srcId="{A1D405F8-0E23-41DA-910D-C5F53B81584B}" destId="{0A7F4702-A1D1-4D9C-9B9B-2944AA65665D}" srcOrd="1" destOrd="0" presId="urn:microsoft.com/office/officeart/2005/8/layout/hList7"/>
    <dgm:cxn modelId="{C56BC2D9-DBF7-44E9-89FE-24E325563BAB}" type="presOf" srcId="{D1FE0134-A18E-41A1-8E72-6A99C379BB0B}" destId="{10CC91B2-A9D3-4CA9-B713-C13EE68877B3}" srcOrd="0" destOrd="0" presId="urn:microsoft.com/office/officeart/2005/8/layout/hList7"/>
    <dgm:cxn modelId="{1A6B4033-FFD7-477B-9DF5-42DF68A45A22}" type="presOf" srcId="{4974DDCD-C55E-432A-B071-6C1012A52486}" destId="{C1FBB04A-CE3F-41B1-B4F0-7696F293237F}" srcOrd="0" destOrd="0" presId="urn:microsoft.com/office/officeart/2005/8/layout/hList7"/>
    <dgm:cxn modelId="{7F42DCDD-69FA-4760-8DE8-CAE5E588D5C2}" type="presOf" srcId="{04E32E28-390C-4A5F-BF19-C4E0784A2BDB}" destId="{D742AC25-2419-4B54-BAFC-8303BD2D07C2}" srcOrd="0" destOrd="0" presId="urn:microsoft.com/office/officeart/2005/8/layout/hList7"/>
    <dgm:cxn modelId="{8593FA5C-ED44-45E5-B996-2E37E70821DF}" srcId="{D1FE0134-A18E-41A1-8E72-6A99C379BB0B}" destId="{04E32E28-390C-4A5F-BF19-C4E0784A2BDB}" srcOrd="0" destOrd="0" parTransId="{4501069F-6410-434E-A81E-5E84DEA95148}" sibTransId="{5FCEB48D-7ED0-4B38-8B58-08D460F657C0}"/>
    <dgm:cxn modelId="{3628E040-F59B-49B8-BA46-2812991368CF}" srcId="{D1FE0134-A18E-41A1-8E72-6A99C379BB0B}" destId="{A1D405F8-0E23-41DA-910D-C5F53B81584B}" srcOrd="1" destOrd="0" parTransId="{B88BFEBC-FC1B-4BE8-B4FF-2B7E4BE9618C}" sibTransId="{4974DDCD-C55E-432A-B071-6C1012A52486}"/>
    <dgm:cxn modelId="{D397A7A4-E18F-43FE-9D85-57F952659A66}" type="presOf" srcId="{A1D405F8-0E23-41DA-910D-C5F53B81584B}" destId="{EBF3B248-8ACB-4D82-8EA1-B2D9B2CAC464}" srcOrd="0" destOrd="0" presId="urn:microsoft.com/office/officeart/2005/8/layout/hList7"/>
    <dgm:cxn modelId="{C202485C-4DA5-49C5-9E9E-CF7F07D4CD4B}" srcId="{D1FE0134-A18E-41A1-8E72-6A99C379BB0B}" destId="{661DAC4A-8F06-4F6C-B499-F3B871C6E18D}" srcOrd="2" destOrd="0" parTransId="{09D46FCF-AFD2-40D5-85F9-82140AB9F720}" sibTransId="{19193A88-02F1-4B8E-9ACE-9CF70748C729}"/>
    <dgm:cxn modelId="{139355A0-0A06-42FD-9579-4DAC10F821EF}" type="presOf" srcId="{5FCEB48D-7ED0-4B38-8B58-08D460F657C0}" destId="{6987921A-E62D-4BD7-B87C-E1413B3591A4}" srcOrd="0" destOrd="0" presId="urn:microsoft.com/office/officeart/2005/8/layout/hList7"/>
    <dgm:cxn modelId="{92F674B4-66C8-4190-BE38-5F4A6EF9AD4D}" type="presParOf" srcId="{10CC91B2-A9D3-4CA9-B713-C13EE68877B3}" destId="{7E9D6401-7A62-43F8-8ACF-DE5C71F8D19B}" srcOrd="0" destOrd="0" presId="urn:microsoft.com/office/officeart/2005/8/layout/hList7"/>
    <dgm:cxn modelId="{F7BE8BC4-E346-4095-AA81-E97EA72FDEA4}" type="presParOf" srcId="{10CC91B2-A9D3-4CA9-B713-C13EE68877B3}" destId="{49EB445F-7EEA-4DF0-B251-F6967F28A4D4}" srcOrd="1" destOrd="0" presId="urn:microsoft.com/office/officeart/2005/8/layout/hList7"/>
    <dgm:cxn modelId="{6873C008-81DB-47C1-97D3-FABD57F7F856}" type="presParOf" srcId="{49EB445F-7EEA-4DF0-B251-F6967F28A4D4}" destId="{7B4D6F06-0A8D-44D9-BB43-E8AC3976C482}" srcOrd="0" destOrd="0" presId="urn:microsoft.com/office/officeart/2005/8/layout/hList7"/>
    <dgm:cxn modelId="{516CF14E-65BB-444B-AD82-7FAE7F6EA09F}" type="presParOf" srcId="{7B4D6F06-0A8D-44D9-BB43-E8AC3976C482}" destId="{D742AC25-2419-4B54-BAFC-8303BD2D07C2}" srcOrd="0" destOrd="0" presId="urn:microsoft.com/office/officeart/2005/8/layout/hList7"/>
    <dgm:cxn modelId="{FC2F9D13-54A4-4A2F-A634-7865B97197E8}" type="presParOf" srcId="{7B4D6F06-0A8D-44D9-BB43-E8AC3976C482}" destId="{278EDBF9-3060-409D-9AC4-F4FC96035A01}" srcOrd="1" destOrd="0" presId="urn:microsoft.com/office/officeart/2005/8/layout/hList7"/>
    <dgm:cxn modelId="{A9688B42-AF7A-42FF-B55A-F50C8AFDFD8D}" type="presParOf" srcId="{7B4D6F06-0A8D-44D9-BB43-E8AC3976C482}" destId="{831BE314-0B27-499E-BFD2-E37FB48554B8}" srcOrd="2" destOrd="0" presId="urn:microsoft.com/office/officeart/2005/8/layout/hList7"/>
    <dgm:cxn modelId="{21BFE89E-2E32-47CD-BB38-5A6081E54F1F}" type="presParOf" srcId="{7B4D6F06-0A8D-44D9-BB43-E8AC3976C482}" destId="{C602A15F-D30C-4769-ACCD-F20D5DD4146B}" srcOrd="3" destOrd="0" presId="urn:microsoft.com/office/officeart/2005/8/layout/hList7"/>
    <dgm:cxn modelId="{71CFCAC0-687F-43D3-A088-3027297D541E}" type="presParOf" srcId="{49EB445F-7EEA-4DF0-B251-F6967F28A4D4}" destId="{6987921A-E62D-4BD7-B87C-E1413B3591A4}" srcOrd="1" destOrd="0" presId="urn:microsoft.com/office/officeart/2005/8/layout/hList7"/>
    <dgm:cxn modelId="{5FD91960-739A-43B2-937A-7B600AD2E2AA}" type="presParOf" srcId="{49EB445F-7EEA-4DF0-B251-F6967F28A4D4}" destId="{D2F91C5D-67A6-482D-BFCE-E50A2BB69C2A}" srcOrd="2" destOrd="0" presId="urn:microsoft.com/office/officeart/2005/8/layout/hList7"/>
    <dgm:cxn modelId="{F71F2286-80B0-44CE-83F5-6FC40279455B}" type="presParOf" srcId="{D2F91C5D-67A6-482D-BFCE-E50A2BB69C2A}" destId="{EBF3B248-8ACB-4D82-8EA1-B2D9B2CAC464}" srcOrd="0" destOrd="0" presId="urn:microsoft.com/office/officeart/2005/8/layout/hList7"/>
    <dgm:cxn modelId="{1EC70845-CAF3-4075-B5AD-7AEE430841CC}" type="presParOf" srcId="{D2F91C5D-67A6-482D-BFCE-E50A2BB69C2A}" destId="{0A7F4702-A1D1-4D9C-9B9B-2944AA65665D}" srcOrd="1" destOrd="0" presId="urn:microsoft.com/office/officeart/2005/8/layout/hList7"/>
    <dgm:cxn modelId="{63F791EA-E8E7-4C6B-84AB-673C11D58608}" type="presParOf" srcId="{D2F91C5D-67A6-482D-BFCE-E50A2BB69C2A}" destId="{FCB2501C-B60F-48E8-88C5-FC0CFA5BDB83}" srcOrd="2" destOrd="0" presId="urn:microsoft.com/office/officeart/2005/8/layout/hList7"/>
    <dgm:cxn modelId="{8EA09390-8989-4EBD-8725-11D419554C52}" type="presParOf" srcId="{D2F91C5D-67A6-482D-BFCE-E50A2BB69C2A}" destId="{C1B4BD1C-A5DA-4721-A196-B9A5A360DE67}" srcOrd="3" destOrd="0" presId="urn:microsoft.com/office/officeart/2005/8/layout/hList7"/>
    <dgm:cxn modelId="{68DF40A5-7193-4773-BDC9-E3B4AB30BC90}" type="presParOf" srcId="{49EB445F-7EEA-4DF0-B251-F6967F28A4D4}" destId="{C1FBB04A-CE3F-41B1-B4F0-7696F293237F}" srcOrd="3" destOrd="0" presId="urn:microsoft.com/office/officeart/2005/8/layout/hList7"/>
    <dgm:cxn modelId="{B9045392-A2DF-4879-BBE1-F31839046AF2}" type="presParOf" srcId="{49EB445F-7EEA-4DF0-B251-F6967F28A4D4}" destId="{21F614FB-8BFB-4AD9-9C68-C3CF1F2D61DB}" srcOrd="4" destOrd="0" presId="urn:microsoft.com/office/officeart/2005/8/layout/hList7"/>
    <dgm:cxn modelId="{E28DCFD9-6AF4-4675-BA8C-2D04BDBA65D4}" type="presParOf" srcId="{21F614FB-8BFB-4AD9-9C68-C3CF1F2D61DB}" destId="{43E462A6-64BA-4B07-B807-5B7862050289}" srcOrd="0" destOrd="0" presId="urn:microsoft.com/office/officeart/2005/8/layout/hList7"/>
    <dgm:cxn modelId="{462F4209-9A51-4D46-9631-668AA164E5FB}" type="presParOf" srcId="{21F614FB-8BFB-4AD9-9C68-C3CF1F2D61DB}" destId="{50118E7E-6484-4F19-8C28-EF4A8A716B4F}" srcOrd="1" destOrd="0" presId="urn:microsoft.com/office/officeart/2005/8/layout/hList7"/>
    <dgm:cxn modelId="{99B6346E-2E64-46F8-B2A5-9B800118BD92}" type="presParOf" srcId="{21F614FB-8BFB-4AD9-9C68-C3CF1F2D61DB}" destId="{BF9651D6-CAF3-45A9-BB84-684814C91E98}" srcOrd="2" destOrd="0" presId="urn:microsoft.com/office/officeart/2005/8/layout/hList7"/>
    <dgm:cxn modelId="{6CC5EF20-ECD9-42BE-B2FD-DFEA670E1F0D}" type="presParOf" srcId="{21F614FB-8BFB-4AD9-9C68-C3CF1F2D61DB}" destId="{9941CD3A-4FD9-4FE2-9EDE-A638775EB4A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081294" y="92055"/>
          <a:ext cx="1420231" cy="142023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782438" y="1742704"/>
          <a:ext cx="20022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noProof="0" dirty="0" err="1" smtClean="0"/>
            <a:t>Vectorization</a:t>
          </a:r>
          <a:r>
            <a:rPr lang="fr-FR" sz="2700" kern="1200" noProof="0" dirty="0" smtClean="0"/>
            <a:t/>
          </a:r>
          <a:br>
            <a:rPr lang="fr-FR" sz="2700" kern="1200" noProof="0" dirty="0" smtClean="0"/>
          </a:br>
          <a:r>
            <a:rPr lang="fr-FR" sz="2700" kern="1200" noProof="0" dirty="0" smtClean="0"/>
            <a:t>SIMD</a:t>
          </a:r>
          <a:endParaRPr lang="fr-FR" sz="2700" kern="1200" noProof="0" dirty="0"/>
        </a:p>
      </dsp:txBody>
      <dsp:txXfrm>
        <a:off x="782438" y="1742704"/>
        <a:ext cx="2002264" cy="720000"/>
      </dsp:txXfrm>
    </dsp:sp>
    <dsp:sp modelId="{CE9DF0E8-B0DE-4E1E-9FF4-6006AD8428DB}">
      <dsp:nvSpPr>
        <dsp:cNvPr id="0" name=""/>
        <dsp:cNvSpPr/>
      </dsp:nvSpPr>
      <dsp:spPr>
        <a:xfrm>
          <a:off x="3234275" y="97317"/>
          <a:ext cx="1803912" cy="1420231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4000" r="-74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135099" y="1742704"/>
          <a:ext cx="20022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noProof="0" dirty="0" err="1" smtClean="0"/>
            <a:t>OpenMP</a:t>
          </a:r>
          <a:endParaRPr lang="fr-FR" sz="2700" kern="1200" noProof="0" dirty="0"/>
        </a:p>
      </dsp:txBody>
      <dsp:txXfrm>
        <a:off x="3135099" y="1742704"/>
        <a:ext cx="2002264" cy="720000"/>
      </dsp:txXfrm>
    </dsp:sp>
    <dsp:sp modelId="{6DB1FE51-13D0-4A38-AD6E-48D4371A1AF3}">
      <dsp:nvSpPr>
        <dsp:cNvPr id="0" name=""/>
        <dsp:cNvSpPr/>
      </dsp:nvSpPr>
      <dsp:spPr>
        <a:xfrm>
          <a:off x="5786615" y="99903"/>
          <a:ext cx="1420231" cy="1420231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5487760" y="1742704"/>
          <a:ext cx="20022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noProof="0" dirty="0" smtClean="0"/>
            <a:t>CUDA</a:t>
          </a:r>
          <a:endParaRPr lang="fr-FR" sz="2700" kern="1200" noProof="0" dirty="0"/>
        </a:p>
      </dsp:txBody>
      <dsp:txXfrm>
        <a:off x="5487760" y="1742704"/>
        <a:ext cx="200226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2AC25-2419-4B54-BAFC-8303BD2D07C2}">
      <dsp:nvSpPr>
        <dsp:cNvPr id="0" name=""/>
        <dsp:cNvSpPr/>
      </dsp:nvSpPr>
      <dsp:spPr>
        <a:xfrm>
          <a:off x="1279" y="0"/>
          <a:ext cx="1991320" cy="2291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La validité du code</a:t>
          </a:r>
          <a:endParaRPr lang="fr-FR" sz="2200" kern="1200" dirty="0"/>
        </a:p>
      </dsp:txBody>
      <dsp:txXfrm>
        <a:off x="1279" y="916432"/>
        <a:ext cx="1991320" cy="916432"/>
      </dsp:txXfrm>
    </dsp:sp>
    <dsp:sp modelId="{C602A15F-D30C-4769-ACCD-F20D5DD4146B}">
      <dsp:nvSpPr>
        <dsp:cNvPr id="0" name=""/>
        <dsp:cNvSpPr/>
      </dsp:nvSpPr>
      <dsp:spPr>
        <a:xfrm>
          <a:off x="615475" y="137464"/>
          <a:ext cx="762929" cy="7629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3B248-8ACB-4D82-8EA1-B2D9B2CAC464}">
      <dsp:nvSpPr>
        <dsp:cNvPr id="0" name=""/>
        <dsp:cNvSpPr/>
      </dsp:nvSpPr>
      <dsp:spPr>
        <a:xfrm>
          <a:off x="2052339" y="0"/>
          <a:ext cx="1991320" cy="2291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Un </a:t>
          </a:r>
          <a:r>
            <a:rPr lang="fr-FR" sz="2200" kern="1200" dirty="0" err="1" smtClean="0"/>
            <a:t>profiling</a:t>
          </a:r>
          <a:r>
            <a:rPr lang="fr-FR" sz="2200" kern="1200" dirty="0" smtClean="0"/>
            <a:t> digne</a:t>
          </a:r>
          <a:endParaRPr lang="fr-FR" sz="2200" kern="1200" dirty="0"/>
        </a:p>
      </dsp:txBody>
      <dsp:txXfrm>
        <a:off x="2052339" y="916432"/>
        <a:ext cx="1991320" cy="916432"/>
      </dsp:txXfrm>
    </dsp:sp>
    <dsp:sp modelId="{C1B4BD1C-A5DA-4721-A196-B9A5A360DE67}">
      <dsp:nvSpPr>
        <dsp:cNvPr id="0" name=""/>
        <dsp:cNvSpPr/>
      </dsp:nvSpPr>
      <dsp:spPr>
        <a:xfrm>
          <a:off x="2666535" y="137464"/>
          <a:ext cx="762929" cy="762929"/>
        </a:xfrm>
        <a:prstGeom prst="ellipse">
          <a:avLst/>
        </a:prstGeom>
        <a:blipFill>
          <a:blip xmlns:r="http://schemas.openxmlformats.org/officeDocument/2006/relationships"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462A6-64BA-4B07-B807-5B7862050289}">
      <dsp:nvSpPr>
        <dsp:cNvPr id="0" name=""/>
        <dsp:cNvSpPr/>
      </dsp:nvSpPr>
      <dsp:spPr>
        <a:xfrm>
          <a:off x="4103399" y="0"/>
          <a:ext cx="1991320" cy="2291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La clarté et la maintenabilité</a:t>
          </a:r>
          <a:endParaRPr lang="fr-FR" sz="2200" kern="1200" dirty="0"/>
        </a:p>
      </dsp:txBody>
      <dsp:txXfrm>
        <a:off x="4103399" y="916432"/>
        <a:ext cx="1991320" cy="916432"/>
      </dsp:txXfrm>
    </dsp:sp>
    <dsp:sp modelId="{9941CD3A-4FD9-4FE2-9EDE-A638775EB4A3}">
      <dsp:nvSpPr>
        <dsp:cNvPr id="0" name=""/>
        <dsp:cNvSpPr/>
      </dsp:nvSpPr>
      <dsp:spPr>
        <a:xfrm>
          <a:off x="4717595" y="137464"/>
          <a:ext cx="762929" cy="762929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D6401-7A62-43F8-8ACF-DE5C71F8D19B}">
      <dsp:nvSpPr>
        <dsp:cNvPr id="0" name=""/>
        <dsp:cNvSpPr/>
      </dsp:nvSpPr>
      <dsp:spPr>
        <a:xfrm>
          <a:off x="-9" y="1893377"/>
          <a:ext cx="6096019" cy="5153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06/12/2020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5F14979-C768-4E40-879A-113D767D7598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AEB7E8-48A7-4B84-88AE-D5102810498A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E4E01A-DB78-4E32-A009-59CFADEF770C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743666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6FD31E-62FB-4209-A7A6-BACD423FD1B9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492094-CEAF-41CC-AA41-3DEA4E8B9F9C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875744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875744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282008-B726-4AFB-BF47-1F66C441C4D1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565547-EAE3-42AF-9F0E-6706655F4F8F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7570F7-C3C9-44B3-A009-658E4E9B6AED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81DFD8-7CC7-492D-8F3E-634F16593128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7575A0-E176-45FF-AB41-901BA96C2E0F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10358767-58E0-4259-BE08-C44246876B43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aft.io/qddy46cemn4jmv9h8ftd9vu5a6jdk3fngyq9rg2dq5k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>
                <a:solidFill>
                  <a:schemeClr val="bg1"/>
                </a:solidFill>
              </a:rPr>
              <a:t>High Performance </a:t>
            </a:r>
            <a:r>
              <a:rPr lang="fr-FR" sz="3150" dirty="0" err="1">
                <a:solidFill>
                  <a:schemeClr val="bg1"/>
                </a:solidFill>
              </a:rPr>
              <a:t>computing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err="1" smtClean="0">
                <a:solidFill>
                  <a:srgbClr val="7CEBFF"/>
                </a:solidFill>
              </a:rPr>
              <a:t>scalian</a:t>
            </a:r>
            <a:r>
              <a:rPr lang="fr-FR" dirty="0">
                <a:solidFill>
                  <a:srgbClr val="7CEBFF"/>
                </a:solidFill>
              </a:rPr>
              <a:t> </a:t>
            </a:r>
            <a:r>
              <a:rPr lang="fr-FR" smtClean="0">
                <a:solidFill>
                  <a:srgbClr val="7CEBFF"/>
                </a:solidFill>
              </a:rPr>
              <a:t>les 7 et 8 décembre 2020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Récupérer le support de formation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665413" y="1388064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Récupérer le support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Espace réservé du contenu 5"/>
          <p:cNvSpPr>
            <a:spLocks noGrp="1"/>
          </p:cNvSpPr>
          <p:nvPr>
            <p:ph sz="half" idx="4294967295"/>
          </p:nvPr>
        </p:nvSpPr>
        <p:spPr>
          <a:xfrm>
            <a:off x="435894" y="1950697"/>
            <a:ext cx="4044825" cy="24458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400" dirty="0"/>
              <a:t>Code et planches à récupérer sur GitHub</a:t>
            </a:r>
            <a:br>
              <a:rPr lang="fr-FR" sz="1400" dirty="0"/>
            </a:br>
            <a:r>
              <a:rPr lang="fr-FR" sz="1400" dirty="0"/>
              <a:t>git clone </a:t>
            </a:r>
            <a:r>
              <a:rPr lang="fr-FR" sz="1100" dirty="0"/>
              <a:t>https://github.com/franckginguene/hpc_formation_scalian.git</a:t>
            </a:r>
          </a:p>
          <a:p>
            <a:endParaRPr lang="fr-FR" sz="1400" dirty="0"/>
          </a:p>
        </p:txBody>
      </p:sp>
      <p:sp>
        <p:nvSpPr>
          <p:cNvPr id="13" name="Espace réservé du texte 6"/>
          <p:cNvSpPr txBox="1">
            <a:spLocks/>
          </p:cNvSpPr>
          <p:nvPr/>
        </p:nvSpPr>
        <p:spPr>
          <a:xfrm>
            <a:off x="4892800" y="1388064"/>
            <a:ext cx="3815305" cy="461144"/>
          </a:xfrm>
          <a:prstGeom prst="rect">
            <a:avLst/>
          </a:prstGeom>
        </p:spPr>
        <p:txBody>
          <a:bodyPr/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Lancer la solution VS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4663280" y="1950697"/>
            <a:ext cx="4044825" cy="2445833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Renseigner </a:t>
            </a:r>
            <a:r>
              <a:rPr lang="fr-FR" dirty="0"/>
              <a:t>le fichier </a:t>
            </a:r>
            <a:br>
              <a:rPr lang="fr-FR" dirty="0"/>
            </a:br>
            <a:r>
              <a:rPr lang="fr-FR" dirty="0" smtClean="0"/>
              <a:t>« build_and_run_solution.bat »</a:t>
            </a:r>
          </a:p>
          <a:p>
            <a:r>
              <a:rPr lang="fr-FR" dirty="0" smtClean="0"/>
              <a:t>Le chemin vers CUDA doit être un « short </a:t>
            </a:r>
            <a:r>
              <a:rPr lang="fr-FR" dirty="0" err="1" smtClean="0"/>
              <a:t>path</a:t>
            </a:r>
            <a:r>
              <a:rPr lang="fr-FR" dirty="0" smtClean="0"/>
              <a:t> »</a:t>
            </a:r>
            <a:endParaRPr lang="fr-FR" dirty="0"/>
          </a:p>
          <a:p>
            <a:pPr lvl="1"/>
            <a:r>
              <a:rPr lang="fr-FR" dirty="0" smtClean="0"/>
              <a:t>Ouvrir une fenêtre </a:t>
            </a:r>
            <a:r>
              <a:rPr lang="fr-FR" dirty="0" err="1" smtClean="0"/>
              <a:t>powershell</a:t>
            </a:r>
            <a:r>
              <a:rPr lang="fr-FR" dirty="0" smtClean="0"/>
              <a:t> à la racine du dépôt et taper la commande suivante :</a:t>
            </a:r>
            <a:br>
              <a:rPr lang="fr-FR" dirty="0" smtClean="0"/>
            </a:br>
            <a:r>
              <a:rPr lang="fr-FR" dirty="0" smtClean="0"/>
              <a:t>.\getShortPath.cmd « &lt;Path complet  vers CUDA&gt; »</a:t>
            </a:r>
          </a:p>
          <a:p>
            <a:pPr lvl="1"/>
            <a:r>
              <a:rPr lang="fr-FR" dirty="0" smtClean="0"/>
              <a:t>La commande vous renvoie le chemin court</a:t>
            </a:r>
          </a:p>
          <a:p>
            <a:r>
              <a:rPr lang="fr-FR" dirty="0" smtClean="0"/>
              <a:t>Le champ WIN_SDK se trouve en faisant un clic droit propriété sur un projet Visual 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26" y="3739470"/>
            <a:ext cx="2274751" cy="111219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224" y="4331317"/>
            <a:ext cx="32289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9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Prêts ?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err="1" smtClean="0">
                <a:solidFill>
                  <a:srgbClr val="7CEBFF"/>
                </a:solidFill>
              </a:rPr>
              <a:t>scalian</a:t>
            </a:r>
            <a:r>
              <a:rPr lang="fr-FR" dirty="0">
                <a:solidFill>
                  <a:srgbClr val="7CEBFF"/>
                </a:solidFill>
              </a:rPr>
              <a:t> </a:t>
            </a:r>
            <a:r>
              <a:rPr lang="fr-FR" dirty="0" smtClean="0">
                <a:solidFill>
                  <a:srgbClr val="7CEBFF"/>
                </a:solidFill>
              </a:rPr>
              <a:t>les 7 et 8 décembre 2020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9151" y="1921123"/>
            <a:ext cx="7888955" cy="2758727"/>
          </a:xfrm>
        </p:spPr>
        <p:txBody>
          <a:bodyPr>
            <a:normAutofit/>
          </a:bodyPr>
          <a:lstStyle/>
          <a:p>
            <a:r>
              <a:rPr lang="fr-FR" sz="2400" dirty="0"/>
              <a:t>Qui suis-je ?</a:t>
            </a:r>
          </a:p>
          <a:p>
            <a:r>
              <a:rPr lang="fr-FR" sz="2400" dirty="0"/>
              <a:t>Pourquoi </a:t>
            </a:r>
            <a:r>
              <a:rPr lang="fr-FR" sz="2400" dirty="0" smtClean="0"/>
              <a:t>suis-je </a:t>
            </a:r>
            <a:r>
              <a:rPr lang="fr-FR" sz="2400" dirty="0"/>
              <a:t>là ?</a:t>
            </a:r>
          </a:p>
          <a:p>
            <a:r>
              <a:rPr lang="fr-FR" sz="2400" dirty="0"/>
              <a:t>Qui êtes-vous ?</a:t>
            </a:r>
          </a:p>
          <a:p>
            <a:r>
              <a:rPr lang="fr-FR" sz="2400" dirty="0">
                <a:hlinkClick r:id="rId2"/>
              </a:rPr>
              <a:t>Pourquoi </a:t>
            </a:r>
            <a:r>
              <a:rPr lang="fr-FR" sz="2400" dirty="0" smtClean="0">
                <a:hlinkClick r:id="rId2"/>
              </a:rPr>
              <a:t>êtes-vous </a:t>
            </a:r>
            <a:r>
              <a:rPr lang="fr-FR" sz="2400" dirty="0">
                <a:hlinkClick r:id="rId2"/>
              </a:rPr>
              <a:t>là ? 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de table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1215760" y="1874572"/>
            <a:ext cx="3721846" cy="3840428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Votre nom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Votre mission/poste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Votre expérience en HPC 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51" y="1685386"/>
            <a:ext cx="2561415" cy="238888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/>
          </a:p>
        </p:txBody>
      </p:sp>
      <p:sp>
        <p:nvSpPr>
          <p:cNvPr id="4" name="Rectangle 3"/>
          <p:cNvSpPr/>
          <p:nvPr/>
        </p:nvSpPr>
        <p:spPr>
          <a:xfrm>
            <a:off x="2781300" y="46130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https://draft.io/qddy46cemn4jmv9h8ftd9vu5a6jdk3fngyq9rg2dq5k4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77592" y="4613028"/>
            <a:ext cx="1847832" cy="4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Objectifs</a:t>
            </a:r>
            <a:r>
              <a:rPr lang="en-US" dirty="0" smtClean="0"/>
              <a:t> de la formation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1298791" y="1971131"/>
            <a:ext cx="3721846" cy="289515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Se familiariser avec les concepts généraux du HPC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Paralléliser / </a:t>
            </a:r>
            <a:r>
              <a:rPr lang="fr-FR" sz="2000" dirty="0" err="1" smtClean="0"/>
              <a:t>vectoriser</a:t>
            </a:r>
            <a:r>
              <a:rPr lang="fr-FR" sz="2000" dirty="0" smtClean="0"/>
              <a:t> un code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(Bien) </a:t>
            </a:r>
            <a:r>
              <a:rPr lang="fr-FR" sz="2000" dirty="0"/>
              <a:t>p</a:t>
            </a:r>
            <a:r>
              <a:rPr lang="fr-FR" sz="2000" dirty="0" smtClean="0"/>
              <a:t>rogrammer en CUDA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Répondre à vos questions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843" y="2310962"/>
            <a:ext cx="2447925" cy="24384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8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Programme</a:t>
            </a:r>
            <a:r>
              <a:rPr lang="en-US" dirty="0"/>
              <a:t> </a:t>
            </a:r>
            <a:r>
              <a:rPr lang="en-US" dirty="0" smtClean="0"/>
              <a:t>des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jours</a:t>
            </a:r>
            <a:endParaRPr lang="en-US" dirty="0"/>
          </a:p>
        </p:txBody>
      </p:sp>
      <p:graphicFrame>
        <p:nvGraphicFramePr>
          <p:cNvPr id="4" name="Espace réservé au contenu 3" descr="Graphique SmartArt icô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377741"/>
              </p:ext>
            </p:extLst>
          </p:nvPr>
        </p:nvGraphicFramePr>
        <p:xfrm>
          <a:off x="435643" y="2350294"/>
          <a:ext cx="8272463" cy="27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391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r>
              <a:rPr lang="en-US" dirty="0" err="1" smtClean="0"/>
              <a:t>journée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1298791" y="1971131"/>
            <a:ext cx="3721846" cy="289515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9H :  Vectorisation</a:t>
            </a:r>
            <a:br>
              <a:rPr lang="fr-FR" sz="2000" dirty="0" smtClean="0"/>
            </a:br>
            <a:r>
              <a:rPr lang="fr-FR" sz="2000" dirty="0" smtClean="0"/>
              <a:t>	pause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12H : Repas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13H30 : </a:t>
            </a:r>
            <a:r>
              <a:rPr lang="fr-FR" sz="2000" dirty="0" err="1" smtClean="0"/>
              <a:t>OpenMP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	pause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17H : Fin de journée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37" y="2491829"/>
            <a:ext cx="2790496" cy="209287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5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r>
              <a:rPr lang="en-US" dirty="0" err="1" smtClean="0"/>
              <a:t>journée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1298791" y="1971131"/>
            <a:ext cx="3721846" cy="289515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9H :  CUDA</a:t>
            </a:r>
            <a:br>
              <a:rPr lang="fr-FR" sz="2000" dirty="0" smtClean="0"/>
            </a:br>
            <a:r>
              <a:rPr lang="fr-FR" sz="2000" dirty="0" smtClean="0"/>
              <a:t>	pause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12H : Repas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13H30 : CUDA – Suite</a:t>
            </a:r>
            <a:br>
              <a:rPr lang="fr-FR" sz="2000" dirty="0" smtClean="0"/>
            </a:br>
            <a:r>
              <a:rPr lang="fr-FR" sz="2000" dirty="0" smtClean="0"/>
              <a:t>	pause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17H : Fin de journée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37" y="2491829"/>
            <a:ext cx="2790496" cy="209287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538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règles</a:t>
            </a:r>
            <a:r>
              <a:rPr lang="en-US" dirty="0" smtClean="0"/>
              <a:t> du </a:t>
            </a:r>
            <a:r>
              <a:rPr lang="en-US" dirty="0" err="1" smtClean="0"/>
              <a:t>jeu</a:t>
            </a:r>
            <a:r>
              <a:rPr lang="en-US" dirty="0" smtClean="0"/>
              <a:t> pendant la formation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1136059" y="1993122"/>
            <a:ext cx="3721846" cy="289515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Pas de téléphone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Pas de travail à côté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Discutez et partagez !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Je peux enregistrer la formation ?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4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34" y="2728860"/>
            <a:ext cx="3140473" cy="151903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964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garder en tête tout au long de la formation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38667" y="1761067"/>
            <a:ext cx="845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L’optimisation passe après</a:t>
            </a:r>
            <a:endParaRPr lang="fr-FR" sz="2800" dirty="0"/>
          </a:p>
        </p:txBody>
      </p:sp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4105314846"/>
              </p:ext>
            </p:extLst>
          </p:nvPr>
        </p:nvGraphicFramePr>
        <p:xfrm>
          <a:off x="1584960" y="2697480"/>
          <a:ext cx="6096000" cy="229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7354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1EF32-6551-47EB-8BA9-22EF81F3DDAC}">
  <ds:schemaRefs>
    <ds:schemaRef ds:uri="16c05727-aa75-4e4a-9b5f-8a80a1165891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purl.org/dc/dcmitype/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3316</TotalTime>
  <Words>296</Words>
  <Application>Microsoft Office PowerPoint</Application>
  <PresentationFormat>Affichage à l'écran (16:10)</PresentationFormat>
  <Paragraphs>65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Wingdings</vt:lpstr>
      <vt:lpstr>Wingdings 2</vt:lpstr>
      <vt:lpstr>Dividende</vt:lpstr>
      <vt:lpstr>High Performance computing</vt:lpstr>
      <vt:lpstr>PRésentation</vt:lpstr>
      <vt:lpstr>Tour de table</vt:lpstr>
      <vt:lpstr>Objectifs de la formation</vt:lpstr>
      <vt:lpstr>Programme des deux jours</vt:lpstr>
      <vt:lpstr>Agenda journée 1</vt:lpstr>
      <vt:lpstr>Agenda journée II</vt:lpstr>
      <vt:lpstr>Les règles du jeu pendant la formation</vt:lpstr>
      <vt:lpstr>À garder en tête tout au long de la formation</vt:lpstr>
      <vt:lpstr>Récupérer le support de formation</vt:lpstr>
      <vt:lpstr>Prêts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30</cp:revision>
  <dcterms:created xsi:type="dcterms:W3CDTF">2020-11-18T16:15:56Z</dcterms:created>
  <dcterms:modified xsi:type="dcterms:W3CDTF">2020-12-06T16:53:23Z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