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22" r:id="rId11"/>
    <p:sldId id="323" r:id="rId12"/>
    <p:sldId id="324" r:id="rId13"/>
    <p:sldId id="325" r:id="rId14"/>
    <p:sldId id="326" r:id="rId15"/>
    <p:sldId id="335" r:id="rId16"/>
    <p:sldId id="329" r:id="rId17"/>
    <p:sldId id="328" r:id="rId18"/>
    <p:sldId id="337" r:id="rId19"/>
    <p:sldId id="338" r:id="rId20"/>
    <p:sldId id="330" r:id="rId21"/>
    <p:sldId id="332" r:id="rId22"/>
    <p:sldId id="333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06/12/2020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12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 modèle de votre GPU</a:t>
            </a:r>
          </a:p>
          <a:p>
            <a:r>
              <a:rPr lang="fr-FR" dirty="0" smtClean="0"/>
              <a:t>Récupérer le nombre de thread maximum par block</a:t>
            </a:r>
            <a:endParaRPr lang="fr-FR" dirty="0"/>
          </a:p>
          <a:p>
            <a:r>
              <a:rPr lang="fr-FR" dirty="0"/>
              <a:t>Récupérer le nombre de thread maximum par </a:t>
            </a:r>
            <a:r>
              <a:rPr lang="fr-FR" dirty="0" smtClean="0"/>
              <a:t>SM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/>
        </p:nvSpPr>
        <p:spPr>
          <a:xfrm>
            <a:off x="609600" y="1401128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  <a:endParaRPr lang="en-US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" name="TextBox 2"/>
          <p:cNvSpPr txBox="1"/>
          <p:nvPr/>
        </p:nvSpPr>
        <p:spPr>
          <a:xfrm>
            <a:off x="381000" y="2397205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Extrêmement rapide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synchthreads</a:t>
            </a:r>
            <a:r>
              <a:rPr lang="fr-FR" dirty="0" smtClean="0"/>
              <a:t>();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Raja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</a:p>
          <a:p>
            <a:r>
              <a:rPr lang="fr-FR" dirty="0" smtClean="0"/>
              <a:t>AMD / HIP(GPU AMD et </a:t>
            </a:r>
            <a:r>
              <a:rPr lang="fr-FR" dirty="0" err="1" smtClean="0"/>
              <a:t>Nvidia</a:t>
            </a:r>
            <a:r>
              <a:rPr lang="fr-FR" dirty="0" smtClean="0"/>
              <a:t>), même API que CUDA, outils de portages fournis</a:t>
            </a:r>
          </a:p>
          <a:p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</a:t>
            </a:r>
            <a:r>
              <a:rPr lang="en-US" dirty="0" smtClean="0"/>
              <a:t>on computation </a:t>
            </a:r>
            <a:r>
              <a:rPr lang="en-US" dirty="0"/>
              <a:t>significantly </a:t>
            </a:r>
            <a:r>
              <a:rPr lang="en-US" dirty="0" smtClean="0"/>
              <a:t>exceeds </a:t>
            </a:r>
            <a:r>
              <a:rPr lang="en-US" dirty="0"/>
              <a:t>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</a:t>
            </a:r>
            <a:r>
              <a:rPr lang="en-US" dirty="0" smtClean="0"/>
              <a:t>down into hundreds </a:t>
            </a:r>
            <a:r>
              <a:rPr lang="en-US" dirty="0"/>
              <a:t>or thousands of independent units of work. </a:t>
            </a:r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5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(data)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17684</TotalTime>
  <Words>1249</Words>
  <Application>Microsoft Office PowerPoint</Application>
  <PresentationFormat>Affichage à l'écran (16:10)</PresentationFormat>
  <Paragraphs>343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Dividende</vt:lpstr>
      <vt:lpstr>GPGPU CUDA</vt:lpstr>
      <vt:lpstr>Introduction</vt:lpstr>
      <vt:lpstr>Introduction à CUDA</vt:lpstr>
      <vt:lpstr>Quand utiliser CUDA ?</vt:lpstr>
      <vt:lpstr>Hello world</vt:lpstr>
      <vt:lpstr>Hello world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À vous !</vt:lpstr>
      <vt:lpstr>Calcul du nombre de blocs et de threads</vt:lpstr>
      <vt:lpstr>Shared memory</vt:lpstr>
      <vt:lpstr>LA course aux bibliothèques hybrides</vt:lpstr>
      <vt:lpstr>Utiliser Nsight</vt:lpstr>
      <vt:lpstr>Utiliser 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156</cp:revision>
  <dcterms:created xsi:type="dcterms:W3CDTF">2020-11-18T16:15:56Z</dcterms:created>
  <dcterms:modified xsi:type="dcterms:W3CDTF">2020-12-07T07:11:05Z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