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32"/>
  </p:notesMasterIdLst>
  <p:handoutMasterIdLst>
    <p:handoutMasterId r:id="rId33"/>
  </p:handoutMasterIdLst>
  <p:sldIdLst>
    <p:sldId id="256" r:id="rId5"/>
    <p:sldId id="272" r:id="rId6"/>
    <p:sldId id="263" r:id="rId7"/>
    <p:sldId id="296" r:id="rId8"/>
    <p:sldId id="297" r:id="rId9"/>
    <p:sldId id="298" r:id="rId10"/>
    <p:sldId id="300" r:id="rId11"/>
    <p:sldId id="306" r:id="rId12"/>
    <p:sldId id="307" r:id="rId13"/>
    <p:sldId id="302" r:id="rId14"/>
    <p:sldId id="312" r:id="rId15"/>
    <p:sldId id="303" r:id="rId16"/>
    <p:sldId id="309" r:id="rId17"/>
    <p:sldId id="313" r:id="rId18"/>
    <p:sldId id="314" r:id="rId19"/>
    <p:sldId id="315" r:id="rId20"/>
    <p:sldId id="308" r:id="rId21"/>
    <p:sldId id="310" r:id="rId22"/>
    <p:sldId id="320" r:id="rId23"/>
    <p:sldId id="304" r:id="rId24"/>
    <p:sldId id="311" r:id="rId25"/>
    <p:sldId id="301" r:id="rId26"/>
    <p:sldId id="317" r:id="rId27"/>
    <p:sldId id="316" r:id="rId28"/>
    <p:sldId id="318" r:id="rId29"/>
    <p:sldId id="319" r:id="rId30"/>
    <p:sldId id="305" r:id="rId3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25" d="100"/>
          <a:sy n="125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19928-F629-4C0C-BA58-C99014E46FE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06DEEDF-3516-400B-A5CF-991DDE78F426}">
      <dgm:prSet phldrT="[Texte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fr-FR" sz="2000" dirty="0" err="1" smtClean="0"/>
            <a:t>OpenMP</a:t>
          </a:r>
          <a:endParaRPr lang="fr-FR" sz="2000" dirty="0"/>
        </a:p>
      </dgm:t>
    </dgm:pt>
    <dgm:pt modelId="{732951CA-FFD4-46D3-8C73-58E2741E2AFE}" type="parTrans" cxnId="{EDF3AF06-498C-4D52-A973-AB515D381097}">
      <dgm:prSet/>
      <dgm:spPr/>
      <dgm:t>
        <a:bodyPr/>
        <a:lstStyle/>
        <a:p>
          <a:endParaRPr lang="fr-FR"/>
        </a:p>
      </dgm:t>
    </dgm:pt>
    <dgm:pt modelId="{936C40D7-0477-4012-A6DC-C30F3072BD5E}" type="sibTrans" cxnId="{EDF3AF06-498C-4D52-A973-AB515D381097}">
      <dgm:prSet/>
      <dgm:spPr/>
      <dgm:t>
        <a:bodyPr/>
        <a:lstStyle/>
        <a:p>
          <a:endParaRPr lang="fr-FR"/>
        </a:p>
      </dgm:t>
    </dgm:pt>
    <dgm:pt modelId="{1E3C0B2B-73C4-4A09-A2AB-BA2870DDB8CE}">
      <dgm:prSet phldrT="[Texte]" custT="1"/>
      <dgm:spPr/>
      <dgm:t>
        <a:bodyPr/>
        <a:lstStyle/>
        <a:p>
          <a:r>
            <a:rPr lang="fr-FR" sz="2400" dirty="0" smtClean="0"/>
            <a:t>MPI</a:t>
          </a:r>
          <a:endParaRPr lang="fr-FR" sz="3600" dirty="0"/>
        </a:p>
      </dgm:t>
    </dgm:pt>
    <dgm:pt modelId="{02620790-C665-4BF4-8DF2-70ACD6351D4F}" type="parTrans" cxnId="{293E5741-53F2-4D49-809E-3BA22D8D163D}">
      <dgm:prSet/>
      <dgm:spPr/>
      <dgm:t>
        <a:bodyPr/>
        <a:lstStyle/>
        <a:p>
          <a:endParaRPr lang="fr-FR"/>
        </a:p>
      </dgm:t>
    </dgm:pt>
    <dgm:pt modelId="{62E1CF89-E40A-4B9A-A547-DADC65AA2846}" type="sibTrans" cxnId="{293E5741-53F2-4D49-809E-3BA22D8D163D}">
      <dgm:prSet/>
      <dgm:spPr/>
      <dgm:t>
        <a:bodyPr/>
        <a:lstStyle/>
        <a:p>
          <a:endParaRPr lang="fr-FR"/>
        </a:p>
      </dgm:t>
    </dgm:pt>
    <dgm:pt modelId="{859592AD-7AB4-4C4F-9B25-E3623F0DF70A}">
      <dgm:prSet phldrT="[Texte]" custT="1"/>
      <dgm:spPr/>
      <dgm:t>
        <a:bodyPr/>
        <a:lstStyle/>
        <a:p>
          <a:r>
            <a:rPr lang="fr-FR" sz="1800" dirty="0" smtClean="0"/>
            <a:t>CUDA</a:t>
          </a:r>
          <a:endParaRPr lang="fr-FR" sz="1800" dirty="0"/>
        </a:p>
      </dgm:t>
    </dgm:pt>
    <dgm:pt modelId="{3537D842-CFDF-4E41-9AAF-A83EAEFA4948}" type="parTrans" cxnId="{9E1CB2D1-0A5A-4E84-93C7-118A6FBCF85C}">
      <dgm:prSet/>
      <dgm:spPr/>
      <dgm:t>
        <a:bodyPr/>
        <a:lstStyle/>
        <a:p>
          <a:endParaRPr lang="fr-FR"/>
        </a:p>
      </dgm:t>
    </dgm:pt>
    <dgm:pt modelId="{486601B4-DE93-4F8C-8190-7FD2B06AF5A4}" type="sibTrans" cxnId="{9E1CB2D1-0A5A-4E84-93C7-118A6FBCF85C}">
      <dgm:prSet/>
      <dgm:spPr/>
      <dgm:t>
        <a:bodyPr/>
        <a:lstStyle/>
        <a:p>
          <a:endParaRPr lang="fr-FR"/>
        </a:p>
      </dgm:t>
    </dgm:pt>
    <dgm:pt modelId="{9A3FA3B6-B19C-48CC-9A7D-88B41FBA0944}">
      <dgm:prSet phldrT="[Texte]" custT="1"/>
      <dgm:spPr/>
      <dgm:t>
        <a:bodyPr/>
        <a:lstStyle/>
        <a:p>
          <a:r>
            <a:rPr lang="fr-FR" sz="2400" dirty="0" smtClean="0"/>
            <a:t>TBB</a:t>
          </a:r>
          <a:endParaRPr lang="fr-FR" sz="2400" dirty="0"/>
        </a:p>
      </dgm:t>
    </dgm:pt>
    <dgm:pt modelId="{7814CBB4-D91A-4735-B33C-9E5F00891BB7}" type="parTrans" cxnId="{AE702393-1822-463F-8F72-79D9D921B68F}">
      <dgm:prSet/>
      <dgm:spPr/>
      <dgm:t>
        <a:bodyPr/>
        <a:lstStyle/>
        <a:p>
          <a:endParaRPr lang="fr-FR"/>
        </a:p>
      </dgm:t>
    </dgm:pt>
    <dgm:pt modelId="{960ED4B8-73FC-466C-8C33-DEA5B98FCCBE}" type="sibTrans" cxnId="{AE702393-1822-463F-8F72-79D9D921B68F}">
      <dgm:prSet/>
      <dgm:spPr/>
      <dgm:t>
        <a:bodyPr/>
        <a:lstStyle/>
        <a:p>
          <a:endParaRPr lang="fr-FR"/>
        </a:p>
      </dgm:t>
    </dgm:pt>
    <dgm:pt modelId="{173C2A75-1452-4B64-8313-917089D8DFC0}">
      <dgm:prSet phldrT="[Texte]" custT="1"/>
      <dgm:spPr/>
      <dgm:t>
        <a:bodyPr/>
        <a:lstStyle/>
        <a:p>
          <a:r>
            <a:rPr lang="fr-FR" sz="1800" dirty="0" err="1" smtClean="0"/>
            <a:t>OpenACC</a:t>
          </a:r>
          <a:endParaRPr lang="fr-FR" sz="1800" dirty="0"/>
        </a:p>
      </dgm:t>
    </dgm:pt>
    <dgm:pt modelId="{C98BFD36-367B-4F69-A4D2-3B712167275C}" type="parTrans" cxnId="{C6445346-3ECD-45EE-896B-A21A2DABF556}">
      <dgm:prSet/>
      <dgm:spPr/>
      <dgm:t>
        <a:bodyPr/>
        <a:lstStyle/>
        <a:p>
          <a:endParaRPr lang="fr-FR"/>
        </a:p>
      </dgm:t>
    </dgm:pt>
    <dgm:pt modelId="{40723BC5-173D-4BC5-8F0F-2ED90014491E}" type="sibTrans" cxnId="{C6445346-3ECD-45EE-896B-A21A2DABF556}">
      <dgm:prSet/>
      <dgm:spPr/>
      <dgm:t>
        <a:bodyPr/>
        <a:lstStyle/>
        <a:p>
          <a:endParaRPr lang="fr-FR"/>
        </a:p>
      </dgm:t>
    </dgm:pt>
    <dgm:pt modelId="{4EEC18B6-F3BA-47C2-A1A7-C01805B14C96}" type="pres">
      <dgm:prSet presAssocID="{7D519928-F629-4C0C-BA58-C99014E46FE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BDD591EF-97DA-4AC6-87A8-DEF3E8993077}" type="pres">
      <dgm:prSet presAssocID="{906DEEDF-3516-400B-A5CF-991DDE78F426}" presName="composite" presStyleCnt="0"/>
      <dgm:spPr/>
    </dgm:pt>
    <dgm:pt modelId="{5EE09466-F72E-4777-A785-D2C18E787EAD}" type="pres">
      <dgm:prSet presAssocID="{906DEEDF-3516-400B-A5CF-991DDE78F426}" presName="Parent1" presStyleLbl="node1" presStyleIdx="0" presStyleCnt="6" custLinFactNeighborX="6149" custLinFactNeighborY="178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961B43-C585-4451-912D-7FFF9CC25D0E}" type="pres">
      <dgm:prSet presAssocID="{906DEEDF-3516-400B-A5CF-991DDE78F4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740358-59F6-490D-A7FB-057C3A8C79DC}" type="pres">
      <dgm:prSet presAssocID="{906DEEDF-3516-400B-A5CF-991DDE78F426}" presName="BalanceSpacing" presStyleCnt="0"/>
      <dgm:spPr/>
    </dgm:pt>
    <dgm:pt modelId="{7604C0E6-AD4A-4B87-A9DF-4012E91ED40D}" type="pres">
      <dgm:prSet presAssocID="{906DEEDF-3516-400B-A5CF-991DDE78F426}" presName="BalanceSpacing1" presStyleCnt="0"/>
      <dgm:spPr/>
    </dgm:pt>
    <dgm:pt modelId="{A72AA96D-56D6-4987-8B7D-8D737D420BFF}" type="pres">
      <dgm:prSet presAssocID="{936C40D7-0477-4012-A6DC-C30F3072BD5E}" presName="Accent1Text" presStyleLbl="node1" presStyleIdx="1" presStyleCnt="6"/>
      <dgm:spPr/>
      <dgm:t>
        <a:bodyPr/>
        <a:lstStyle/>
        <a:p>
          <a:endParaRPr lang="fr-FR"/>
        </a:p>
      </dgm:t>
    </dgm:pt>
    <dgm:pt modelId="{E73629A9-8BE6-41EA-9B67-9DF0477E97A9}" type="pres">
      <dgm:prSet presAssocID="{936C40D7-0477-4012-A6DC-C30F3072BD5E}" presName="spaceBetweenRectangles" presStyleCnt="0"/>
      <dgm:spPr/>
    </dgm:pt>
    <dgm:pt modelId="{8D1A494D-564D-43AF-B609-D0C4F982DCC8}" type="pres">
      <dgm:prSet presAssocID="{859592AD-7AB4-4C4F-9B25-E3623F0DF70A}" presName="composite" presStyleCnt="0"/>
      <dgm:spPr/>
    </dgm:pt>
    <dgm:pt modelId="{904CDA54-AA78-4393-A14E-6F8D50950597}" type="pres">
      <dgm:prSet presAssocID="{859592AD-7AB4-4C4F-9B25-E3623F0DF70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B0776B-159F-40F7-B411-785C6143B6C8}" type="pres">
      <dgm:prSet presAssocID="{859592AD-7AB4-4C4F-9B25-E3623F0DF70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23545C-A406-43A7-BF1F-67F489C5DF1D}" type="pres">
      <dgm:prSet presAssocID="{859592AD-7AB4-4C4F-9B25-E3623F0DF70A}" presName="BalanceSpacing" presStyleCnt="0"/>
      <dgm:spPr/>
    </dgm:pt>
    <dgm:pt modelId="{9C2099BC-CA8D-4E0B-862D-7A23C1C0CA5F}" type="pres">
      <dgm:prSet presAssocID="{859592AD-7AB4-4C4F-9B25-E3623F0DF70A}" presName="BalanceSpacing1" presStyleCnt="0"/>
      <dgm:spPr/>
    </dgm:pt>
    <dgm:pt modelId="{71AB584D-6443-4C01-83D2-27937E8E0E5D}" type="pres">
      <dgm:prSet presAssocID="{486601B4-DE93-4F8C-8190-7FD2B06AF5A4}" presName="Accent1Text" presStyleLbl="node1" presStyleIdx="3" presStyleCnt="6"/>
      <dgm:spPr/>
      <dgm:t>
        <a:bodyPr/>
        <a:lstStyle/>
        <a:p>
          <a:endParaRPr lang="fr-FR"/>
        </a:p>
      </dgm:t>
    </dgm:pt>
    <dgm:pt modelId="{36D6889A-9678-455A-9C42-2F51AC0452AF}" type="pres">
      <dgm:prSet presAssocID="{486601B4-DE93-4F8C-8190-7FD2B06AF5A4}" presName="spaceBetweenRectangles" presStyleCnt="0"/>
      <dgm:spPr/>
    </dgm:pt>
    <dgm:pt modelId="{862C05A9-D96F-49D2-B2BB-B9C0AE98A62B}" type="pres">
      <dgm:prSet presAssocID="{173C2A75-1452-4B64-8313-917089D8DFC0}" presName="composite" presStyleCnt="0"/>
      <dgm:spPr/>
    </dgm:pt>
    <dgm:pt modelId="{26BD9A6B-AB41-45CC-96CC-C2510A8EF554}" type="pres">
      <dgm:prSet presAssocID="{173C2A75-1452-4B64-8313-917089D8DFC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8F5C8A-D740-4739-818D-1CDA7D542C36}" type="pres">
      <dgm:prSet presAssocID="{173C2A75-1452-4B64-8313-917089D8DFC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3794DE9-7041-4D7A-9F97-4F405D99B07A}" type="pres">
      <dgm:prSet presAssocID="{173C2A75-1452-4B64-8313-917089D8DFC0}" presName="BalanceSpacing" presStyleCnt="0"/>
      <dgm:spPr/>
    </dgm:pt>
    <dgm:pt modelId="{0E074E02-7B0C-4E21-8179-B44D4174B74D}" type="pres">
      <dgm:prSet presAssocID="{173C2A75-1452-4B64-8313-917089D8DFC0}" presName="BalanceSpacing1" presStyleCnt="0"/>
      <dgm:spPr/>
    </dgm:pt>
    <dgm:pt modelId="{EEB2D41D-EB47-4C9B-ADD5-36FF436C356A}" type="pres">
      <dgm:prSet presAssocID="{40723BC5-173D-4BC5-8F0F-2ED90014491E}" presName="Accent1Text" presStyleLbl="node1" presStyleIdx="5" presStyleCnt="6"/>
      <dgm:spPr/>
      <dgm:t>
        <a:bodyPr/>
        <a:lstStyle/>
        <a:p>
          <a:endParaRPr lang="fr-FR"/>
        </a:p>
      </dgm:t>
    </dgm:pt>
  </dgm:ptLst>
  <dgm:cxnLst>
    <dgm:cxn modelId="{EDC5C0EE-3CFA-4174-8484-1CEF58AB45AA}" type="presOf" srcId="{7D519928-F629-4C0C-BA58-C99014E46FEE}" destId="{4EEC18B6-F3BA-47C2-A1A7-C01805B14C96}" srcOrd="0" destOrd="0" presId="urn:microsoft.com/office/officeart/2008/layout/AlternatingHexagons"/>
    <dgm:cxn modelId="{18116D99-AFEE-4830-BBF2-79A646BDC808}" type="presOf" srcId="{173C2A75-1452-4B64-8313-917089D8DFC0}" destId="{26BD9A6B-AB41-45CC-96CC-C2510A8EF554}" srcOrd="0" destOrd="0" presId="urn:microsoft.com/office/officeart/2008/layout/AlternatingHexagons"/>
    <dgm:cxn modelId="{9E1CB2D1-0A5A-4E84-93C7-118A6FBCF85C}" srcId="{7D519928-F629-4C0C-BA58-C99014E46FEE}" destId="{859592AD-7AB4-4C4F-9B25-E3623F0DF70A}" srcOrd="1" destOrd="0" parTransId="{3537D842-CFDF-4E41-9AAF-A83EAEFA4948}" sibTransId="{486601B4-DE93-4F8C-8190-7FD2B06AF5A4}"/>
    <dgm:cxn modelId="{293E5741-53F2-4D49-809E-3BA22D8D163D}" srcId="{906DEEDF-3516-400B-A5CF-991DDE78F426}" destId="{1E3C0B2B-73C4-4A09-A2AB-BA2870DDB8CE}" srcOrd="0" destOrd="0" parTransId="{02620790-C665-4BF4-8DF2-70ACD6351D4F}" sibTransId="{62E1CF89-E40A-4B9A-A547-DADC65AA2846}"/>
    <dgm:cxn modelId="{50DF7F18-BA1E-4259-9A7C-84A7CF715686}" type="presOf" srcId="{936C40D7-0477-4012-A6DC-C30F3072BD5E}" destId="{A72AA96D-56D6-4987-8B7D-8D737D420BFF}" srcOrd="0" destOrd="0" presId="urn:microsoft.com/office/officeart/2008/layout/AlternatingHexagons"/>
    <dgm:cxn modelId="{BEC9E196-1367-43AB-9D42-576631E8E8A6}" type="presOf" srcId="{486601B4-DE93-4F8C-8190-7FD2B06AF5A4}" destId="{71AB584D-6443-4C01-83D2-27937E8E0E5D}" srcOrd="0" destOrd="0" presId="urn:microsoft.com/office/officeart/2008/layout/AlternatingHexagons"/>
    <dgm:cxn modelId="{2150CC5B-3F91-48DE-B1BE-BB5C808D22F4}" type="presOf" srcId="{1E3C0B2B-73C4-4A09-A2AB-BA2870DDB8CE}" destId="{11961B43-C585-4451-912D-7FFF9CC25D0E}" srcOrd="0" destOrd="0" presId="urn:microsoft.com/office/officeart/2008/layout/AlternatingHexagons"/>
    <dgm:cxn modelId="{B12DE14E-1540-4E32-8C83-12CE60937DB4}" type="presOf" srcId="{906DEEDF-3516-400B-A5CF-991DDE78F426}" destId="{5EE09466-F72E-4777-A785-D2C18E787EAD}" srcOrd="0" destOrd="0" presId="urn:microsoft.com/office/officeart/2008/layout/AlternatingHexagons"/>
    <dgm:cxn modelId="{56C69434-9A5A-492B-B144-14C0CA9855C4}" type="presOf" srcId="{40723BC5-173D-4BC5-8F0F-2ED90014491E}" destId="{EEB2D41D-EB47-4C9B-ADD5-36FF436C356A}" srcOrd="0" destOrd="0" presId="urn:microsoft.com/office/officeart/2008/layout/AlternatingHexagons"/>
    <dgm:cxn modelId="{72F8878A-6886-422C-805E-8E50DBEC6A3A}" type="presOf" srcId="{859592AD-7AB4-4C4F-9B25-E3623F0DF70A}" destId="{904CDA54-AA78-4393-A14E-6F8D50950597}" srcOrd="0" destOrd="0" presId="urn:microsoft.com/office/officeart/2008/layout/AlternatingHexagons"/>
    <dgm:cxn modelId="{AE702393-1822-463F-8F72-79D9D921B68F}" srcId="{859592AD-7AB4-4C4F-9B25-E3623F0DF70A}" destId="{9A3FA3B6-B19C-48CC-9A7D-88B41FBA0944}" srcOrd="0" destOrd="0" parTransId="{7814CBB4-D91A-4735-B33C-9E5F00891BB7}" sibTransId="{960ED4B8-73FC-466C-8C33-DEA5B98FCCBE}"/>
    <dgm:cxn modelId="{C6445346-3ECD-45EE-896B-A21A2DABF556}" srcId="{7D519928-F629-4C0C-BA58-C99014E46FEE}" destId="{173C2A75-1452-4B64-8313-917089D8DFC0}" srcOrd="2" destOrd="0" parTransId="{C98BFD36-367B-4F69-A4D2-3B712167275C}" sibTransId="{40723BC5-173D-4BC5-8F0F-2ED90014491E}"/>
    <dgm:cxn modelId="{C172A71B-3FD7-4AF9-AED9-C99A9F7EC62D}" type="presOf" srcId="{9A3FA3B6-B19C-48CC-9A7D-88B41FBA0944}" destId="{F3B0776B-159F-40F7-B411-785C6143B6C8}" srcOrd="0" destOrd="0" presId="urn:microsoft.com/office/officeart/2008/layout/AlternatingHexagons"/>
    <dgm:cxn modelId="{EDF3AF06-498C-4D52-A973-AB515D381097}" srcId="{7D519928-F629-4C0C-BA58-C99014E46FEE}" destId="{906DEEDF-3516-400B-A5CF-991DDE78F426}" srcOrd="0" destOrd="0" parTransId="{732951CA-FFD4-46D3-8C73-58E2741E2AFE}" sibTransId="{936C40D7-0477-4012-A6DC-C30F3072BD5E}"/>
    <dgm:cxn modelId="{9E3FEF0C-1AE2-4831-A1A5-29816D1B7C30}" type="presParOf" srcId="{4EEC18B6-F3BA-47C2-A1A7-C01805B14C96}" destId="{BDD591EF-97DA-4AC6-87A8-DEF3E8993077}" srcOrd="0" destOrd="0" presId="urn:microsoft.com/office/officeart/2008/layout/AlternatingHexagons"/>
    <dgm:cxn modelId="{DD53A4DF-35C9-49A2-80E6-76125C025439}" type="presParOf" srcId="{BDD591EF-97DA-4AC6-87A8-DEF3E8993077}" destId="{5EE09466-F72E-4777-A785-D2C18E787EAD}" srcOrd="0" destOrd="0" presId="urn:microsoft.com/office/officeart/2008/layout/AlternatingHexagons"/>
    <dgm:cxn modelId="{6334F168-58D3-4A67-A843-0A9F928102C7}" type="presParOf" srcId="{BDD591EF-97DA-4AC6-87A8-DEF3E8993077}" destId="{11961B43-C585-4451-912D-7FFF9CC25D0E}" srcOrd="1" destOrd="0" presId="urn:microsoft.com/office/officeart/2008/layout/AlternatingHexagons"/>
    <dgm:cxn modelId="{D5EE3047-3FD3-4216-8533-B21F8BBD6851}" type="presParOf" srcId="{BDD591EF-97DA-4AC6-87A8-DEF3E8993077}" destId="{EF740358-59F6-490D-A7FB-057C3A8C79DC}" srcOrd="2" destOrd="0" presId="urn:microsoft.com/office/officeart/2008/layout/AlternatingHexagons"/>
    <dgm:cxn modelId="{20A75C15-1F8B-4E19-B373-CAEF579838E8}" type="presParOf" srcId="{BDD591EF-97DA-4AC6-87A8-DEF3E8993077}" destId="{7604C0E6-AD4A-4B87-A9DF-4012E91ED40D}" srcOrd="3" destOrd="0" presId="urn:microsoft.com/office/officeart/2008/layout/AlternatingHexagons"/>
    <dgm:cxn modelId="{57E871FD-0851-47D5-B31B-70AD4D6DEEB3}" type="presParOf" srcId="{BDD591EF-97DA-4AC6-87A8-DEF3E8993077}" destId="{A72AA96D-56D6-4987-8B7D-8D737D420BFF}" srcOrd="4" destOrd="0" presId="urn:microsoft.com/office/officeart/2008/layout/AlternatingHexagons"/>
    <dgm:cxn modelId="{B547DE03-4CF1-45FD-B286-452907A44B78}" type="presParOf" srcId="{4EEC18B6-F3BA-47C2-A1A7-C01805B14C96}" destId="{E73629A9-8BE6-41EA-9B67-9DF0477E97A9}" srcOrd="1" destOrd="0" presId="urn:microsoft.com/office/officeart/2008/layout/AlternatingHexagons"/>
    <dgm:cxn modelId="{08DB3B6B-5CB3-472E-B6ED-951DE6F11739}" type="presParOf" srcId="{4EEC18B6-F3BA-47C2-A1A7-C01805B14C96}" destId="{8D1A494D-564D-43AF-B609-D0C4F982DCC8}" srcOrd="2" destOrd="0" presId="urn:microsoft.com/office/officeart/2008/layout/AlternatingHexagons"/>
    <dgm:cxn modelId="{5D179F66-DDA4-4B72-9577-DCB5B29B6BB8}" type="presParOf" srcId="{8D1A494D-564D-43AF-B609-D0C4F982DCC8}" destId="{904CDA54-AA78-4393-A14E-6F8D50950597}" srcOrd="0" destOrd="0" presId="urn:microsoft.com/office/officeart/2008/layout/AlternatingHexagons"/>
    <dgm:cxn modelId="{DD0B2226-3D24-46AD-906B-8E9FE6A6CFD5}" type="presParOf" srcId="{8D1A494D-564D-43AF-B609-D0C4F982DCC8}" destId="{F3B0776B-159F-40F7-B411-785C6143B6C8}" srcOrd="1" destOrd="0" presId="urn:microsoft.com/office/officeart/2008/layout/AlternatingHexagons"/>
    <dgm:cxn modelId="{854B5EA8-9B21-477E-A8A3-6E50C479A848}" type="presParOf" srcId="{8D1A494D-564D-43AF-B609-D0C4F982DCC8}" destId="{EC23545C-A406-43A7-BF1F-67F489C5DF1D}" srcOrd="2" destOrd="0" presId="urn:microsoft.com/office/officeart/2008/layout/AlternatingHexagons"/>
    <dgm:cxn modelId="{796BA074-EBDC-4209-9778-DF8B1B2192E5}" type="presParOf" srcId="{8D1A494D-564D-43AF-B609-D0C4F982DCC8}" destId="{9C2099BC-CA8D-4E0B-862D-7A23C1C0CA5F}" srcOrd="3" destOrd="0" presId="urn:microsoft.com/office/officeart/2008/layout/AlternatingHexagons"/>
    <dgm:cxn modelId="{CE61868A-8D1D-4A8A-94A6-5DDDB4899F64}" type="presParOf" srcId="{8D1A494D-564D-43AF-B609-D0C4F982DCC8}" destId="{71AB584D-6443-4C01-83D2-27937E8E0E5D}" srcOrd="4" destOrd="0" presId="urn:microsoft.com/office/officeart/2008/layout/AlternatingHexagons"/>
    <dgm:cxn modelId="{06B816A5-A02C-4B5F-A3AB-C0F316948B5F}" type="presParOf" srcId="{4EEC18B6-F3BA-47C2-A1A7-C01805B14C96}" destId="{36D6889A-9678-455A-9C42-2F51AC0452AF}" srcOrd="3" destOrd="0" presId="urn:microsoft.com/office/officeart/2008/layout/AlternatingHexagons"/>
    <dgm:cxn modelId="{FF972FCC-6289-4193-A401-F9330B9AFB32}" type="presParOf" srcId="{4EEC18B6-F3BA-47C2-A1A7-C01805B14C96}" destId="{862C05A9-D96F-49D2-B2BB-B9C0AE98A62B}" srcOrd="4" destOrd="0" presId="urn:microsoft.com/office/officeart/2008/layout/AlternatingHexagons"/>
    <dgm:cxn modelId="{BA3E602E-0FCF-4D81-8780-D2303939D181}" type="presParOf" srcId="{862C05A9-D96F-49D2-B2BB-B9C0AE98A62B}" destId="{26BD9A6B-AB41-45CC-96CC-C2510A8EF554}" srcOrd="0" destOrd="0" presId="urn:microsoft.com/office/officeart/2008/layout/AlternatingHexagons"/>
    <dgm:cxn modelId="{54CF016E-1BB9-4B7F-80A4-9AF29B6E863E}" type="presParOf" srcId="{862C05A9-D96F-49D2-B2BB-B9C0AE98A62B}" destId="{2E8F5C8A-D740-4739-818D-1CDA7D542C36}" srcOrd="1" destOrd="0" presId="urn:microsoft.com/office/officeart/2008/layout/AlternatingHexagons"/>
    <dgm:cxn modelId="{60762289-3870-490D-8490-AD7EDF1E5ABF}" type="presParOf" srcId="{862C05A9-D96F-49D2-B2BB-B9C0AE98A62B}" destId="{33794DE9-7041-4D7A-9F97-4F405D99B07A}" srcOrd="2" destOrd="0" presId="urn:microsoft.com/office/officeart/2008/layout/AlternatingHexagons"/>
    <dgm:cxn modelId="{5B3C8937-4816-4AC7-BE78-D7703C07DE84}" type="presParOf" srcId="{862C05A9-D96F-49D2-B2BB-B9C0AE98A62B}" destId="{0E074E02-7B0C-4E21-8179-B44D4174B74D}" srcOrd="3" destOrd="0" presId="urn:microsoft.com/office/officeart/2008/layout/AlternatingHexagons"/>
    <dgm:cxn modelId="{57ED856F-A10A-46AB-A8F3-C1F93E141BBB}" type="presParOf" srcId="{862C05A9-D96F-49D2-B2BB-B9C0AE98A62B}" destId="{EEB2D41D-EB47-4C9B-ADD5-36FF436C356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B7F61A-30ED-4A52-B8BC-28302CF36865}" type="doc">
      <dgm:prSet loTypeId="urn:microsoft.com/office/officeart/2005/8/layout/defaul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8BC61255-878A-43E0-99C5-74B958E545A8}">
      <dgm:prSet phldrT="[Texte]"/>
      <dgm:spPr/>
      <dgm:t>
        <a:bodyPr/>
        <a:lstStyle/>
        <a:p>
          <a:r>
            <a:rPr lang="fr-FR" dirty="0" err="1" smtClean="0"/>
            <a:t>find</a:t>
          </a:r>
          <a:endParaRPr lang="fr-FR" dirty="0"/>
        </a:p>
      </dgm:t>
    </dgm:pt>
    <dgm:pt modelId="{78A0CFEB-43DD-4AB1-98D0-57B5FA83DA48}" type="parTrans" cxnId="{B5547EDE-D1CD-4954-983D-D19DADBD5BF6}">
      <dgm:prSet/>
      <dgm:spPr/>
      <dgm:t>
        <a:bodyPr/>
        <a:lstStyle/>
        <a:p>
          <a:endParaRPr lang="fr-FR"/>
        </a:p>
      </dgm:t>
    </dgm:pt>
    <dgm:pt modelId="{DA978B6C-47FC-49FE-B28D-6C1ABB504191}" type="sibTrans" cxnId="{B5547EDE-D1CD-4954-983D-D19DADBD5BF6}">
      <dgm:prSet/>
      <dgm:spPr/>
      <dgm:t>
        <a:bodyPr/>
        <a:lstStyle/>
        <a:p>
          <a:endParaRPr lang="fr-FR"/>
        </a:p>
      </dgm:t>
    </dgm:pt>
    <dgm:pt modelId="{AF8147DF-BD63-4E1C-B807-31CFE147B4BF}">
      <dgm:prSet/>
      <dgm:spPr/>
      <dgm:t>
        <a:bodyPr/>
        <a:lstStyle/>
        <a:p>
          <a:r>
            <a:rPr lang="fr-FR" dirty="0" smtClean="0"/>
            <a:t>any_of</a:t>
          </a:r>
          <a:endParaRPr lang="fr-FR" dirty="0"/>
        </a:p>
      </dgm:t>
    </dgm:pt>
    <dgm:pt modelId="{20A4C1B3-D703-4860-AC21-063D65EE15BD}" type="parTrans" cxnId="{AE4B5EE2-9742-4A9E-B561-B2654D8C2121}">
      <dgm:prSet/>
      <dgm:spPr/>
      <dgm:t>
        <a:bodyPr/>
        <a:lstStyle/>
        <a:p>
          <a:endParaRPr lang="fr-FR"/>
        </a:p>
      </dgm:t>
    </dgm:pt>
    <dgm:pt modelId="{41E990D4-9C37-473E-BD67-84AB2C6DE415}" type="sibTrans" cxnId="{AE4B5EE2-9742-4A9E-B561-B2654D8C2121}">
      <dgm:prSet/>
      <dgm:spPr/>
      <dgm:t>
        <a:bodyPr/>
        <a:lstStyle/>
        <a:p>
          <a:endParaRPr lang="fr-FR"/>
        </a:p>
      </dgm:t>
    </dgm:pt>
    <dgm:pt modelId="{CC97A072-802F-4246-AE6B-B4AD7087EA9E}">
      <dgm:prSet/>
      <dgm:spPr/>
      <dgm:t>
        <a:bodyPr/>
        <a:lstStyle/>
        <a:p>
          <a:r>
            <a:rPr lang="fr-FR" dirty="0" smtClean="0"/>
            <a:t>count</a:t>
          </a:r>
          <a:endParaRPr lang="fr-FR" dirty="0"/>
        </a:p>
      </dgm:t>
    </dgm:pt>
    <dgm:pt modelId="{0FE90DCE-A47E-47B4-8460-B24A26D0CCA0}" type="parTrans" cxnId="{512703DD-09FE-4CA7-AB0D-0E9D0BAF3FF3}">
      <dgm:prSet/>
      <dgm:spPr/>
      <dgm:t>
        <a:bodyPr/>
        <a:lstStyle/>
        <a:p>
          <a:endParaRPr lang="fr-FR"/>
        </a:p>
      </dgm:t>
    </dgm:pt>
    <dgm:pt modelId="{A446E4C3-F861-4116-80F2-ABC970835A9A}" type="sibTrans" cxnId="{512703DD-09FE-4CA7-AB0D-0E9D0BAF3FF3}">
      <dgm:prSet/>
      <dgm:spPr/>
      <dgm:t>
        <a:bodyPr/>
        <a:lstStyle/>
        <a:p>
          <a:endParaRPr lang="fr-FR"/>
        </a:p>
      </dgm:t>
    </dgm:pt>
    <dgm:pt modelId="{49B7CDC5-45A2-417F-916F-D4E5EFF27E8F}">
      <dgm:prSet/>
      <dgm:spPr/>
      <dgm:t>
        <a:bodyPr/>
        <a:lstStyle/>
        <a:p>
          <a:r>
            <a:rPr lang="fr-FR" dirty="0" err="1" smtClean="0"/>
            <a:t>all_of</a:t>
          </a:r>
          <a:endParaRPr lang="fr-FR" dirty="0"/>
        </a:p>
      </dgm:t>
    </dgm:pt>
    <dgm:pt modelId="{1DB4E300-D006-4435-8290-4EB1E6317679}" type="parTrans" cxnId="{2DE7CB89-9A7D-4A18-8497-A3843411476C}">
      <dgm:prSet/>
      <dgm:spPr/>
      <dgm:t>
        <a:bodyPr/>
        <a:lstStyle/>
        <a:p>
          <a:endParaRPr lang="fr-FR"/>
        </a:p>
      </dgm:t>
    </dgm:pt>
    <dgm:pt modelId="{749B9A71-5E5A-4C7E-8415-63007CB8614A}" type="sibTrans" cxnId="{2DE7CB89-9A7D-4A18-8497-A3843411476C}">
      <dgm:prSet/>
      <dgm:spPr/>
      <dgm:t>
        <a:bodyPr/>
        <a:lstStyle/>
        <a:p>
          <a:endParaRPr lang="fr-FR"/>
        </a:p>
      </dgm:t>
    </dgm:pt>
    <dgm:pt modelId="{6A0C1D34-FE07-4F29-AC7F-110116AC4361}">
      <dgm:prSet/>
      <dgm:spPr/>
      <dgm:t>
        <a:bodyPr/>
        <a:lstStyle/>
        <a:p>
          <a:r>
            <a:rPr lang="fr-FR" dirty="0" smtClean="0"/>
            <a:t>find_if</a:t>
          </a:r>
          <a:endParaRPr lang="fr-FR" dirty="0"/>
        </a:p>
      </dgm:t>
    </dgm:pt>
    <dgm:pt modelId="{5214A2C5-79BB-482C-8725-63DA7A996440}" type="parTrans" cxnId="{447E119B-2D47-498D-9BA6-BB522FDD8057}">
      <dgm:prSet/>
      <dgm:spPr/>
      <dgm:t>
        <a:bodyPr/>
        <a:lstStyle/>
        <a:p>
          <a:endParaRPr lang="fr-FR"/>
        </a:p>
      </dgm:t>
    </dgm:pt>
    <dgm:pt modelId="{87D2FF9C-7081-4AC2-B952-9B5D36ED5ADF}" type="sibTrans" cxnId="{447E119B-2D47-498D-9BA6-BB522FDD8057}">
      <dgm:prSet/>
      <dgm:spPr/>
      <dgm:t>
        <a:bodyPr/>
        <a:lstStyle/>
        <a:p>
          <a:endParaRPr lang="fr-FR"/>
        </a:p>
      </dgm:t>
    </dgm:pt>
    <dgm:pt modelId="{407E7A21-8DE3-4264-81C8-88AD94B3BE17}">
      <dgm:prSet/>
      <dgm:spPr/>
      <dgm:t>
        <a:bodyPr/>
        <a:lstStyle/>
        <a:p>
          <a:r>
            <a:rPr lang="fr-FR" dirty="0" smtClean="0"/>
            <a:t>for_each</a:t>
          </a:r>
          <a:endParaRPr lang="fr-FR" dirty="0"/>
        </a:p>
      </dgm:t>
    </dgm:pt>
    <dgm:pt modelId="{187BCC76-FB96-4E43-905E-6D7A631F88B0}" type="parTrans" cxnId="{0B4E3722-C525-4887-B995-D1D5D63CB0BD}">
      <dgm:prSet/>
      <dgm:spPr/>
      <dgm:t>
        <a:bodyPr/>
        <a:lstStyle/>
        <a:p>
          <a:endParaRPr lang="fr-FR"/>
        </a:p>
      </dgm:t>
    </dgm:pt>
    <dgm:pt modelId="{4D6C3863-CE7D-4CDD-85D8-8824BC19DABA}" type="sibTrans" cxnId="{0B4E3722-C525-4887-B995-D1D5D63CB0BD}">
      <dgm:prSet/>
      <dgm:spPr/>
      <dgm:t>
        <a:bodyPr/>
        <a:lstStyle/>
        <a:p>
          <a:endParaRPr lang="fr-FR"/>
        </a:p>
      </dgm:t>
    </dgm:pt>
    <dgm:pt modelId="{C4D38500-7037-40A9-B23E-DE7C6EB0AD1E}">
      <dgm:prSet/>
      <dgm:spPr/>
      <dgm:t>
        <a:bodyPr/>
        <a:lstStyle/>
        <a:p>
          <a:r>
            <a:rPr lang="fr-FR" dirty="0" smtClean="0"/>
            <a:t>none_of</a:t>
          </a:r>
          <a:endParaRPr lang="fr-FR" dirty="0"/>
        </a:p>
      </dgm:t>
    </dgm:pt>
    <dgm:pt modelId="{6C051E27-3404-4389-95DE-B53B119D2D62}" type="parTrans" cxnId="{6D7BE12D-E59A-4FE7-A4FF-170F84DD33ED}">
      <dgm:prSet/>
      <dgm:spPr/>
      <dgm:t>
        <a:bodyPr/>
        <a:lstStyle/>
        <a:p>
          <a:endParaRPr lang="fr-FR"/>
        </a:p>
      </dgm:t>
    </dgm:pt>
    <dgm:pt modelId="{7C85FD9C-9DBF-4D1D-BDBA-D796AD1F2818}" type="sibTrans" cxnId="{6D7BE12D-E59A-4FE7-A4FF-170F84DD33ED}">
      <dgm:prSet/>
      <dgm:spPr/>
      <dgm:t>
        <a:bodyPr/>
        <a:lstStyle/>
        <a:p>
          <a:endParaRPr lang="fr-FR"/>
        </a:p>
      </dgm:t>
    </dgm:pt>
    <dgm:pt modelId="{1BB953B5-C933-4197-B814-9CF6629800DC}">
      <dgm:prSet/>
      <dgm:spPr/>
      <dgm:t>
        <a:bodyPr/>
        <a:lstStyle/>
        <a:p>
          <a:r>
            <a:rPr lang="fr-FR" dirty="0" smtClean="0"/>
            <a:t>partition</a:t>
          </a:r>
          <a:endParaRPr lang="fr-FR" dirty="0"/>
        </a:p>
      </dgm:t>
    </dgm:pt>
    <dgm:pt modelId="{6173D493-E39F-4DF7-89CA-E3F244D40051}" type="parTrans" cxnId="{7C1D1A8E-452E-4B07-8E54-A4A09E2B4432}">
      <dgm:prSet/>
      <dgm:spPr/>
      <dgm:t>
        <a:bodyPr/>
        <a:lstStyle/>
        <a:p>
          <a:endParaRPr lang="fr-FR"/>
        </a:p>
      </dgm:t>
    </dgm:pt>
    <dgm:pt modelId="{B46D919D-47D2-4878-BB10-13E160AF4255}" type="sibTrans" cxnId="{7C1D1A8E-452E-4B07-8E54-A4A09E2B4432}">
      <dgm:prSet/>
      <dgm:spPr/>
      <dgm:t>
        <a:bodyPr/>
        <a:lstStyle/>
        <a:p>
          <a:endParaRPr lang="fr-FR"/>
        </a:p>
      </dgm:t>
    </dgm:pt>
    <dgm:pt modelId="{F194686F-54E6-457B-9891-380F43F7679B}">
      <dgm:prSet/>
      <dgm:spPr/>
      <dgm:t>
        <a:bodyPr/>
        <a:lstStyle/>
        <a:p>
          <a:r>
            <a:rPr lang="fr-FR" dirty="0" smtClean="0"/>
            <a:t>reduce</a:t>
          </a:r>
          <a:endParaRPr lang="fr-FR" dirty="0"/>
        </a:p>
      </dgm:t>
    </dgm:pt>
    <dgm:pt modelId="{2F04B933-B5C1-4151-8CD9-DE5B2BA99807}" type="parTrans" cxnId="{2750ABF6-449B-4E13-B15D-83DDD0DE0E58}">
      <dgm:prSet/>
      <dgm:spPr/>
      <dgm:t>
        <a:bodyPr/>
        <a:lstStyle/>
        <a:p>
          <a:endParaRPr lang="fr-FR"/>
        </a:p>
      </dgm:t>
    </dgm:pt>
    <dgm:pt modelId="{8FB7C16A-E797-4D6B-9C70-E281FC11B246}" type="sibTrans" cxnId="{2750ABF6-449B-4E13-B15D-83DDD0DE0E58}">
      <dgm:prSet/>
      <dgm:spPr/>
      <dgm:t>
        <a:bodyPr/>
        <a:lstStyle/>
        <a:p>
          <a:endParaRPr lang="fr-FR"/>
        </a:p>
      </dgm:t>
    </dgm:pt>
    <dgm:pt modelId="{C73C5CCB-F042-45D9-AB99-D824D527E6DA}">
      <dgm:prSet/>
      <dgm:spPr/>
      <dgm:t>
        <a:bodyPr/>
        <a:lstStyle/>
        <a:p>
          <a:r>
            <a:rPr lang="fr-FR" dirty="0" smtClean="0"/>
            <a:t>remove</a:t>
          </a:r>
          <a:endParaRPr lang="fr-FR" dirty="0"/>
        </a:p>
      </dgm:t>
    </dgm:pt>
    <dgm:pt modelId="{13CB1BEB-4E77-4116-893A-DA9D62392CAF}" type="parTrans" cxnId="{FEADC78F-7D30-447C-BD50-687C3AD8585D}">
      <dgm:prSet/>
      <dgm:spPr/>
      <dgm:t>
        <a:bodyPr/>
        <a:lstStyle/>
        <a:p>
          <a:endParaRPr lang="fr-FR"/>
        </a:p>
      </dgm:t>
    </dgm:pt>
    <dgm:pt modelId="{CCA0128B-A67B-40E4-BD50-B12102C142D5}" type="sibTrans" cxnId="{FEADC78F-7D30-447C-BD50-687C3AD8585D}">
      <dgm:prSet/>
      <dgm:spPr/>
      <dgm:t>
        <a:bodyPr/>
        <a:lstStyle/>
        <a:p>
          <a:endParaRPr lang="fr-FR"/>
        </a:p>
      </dgm:t>
    </dgm:pt>
    <dgm:pt modelId="{0D669605-0A59-4853-AD01-A7FA3EC4EF21}">
      <dgm:prSet/>
      <dgm:spPr/>
      <dgm:t>
        <a:bodyPr/>
        <a:lstStyle/>
        <a:p>
          <a:r>
            <a:rPr lang="fr-FR" dirty="0" smtClean="0"/>
            <a:t>remove_if</a:t>
          </a:r>
          <a:endParaRPr lang="fr-FR" dirty="0"/>
        </a:p>
      </dgm:t>
    </dgm:pt>
    <dgm:pt modelId="{39304E33-B7AB-47D0-962F-BB56B06703A8}" type="parTrans" cxnId="{6D48B908-75EC-444C-8E4A-985C88D004FB}">
      <dgm:prSet/>
      <dgm:spPr/>
      <dgm:t>
        <a:bodyPr/>
        <a:lstStyle/>
        <a:p>
          <a:endParaRPr lang="fr-FR"/>
        </a:p>
      </dgm:t>
    </dgm:pt>
    <dgm:pt modelId="{469BD83E-99F2-495A-B033-24911B65A362}" type="sibTrans" cxnId="{6D48B908-75EC-444C-8E4A-985C88D004FB}">
      <dgm:prSet/>
      <dgm:spPr/>
      <dgm:t>
        <a:bodyPr/>
        <a:lstStyle/>
        <a:p>
          <a:endParaRPr lang="fr-FR"/>
        </a:p>
      </dgm:t>
    </dgm:pt>
    <dgm:pt modelId="{E4DA7292-E343-4028-8C19-7BF4F32EBA96}">
      <dgm:prSet/>
      <dgm:spPr/>
      <dgm:t>
        <a:bodyPr/>
        <a:lstStyle/>
        <a:p>
          <a:r>
            <a:rPr lang="fr-FR" dirty="0" smtClean="0"/>
            <a:t>search</a:t>
          </a:r>
          <a:endParaRPr lang="fr-FR" dirty="0"/>
        </a:p>
      </dgm:t>
    </dgm:pt>
    <dgm:pt modelId="{23FF9095-9B4C-4743-9F95-CF660F0D8750}" type="parTrans" cxnId="{5F51DEEB-2083-4FC4-AC59-E56834EF9949}">
      <dgm:prSet/>
      <dgm:spPr/>
      <dgm:t>
        <a:bodyPr/>
        <a:lstStyle/>
        <a:p>
          <a:endParaRPr lang="fr-FR"/>
        </a:p>
      </dgm:t>
    </dgm:pt>
    <dgm:pt modelId="{4036F49E-A393-462B-94EA-D7489A379E21}" type="sibTrans" cxnId="{5F51DEEB-2083-4FC4-AC59-E56834EF9949}">
      <dgm:prSet/>
      <dgm:spPr/>
      <dgm:t>
        <a:bodyPr/>
        <a:lstStyle/>
        <a:p>
          <a:endParaRPr lang="fr-FR"/>
        </a:p>
      </dgm:t>
    </dgm:pt>
    <dgm:pt modelId="{DA9CDB55-34FA-42B1-AF0D-544F3A7F7F14}">
      <dgm:prSet/>
      <dgm:spPr/>
      <dgm:t>
        <a:bodyPr/>
        <a:lstStyle/>
        <a:p>
          <a:r>
            <a:rPr lang="fr-FR" dirty="0" smtClean="0"/>
            <a:t>sort</a:t>
          </a:r>
          <a:endParaRPr lang="fr-FR" dirty="0"/>
        </a:p>
      </dgm:t>
    </dgm:pt>
    <dgm:pt modelId="{3E534535-3FCC-4A0F-8F2E-45A92CDB615B}" type="parTrans" cxnId="{8FF62758-EE5E-4FAB-ADA3-6656E5B34C2C}">
      <dgm:prSet/>
      <dgm:spPr/>
      <dgm:t>
        <a:bodyPr/>
        <a:lstStyle/>
        <a:p>
          <a:endParaRPr lang="fr-FR"/>
        </a:p>
      </dgm:t>
    </dgm:pt>
    <dgm:pt modelId="{E04F724F-BAD9-4EF8-85EB-C734D66A6B5A}" type="sibTrans" cxnId="{8FF62758-EE5E-4FAB-ADA3-6656E5B34C2C}">
      <dgm:prSet/>
      <dgm:spPr/>
      <dgm:t>
        <a:bodyPr/>
        <a:lstStyle/>
        <a:p>
          <a:endParaRPr lang="fr-FR"/>
        </a:p>
      </dgm:t>
    </dgm:pt>
    <dgm:pt modelId="{94A49553-708C-4EAC-ADAB-1020F7302C81}">
      <dgm:prSet/>
      <dgm:spPr/>
      <dgm:t>
        <a:bodyPr/>
        <a:lstStyle/>
        <a:p>
          <a:r>
            <a:rPr lang="fr-FR" smtClean="0"/>
            <a:t>transform</a:t>
          </a:r>
          <a:endParaRPr lang="fr-FR"/>
        </a:p>
      </dgm:t>
    </dgm:pt>
    <dgm:pt modelId="{EF27BEED-FB3D-499A-85E2-BB86E16C4895}" type="parTrans" cxnId="{5F7AF60B-FEAA-4783-8D74-07CEEA6E9C4E}">
      <dgm:prSet/>
      <dgm:spPr/>
      <dgm:t>
        <a:bodyPr/>
        <a:lstStyle/>
        <a:p>
          <a:endParaRPr lang="fr-FR"/>
        </a:p>
      </dgm:t>
    </dgm:pt>
    <dgm:pt modelId="{BBAF3CE5-3135-405B-921E-6BD6767DF9C5}" type="sibTrans" cxnId="{5F7AF60B-FEAA-4783-8D74-07CEEA6E9C4E}">
      <dgm:prSet/>
      <dgm:spPr/>
      <dgm:t>
        <a:bodyPr/>
        <a:lstStyle/>
        <a:p>
          <a:endParaRPr lang="fr-FR"/>
        </a:p>
      </dgm:t>
    </dgm:pt>
    <dgm:pt modelId="{DA849271-B4B3-4E7A-8070-C0D8E36E31F5}" type="pres">
      <dgm:prSet presAssocID="{6AB7F61A-30ED-4A52-B8BC-28302CF3686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100DB55-E194-4816-9963-E88B01112AED}" type="pres">
      <dgm:prSet presAssocID="{8BC61255-878A-43E0-99C5-74B958E545A8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E27A63-08B4-4123-88E5-CA935E5FBFDD}" type="pres">
      <dgm:prSet presAssocID="{DA978B6C-47FC-49FE-B28D-6C1ABB504191}" presName="sibTrans" presStyleCnt="0"/>
      <dgm:spPr/>
    </dgm:pt>
    <dgm:pt modelId="{17270D06-5EBC-4917-B125-7F3DA171A475}" type="pres">
      <dgm:prSet presAssocID="{AF8147DF-BD63-4E1C-B807-31CFE147B4BF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A70304-4BA8-406A-B45F-269BCEA1DC5A}" type="pres">
      <dgm:prSet presAssocID="{41E990D4-9C37-473E-BD67-84AB2C6DE415}" presName="sibTrans" presStyleCnt="0"/>
      <dgm:spPr/>
    </dgm:pt>
    <dgm:pt modelId="{32861C83-1168-43BD-B6DE-BC2DE5D84455}" type="pres">
      <dgm:prSet presAssocID="{CC97A072-802F-4246-AE6B-B4AD7087EA9E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732064-FAC6-4A1E-9E9D-2AEF04154C21}" type="pres">
      <dgm:prSet presAssocID="{A446E4C3-F861-4116-80F2-ABC970835A9A}" presName="sibTrans" presStyleCnt="0"/>
      <dgm:spPr/>
    </dgm:pt>
    <dgm:pt modelId="{51710AB8-A8CF-4FDF-8B5F-F7DE9CFE6489}" type="pres">
      <dgm:prSet presAssocID="{49B7CDC5-45A2-417F-916F-D4E5EFF27E8F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B746D7-8105-4531-9D37-5018607D9D51}" type="pres">
      <dgm:prSet presAssocID="{749B9A71-5E5A-4C7E-8415-63007CB8614A}" presName="sibTrans" presStyleCnt="0"/>
      <dgm:spPr/>
    </dgm:pt>
    <dgm:pt modelId="{7968477B-396C-4AC0-B434-D785746B258C}" type="pres">
      <dgm:prSet presAssocID="{6A0C1D34-FE07-4F29-AC7F-110116AC4361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FEF327-1316-4CC2-9482-F1A74A872ADC}" type="pres">
      <dgm:prSet presAssocID="{87D2FF9C-7081-4AC2-B952-9B5D36ED5ADF}" presName="sibTrans" presStyleCnt="0"/>
      <dgm:spPr/>
    </dgm:pt>
    <dgm:pt modelId="{61A9AEE2-FD9E-4C45-98BE-E1412DE75FCC}" type="pres">
      <dgm:prSet presAssocID="{407E7A21-8DE3-4264-81C8-88AD94B3BE17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ACAD60-0B3B-47FC-8745-084A2F609C58}" type="pres">
      <dgm:prSet presAssocID="{4D6C3863-CE7D-4CDD-85D8-8824BC19DABA}" presName="sibTrans" presStyleCnt="0"/>
      <dgm:spPr/>
    </dgm:pt>
    <dgm:pt modelId="{919F8215-15D0-4C47-B39F-F0740B2F5C11}" type="pres">
      <dgm:prSet presAssocID="{C4D38500-7037-40A9-B23E-DE7C6EB0AD1E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DD7FEB-8E57-4DE2-830E-501CAE91723D}" type="pres">
      <dgm:prSet presAssocID="{7C85FD9C-9DBF-4D1D-BDBA-D796AD1F2818}" presName="sibTrans" presStyleCnt="0"/>
      <dgm:spPr/>
    </dgm:pt>
    <dgm:pt modelId="{AE4DC3FE-B4B8-4542-AAE5-6F5007D26F5C}" type="pres">
      <dgm:prSet presAssocID="{1BB953B5-C933-4197-B814-9CF6629800DC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822ED7-8A56-4526-80FF-F35A1DA40C3F}" type="pres">
      <dgm:prSet presAssocID="{B46D919D-47D2-4878-BB10-13E160AF4255}" presName="sibTrans" presStyleCnt="0"/>
      <dgm:spPr/>
    </dgm:pt>
    <dgm:pt modelId="{A4DA69A4-EB0D-419A-96D7-7F9C25738593}" type="pres">
      <dgm:prSet presAssocID="{F194686F-54E6-457B-9891-380F43F7679B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4E3E62-7236-4BB5-B52B-A73B56D53E0D}" type="pres">
      <dgm:prSet presAssocID="{8FB7C16A-E797-4D6B-9C70-E281FC11B246}" presName="sibTrans" presStyleCnt="0"/>
      <dgm:spPr/>
    </dgm:pt>
    <dgm:pt modelId="{5C28B57C-81DA-4855-AB2B-590B37E617B3}" type="pres">
      <dgm:prSet presAssocID="{C73C5CCB-F042-45D9-AB99-D824D527E6DA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E99458-8113-4973-AB85-BADF013EE717}" type="pres">
      <dgm:prSet presAssocID="{CCA0128B-A67B-40E4-BD50-B12102C142D5}" presName="sibTrans" presStyleCnt="0"/>
      <dgm:spPr/>
    </dgm:pt>
    <dgm:pt modelId="{99A6851A-4AAE-4043-8A32-F871A515FC35}" type="pres">
      <dgm:prSet presAssocID="{0D669605-0A59-4853-AD01-A7FA3EC4EF21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4AB905-ECD8-4015-9194-0142028663BC}" type="pres">
      <dgm:prSet presAssocID="{469BD83E-99F2-495A-B033-24911B65A362}" presName="sibTrans" presStyleCnt="0"/>
      <dgm:spPr/>
    </dgm:pt>
    <dgm:pt modelId="{3E18C1B0-1E08-40A9-8D20-DB237FF1FD92}" type="pres">
      <dgm:prSet presAssocID="{E4DA7292-E343-4028-8C19-7BF4F32EBA96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94EB8F-3C05-4028-9C35-91B580AF8E9B}" type="pres">
      <dgm:prSet presAssocID="{4036F49E-A393-462B-94EA-D7489A379E21}" presName="sibTrans" presStyleCnt="0"/>
      <dgm:spPr/>
    </dgm:pt>
    <dgm:pt modelId="{50091DDF-F069-4089-A8B6-94A8CFE36B10}" type="pres">
      <dgm:prSet presAssocID="{94A49553-708C-4EAC-ADAB-1020F7302C81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CB7B11-B91C-4F6B-89E4-1D9ECF635D96}" type="pres">
      <dgm:prSet presAssocID="{BBAF3CE5-3135-405B-921E-6BD6767DF9C5}" presName="sibTrans" presStyleCnt="0"/>
      <dgm:spPr/>
    </dgm:pt>
    <dgm:pt modelId="{029FB5D3-699B-4144-BD56-54A68F21EC1E}" type="pres">
      <dgm:prSet presAssocID="{DA9CDB55-34FA-42B1-AF0D-544F3A7F7F14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6F32D7E-841C-4FFA-BE5D-C8E17F1C15D3}" type="presOf" srcId="{C73C5CCB-F042-45D9-AB99-D824D527E6DA}" destId="{5C28B57C-81DA-4855-AB2B-590B37E617B3}" srcOrd="0" destOrd="0" presId="urn:microsoft.com/office/officeart/2005/8/layout/default"/>
    <dgm:cxn modelId="{0B4E3722-C525-4887-B995-D1D5D63CB0BD}" srcId="{6AB7F61A-30ED-4A52-B8BC-28302CF36865}" destId="{407E7A21-8DE3-4264-81C8-88AD94B3BE17}" srcOrd="5" destOrd="0" parTransId="{187BCC76-FB96-4E43-905E-6D7A631F88B0}" sibTransId="{4D6C3863-CE7D-4CDD-85D8-8824BC19DABA}"/>
    <dgm:cxn modelId="{2DE7CB89-9A7D-4A18-8497-A3843411476C}" srcId="{6AB7F61A-30ED-4A52-B8BC-28302CF36865}" destId="{49B7CDC5-45A2-417F-916F-D4E5EFF27E8F}" srcOrd="3" destOrd="0" parTransId="{1DB4E300-D006-4435-8290-4EB1E6317679}" sibTransId="{749B9A71-5E5A-4C7E-8415-63007CB8614A}"/>
    <dgm:cxn modelId="{FEADC78F-7D30-447C-BD50-687C3AD8585D}" srcId="{6AB7F61A-30ED-4A52-B8BC-28302CF36865}" destId="{C73C5CCB-F042-45D9-AB99-D824D527E6DA}" srcOrd="9" destOrd="0" parTransId="{13CB1BEB-4E77-4116-893A-DA9D62392CAF}" sibTransId="{CCA0128B-A67B-40E4-BD50-B12102C142D5}"/>
    <dgm:cxn modelId="{E21AE207-225E-4F8C-91E1-DADE744D6342}" type="presOf" srcId="{C4D38500-7037-40A9-B23E-DE7C6EB0AD1E}" destId="{919F8215-15D0-4C47-B39F-F0740B2F5C11}" srcOrd="0" destOrd="0" presId="urn:microsoft.com/office/officeart/2005/8/layout/default"/>
    <dgm:cxn modelId="{A0DE8783-EC05-4AFE-8A98-75B06E438EF2}" type="presOf" srcId="{0D669605-0A59-4853-AD01-A7FA3EC4EF21}" destId="{99A6851A-4AAE-4043-8A32-F871A515FC35}" srcOrd="0" destOrd="0" presId="urn:microsoft.com/office/officeart/2005/8/layout/default"/>
    <dgm:cxn modelId="{8FF62758-EE5E-4FAB-ADA3-6656E5B34C2C}" srcId="{6AB7F61A-30ED-4A52-B8BC-28302CF36865}" destId="{DA9CDB55-34FA-42B1-AF0D-544F3A7F7F14}" srcOrd="13" destOrd="0" parTransId="{3E534535-3FCC-4A0F-8F2E-45A92CDB615B}" sibTransId="{E04F724F-BAD9-4EF8-85EB-C734D66A6B5A}"/>
    <dgm:cxn modelId="{6D48B908-75EC-444C-8E4A-985C88D004FB}" srcId="{6AB7F61A-30ED-4A52-B8BC-28302CF36865}" destId="{0D669605-0A59-4853-AD01-A7FA3EC4EF21}" srcOrd="10" destOrd="0" parTransId="{39304E33-B7AB-47D0-962F-BB56B06703A8}" sibTransId="{469BD83E-99F2-495A-B033-24911B65A362}"/>
    <dgm:cxn modelId="{AE4B5EE2-9742-4A9E-B561-B2654D8C2121}" srcId="{6AB7F61A-30ED-4A52-B8BC-28302CF36865}" destId="{AF8147DF-BD63-4E1C-B807-31CFE147B4BF}" srcOrd="1" destOrd="0" parTransId="{20A4C1B3-D703-4860-AC21-063D65EE15BD}" sibTransId="{41E990D4-9C37-473E-BD67-84AB2C6DE415}"/>
    <dgm:cxn modelId="{512703DD-09FE-4CA7-AB0D-0E9D0BAF3FF3}" srcId="{6AB7F61A-30ED-4A52-B8BC-28302CF36865}" destId="{CC97A072-802F-4246-AE6B-B4AD7087EA9E}" srcOrd="2" destOrd="0" parTransId="{0FE90DCE-A47E-47B4-8460-B24A26D0CCA0}" sibTransId="{A446E4C3-F861-4116-80F2-ABC970835A9A}"/>
    <dgm:cxn modelId="{02CFD581-4DF0-4ECD-814E-77C4915357A7}" type="presOf" srcId="{6A0C1D34-FE07-4F29-AC7F-110116AC4361}" destId="{7968477B-396C-4AC0-B434-D785746B258C}" srcOrd="0" destOrd="0" presId="urn:microsoft.com/office/officeart/2005/8/layout/default"/>
    <dgm:cxn modelId="{8B3E4A4A-DC91-4D13-811B-B7E43B964DFE}" type="presOf" srcId="{DA9CDB55-34FA-42B1-AF0D-544F3A7F7F14}" destId="{029FB5D3-699B-4144-BD56-54A68F21EC1E}" srcOrd="0" destOrd="0" presId="urn:microsoft.com/office/officeart/2005/8/layout/default"/>
    <dgm:cxn modelId="{6D7BE12D-E59A-4FE7-A4FF-170F84DD33ED}" srcId="{6AB7F61A-30ED-4A52-B8BC-28302CF36865}" destId="{C4D38500-7037-40A9-B23E-DE7C6EB0AD1E}" srcOrd="6" destOrd="0" parTransId="{6C051E27-3404-4389-95DE-B53B119D2D62}" sibTransId="{7C85FD9C-9DBF-4D1D-BDBA-D796AD1F2818}"/>
    <dgm:cxn modelId="{38BDBA00-B3D5-450B-8EE5-39E3BC3AB4BF}" type="presOf" srcId="{F194686F-54E6-457B-9891-380F43F7679B}" destId="{A4DA69A4-EB0D-419A-96D7-7F9C25738593}" srcOrd="0" destOrd="0" presId="urn:microsoft.com/office/officeart/2005/8/layout/default"/>
    <dgm:cxn modelId="{862991ED-B8D3-4320-9B83-2C820A9E6F6A}" type="presOf" srcId="{AF8147DF-BD63-4E1C-B807-31CFE147B4BF}" destId="{17270D06-5EBC-4917-B125-7F3DA171A475}" srcOrd="0" destOrd="0" presId="urn:microsoft.com/office/officeart/2005/8/layout/default"/>
    <dgm:cxn modelId="{3A8DF7A5-61E9-4AE1-A8E6-D72833DB29CB}" type="presOf" srcId="{CC97A072-802F-4246-AE6B-B4AD7087EA9E}" destId="{32861C83-1168-43BD-B6DE-BC2DE5D84455}" srcOrd="0" destOrd="0" presId="urn:microsoft.com/office/officeart/2005/8/layout/default"/>
    <dgm:cxn modelId="{82C5015A-D48C-4002-827C-D0E0814F07D3}" type="presOf" srcId="{407E7A21-8DE3-4264-81C8-88AD94B3BE17}" destId="{61A9AEE2-FD9E-4C45-98BE-E1412DE75FCC}" srcOrd="0" destOrd="0" presId="urn:microsoft.com/office/officeart/2005/8/layout/default"/>
    <dgm:cxn modelId="{7C1D1A8E-452E-4B07-8E54-A4A09E2B4432}" srcId="{6AB7F61A-30ED-4A52-B8BC-28302CF36865}" destId="{1BB953B5-C933-4197-B814-9CF6629800DC}" srcOrd="7" destOrd="0" parTransId="{6173D493-E39F-4DF7-89CA-E3F244D40051}" sibTransId="{B46D919D-47D2-4878-BB10-13E160AF4255}"/>
    <dgm:cxn modelId="{F43EBADD-55BE-4D5C-B9EB-67ABEA076DFE}" type="presOf" srcId="{6AB7F61A-30ED-4A52-B8BC-28302CF36865}" destId="{DA849271-B4B3-4E7A-8070-C0D8E36E31F5}" srcOrd="0" destOrd="0" presId="urn:microsoft.com/office/officeart/2005/8/layout/default"/>
    <dgm:cxn modelId="{5F51DEEB-2083-4FC4-AC59-E56834EF9949}" srcId="{6AB7F61A-30ED-4A52-B8BC-28302CF36865}" destId="{E4DA7292-E343-4028-8C19-7BF4F32EBA96}" srcOrd="11" destOrd="0" parTransId="{23FF9095-9B4C-4743-9F95-CF660F0D8750}" sibTransId="{4036F49E-A393-462B-94EA-D7489A379E21}"/>
    <dgm:cxn modelId="{36188E75-2646-418D-B6AD-EBFDAF0BF709}" type="presOf" srcId="{8BC61255-878A-43E0-99C5-74B958E545A8}" destId="{D100DB55-E194-4816-9963-E88B01112AED}" srcOrd="0" destOrd="0" presId="urn:microsoft.com/office/officeart/2005/8/layout/default"/>
    <dgm:cxn modelId="{447E119B-2D47-498D-9BA6-BB522FDD8057}" srcId="{6AB7F61A-30ED-4A52-B8BC-28302CF36865}" destId="{6A0C1D34-FE07-4F29-AC7F-110116AC4361}" srcOrd="4" destOrd="0" parTransId="{5214A2C5-79BB-482C-8725-63DA7A996440}" sibTransId="{87D2FF9C-7081-4AC2-B952-9B5D36ED5ADF}"/>
    <dgm:cxn modelId="{962CE473-9B04-4394-AA0D-5DCDFFBF64D7}" type="presOf" srcId="{94A49553-708C-4EAC-ADAB-1020F7302C81}" destId="{50091DDF-F069-4089-A8B6-94A8CFE36B10}" srcOrd="0" destOrd="0" presId="urn:microsoft.com/office/officeart/2005/8/layout/default"/>
    <dgm:cxn modelId="{C5660CDA-F51A-47C6-B544-4286E0A15AB5}" type="presOf" srcId="{1BB953B5-C933-4197-B814-9CF6629800DC}" destId="{AE4DC3FE-B4B8-4542-AAE5-6F5007D26F5C}" srcOrd="0" destOrd="0" presId="urn:microsoft.com/office/officeart/2005/8/layout/default"/>
    <dgm:cxn modelId="{58747E54-4D17-4CA3-9D6B-F9953EDB0DAA}" type="presOf" srcId="{49B7CDC5-45A2-417F-916F-D4E5EFF27E8F}" destId="{51710AB8-A8CF-4FDF-8B5F-F7DE9CFE6489}" srcOrd="0" destOrd="0" presId="urn:microsoft.com/office/officeart/2005/8/layout/default"/>
    <dgm:cxn modelId="{B5547EDE-D1CD-4954-983D-D19DADBD5BF6}" srcId="{6AB7F61A-30ED-4A52-B8BC-28302CF36865}" destId="{8BC61255-878A-43E0-99C5-74B958E545A8}" srcOrd="0" destOrd="0" parTransId="{78A0CFEB-43DD-4AB1-98D0-57B5FA83DA48}" sibTransId="{DA978B6C-47FC-49FE-B28D-6C1ABB504191}"/>
    <dgm:cxn modelId="{2750ABF6-449B-4E13-B15D-83DDD0DE0E58}" srcId="{6AB7F61A-30ED-4A52-B8BC-28302CF36865}" destId="{F194686F-54E6-457B-9891-380F43F7679B}" srcOrd="8" destOrd="0" parTransId="{2F04B933-B5C1-4151-8CD9-DE5B2BA99807}" sibTransId="{8FB7C16A-E797-4D6B-9C70-E281FC11B246}"/>
    <dgm:cxn modelId="{16A28BF7-89B9-4F9C-8E9F-87F337D49A0F}" type="presOf" srcId="{E4DA7292-E343-4028-8C19-7BF4F32EBA96}" destId="{3E18C1B0-1E08-40A9-8D20-DB237FF1FD92}" srcOrd="0" destOrd="0" presId="urn:microsoft.com/office/officeart/2005/8/layout/default"/>
    <dgm:cxn modelId="{5F7AF60B-FEAA-4783-8D74-07CEEA6E9C4E}" srcId="{6AB7F61A-30ED-4A52-B8BC-28302CF36865}" destId="{94A49553-708C-4EAC-ADAB-1020F7302C81}" srcOrd="12" destOrd="0" parTransId="{EF27BEED-FB3D-499A-85E2-BB86E16C4895}" sibTransId="{BBAF3CE5-3135-405B-921E-6BD6767DF9C5}"/>
    <dgm:cxn modelId="{F68A17F1-68BE-4470-A0AB-3585979EBCF5}" type="presParOf" srcId="{DA849271-B4B3-4E7A-8070-C0D8E36E31F5}" destId="{D100DB55-E194-4816-9963-E88B01112AED}" srcOrd="0" destOrd="0" presId="urn:microsoft.com/office/officeart/2005/8/layout/default"/>
    <dgm:cxn modelId="{1B09209A-F4A3-436B-B04D-384E21610252}" type="presParOf" srcId="{DA849271-B4B3-4E7A-8070-C0D8E36E31F5}" destId="{4BE27A63-08B4-4123-88E5-CA935E5FBFDD}" srcOrd="1" destOrd="0" presId="urn:microsoft.com/office/officeart/2005/8/layout/default"/>
    <dgm:cxn modelId="{5D9A31ED-5715-40E0-8217-DE6CA2C08F51}" type="presParOf" srcId="{DA849271-B4B3-4E7A-8070-C0D8E36E31F5}" destId="{17270D06-5EBC-4917-B125-7F3DA171A475}" srcOrd="2" destOrd="0" presId="urn:microsoft.com/office/officeart/2005/8/layout/default"/>
    <dgm:cxn modelId="{E06A02C5-D598-4E93-86A3-094A0DD8DC12}" type="presParOf" srcId="{DA849271-B4B3-4E7A-8070-C0D8E36E31F5}" destId="{5BA70304-4BA8-406A-B45F-269BCEA1DC5A}" srcOrd="3" destOrd="0" presId="urn:microsoft.com/office/officeart/2005/8/layout/default"/>
    <dgm:cxn modelId="{32A8AB1C-C5DB-4B99-A61D-56A905F0B322}" type="presParOf" srcId="{DA849271-B4B3-4E7A-8070-C0D8E36E31F5}" destId="{32861C83-1168-43BD-B6DE-BC2DE5D84455}" srcOrd="4" destOrd="0" presId="urn:microsoft.com/office/officeart/2005/8/layout/default"/>
    <dgm:cxn modelId="{669C391A-20AD-48D9-AF37-58F8CD2ED9B3}" type="presParOf" srcId="{DA849271-B4B3-4E7A-8070-C0D8E36E31F5}" destId="{8A732064-FAC6-4A1E-9E9D-2AEF04154C21}" srcOrd="5" destOrd="0" presId="urn:microsoft.com/office/officeart/2005/8/layout/default"/>
    <dgm:cxn modelId="{2A440FFC-6711-452D-8D40-9CE56EA5DF6F}" type="presParOf" srcId="{DA849271-B4B3-4E7A-8070-C0D8E36E31F5}" destId="{51710AB8-A8CF-4FDF-8B5F-F7DE9CFE6489}" srcOrd="6" destOrd="0" presId="urn:microsoft.com/office/officeart/2005/8/layout/default"/>
    <dgm:cxn modelId="{8BA0A3F5-15AD-415E-94EE-38D6BA3A8F72}" type="presParOf" srcId="{DA849271-B4B3-4E7A-8070-C0D8E36E31F5}" destId="{27B746D7-8105-4531-9D37-5018607D9D51}" srcOrd="7" destOrd="0" presId="urn:microsoft.com/office/officeart/2005/8/layout/default"/>
    <dgm:cxn modelId="{4D14FD27-4159-4FAC-8AB1-FAA617589781}" type="presParOf" srcId="{DA849271-B4B3-4E7A-8070-C0D8E36E31F5}" destId="{7968477B-396C-4AC0-B434-D785746B258C}" srcOrd="8" destOrd="0" presId="urn:microsoft.com/office/officeart/2005/8/layout/default"/>
    <dgm:cxn modelId="{4B3983DE-6DC6-4AE4-91CD-DDD6FD1B0052}" type="presParOf" srcId="{DA849271-B4B3-4E7A-8070-C0D8E36E31F5}" destId="{70FEF327-1316-4CC2-9482-F1A74A872ADC}" srcOrd="9" destOrd="0" presId="urn:microsoft.com/office/officeart/2005/8/layout/default"/>
    <dgm:cxn modelId="{5A54FEC3-D19B-4985-800B-F7B850402112}" type="presParOf" srcId="{DA849271-B4B3-4E7A-8070-C0D8E36E31F5}" destId="{61A9AEE2-FD9E-4C45-98BE-E1412DE75FCC}" srcOrd="10" destOrd="0" presId="urn:microsoft.com/office/officeart/2005/8/layout/default"/>
    <dgm:cxn modelId="{8ADA624D-3625-4A8F-BEDD-6DF931C4315B}" type="presParOf" srcId="{DA849271-B4B3-4E7A-8070-C0D8E36E31F5}" destId="{D7ACAD60-0B3B-47FC-8745-084A2F609C58}" srcOrd="11" destOrd="0" presId="urn:microsoft.com/office/officeart/2005/8/layout/default"/>
    <dgm:cxn modelId="{DDA6FE98-F410-4917-858D-22A4339095F8}" type="presParOf" srcId="{DA849271-B4B3-4E7A-8070-C0D8E36E31F5}" destId="{919F8215-15D0-4C47-B39F-F0740B2F5C11}" srcOrd="12" destOrd="0" presId="urn:microsoft.com/office/officeart/2005/8/layout/default"/>
    <dgm:cxn modelId="{0115945C-239A-45D4-ADEF-2363D5B40D1C}" type="presParOf" srcId="{DA849271-B4B3-4E7A-8070-C0D8E36E31F5}" destId="{F0DD7FEB-8E57-4DE2-830E-501CAE91723D}" srcOrd="13" destOrd="0" presId="urn:microsoft.com/office/officeart/2005/8/layout/default"/>
    <dgm:cxn modelId="{A8A7E414-5CFD-47DE-A9B0-BE37E4F1CE2F}" type="presParOf" srcId="{DA849271-B4B3-4E7A-8070-C0D8E36E31F5}" destId="{AE4DC3FE-B4B8-4542-AAE5-6F5007D26F5C}" srcOrd="14" destOrd="0" presId="urn:microsoft.com/office/officeart/2005/8/layout/default"/>
    <dgm:cxn modelId="{EA2EF27E-390D-406C-934F-E475FA89394F}" type="presParOf" srcId="{DA849271-B4B3-4E7A-8070-C0D8E36E31F5}" destId="{A9822ED7-8A56-4526-80FF-F35A1DA40C3F}" srcOrd="15" destOrd="0" presId="urn:microsoft.com/office/officeart/2005/8/layout/default"/>
    <dgm:cxn modelId="{F59E0268-6D2B-4BD2-9901-51EE1CC96D1F}" type="presParOf" srcId="{DA849271-B4B3-4E7A-8070-C0D8E36E31F5}" destId="{A4DA69A4-EB0D-419A-96D7-7F9C25738593}" srcOrd="16" destOrd="0" presId="urn:microsoft.com/office/officeart/2005/8/layout/default"/>
    <dgm:cxn modelId="{ECE67BED-2675-4C7F-9B82-3548E4EE03AC}" type="presParOf" srcId="{DA849271-B4B3-4E7A-8070-C0D8E36E31F5}" destId="{EC4E3E62-7236-4BB5-B52B-A73B56D53E0D}" srcOrd="17" destOrd="0" presId="urn:microsoft.com/office/officeart/2005/8/layout/default"/>
    <dgm:cxn modelId="{ECEA6B3A-3BBF-428A-9053-DF4828E3FB70}" type="presParOf" srcId="{DA849271-B4B3-4E7A-8070-C0D8E36E31F5}" destId="{5C28B57C-81DA-4855-AB2B-590B37E617B3}" srcOrd="18" destOrd="0" presId="urn:microsoft.com/office/officeart/2005/8/layout/default"/>
    <dgm:cxn modelId="{5DFC0FAA-D2ED-4A3E-8FA6-9A75F673E5BC}" type="presParOf" srcId="{DA849271-B4B3-4E7A-8070-C0D8E36E31F5}" destId="{3DE99458-8113-4973-AB85-BADF013EE717}" srcOrd="19" destOrd="0" presId="urn:microsoft.com/office/officeart/2005/8/layout/default"/>
    <dgm:cxn modelId="{ACE0732D-A93E-4AF1-AAC5-ABF02CF7B775}" type="presParOf" srcId="{DA849271-B4B3-4E7A-8070-C0D8E36E31F5}" destId="{99A6851A-4AAE-4043-8A32-F871A515FC35}" srcOrd="20" destOrd="0" presId="urn:microsoft.com/office/officeart/2005/8/layout/default"/>
    <dgm:cxn modelId="{CF37D3E0-9491-4E1E-BB77-8228431C9816}" type="presParOf" srcId="{DA849271-B4B3-4E7A-8070-C0D8E36E31F5}" destId="{854AB905-ECD8-4015-9194-0142028663BC}" srcOrd="21" destOrd="0" presId="urn:microsoft.com/office/officeart/2005/8/layout/default"/>
    <dgm:cxn modelId="{FE7707E6-D971-4127-9969-15805D741AC0}" type="presParOf" srcId="{DA849271-B4B3-4E7A-8070-C0D8E36E31F5}" destId="{3E18C1B0-1E08-40A9-8D20-DB237FF1FD92}" srcOrd="22" destOrd="0" presId="urn:microsoft.com/office/officeart/2005/8/layout/default"/>
    <dgm:cxn modelId="{F004FBDD-09CD-4ED3-B25D-645061B3FF1E}" type="presParOf" srcId="{DA849271-B4B3-4E7A-8070-C0D8E36E31F5}" destId="{C194EB8F-3C05-4028-9C35-91B580AF8E9B}" srcOrd="23" destOrd="0" presId="urn:microsoft.com/office/officeart/2005/8/layout/default"/>
    <dgm:cxn modelId="{D46FEC18-8111-4F78-A23A-9207F92071F0}" type="presParOf" srcId="{DA849271-B4B3-4E7A-8070-C0D8E36E31F5}" destId="{50091DDF-F069-4089-A8B6-94A8CFE36B10}" srcOrd="24" destOrd="0" presId="urn:microsoft.com/office/officeart/2005/8/layout/default"/>
    <dgm:cxn modelId="{960472CD-5D77-4A2D-9B65-78027972DA85}" type="presParOf" srcId="{DA849271-B4B3-4E7A-8070-C0D8E36E31F5}" destId="{1CCB7B11-B91C-4F6B-89E4-1D9ECF635D96}" srcOrd="25" destOrd="0" presId="urn:microsoft.com/office/officeart/2005/8/layout/default"/>
    <dgm:cxn modelId="{70682544-838D-4243-AFC4-AB57EADE2AA0}" type="presParOf" srcId="{DA849271-B4B3-4E7A-8070-C0D8E36E31F5}" destId="{029FB5D3-699B-4144-BD56-54A68F21EC1E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09466-F72E-4777-A785-D2C18E787EAD}">
      <dsp:nvSpPr>
        <dsp:cNvPr id="0" name=""/>
        <dsp:cNvSpPr/>
      </dsp:nvSpPr>
      <dsp:spPr>
        <a:xfrm rot="5400000">
          <a:off x="2211807" y="110132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OpenMP</a:t>
          </a:r>
          <a:endParaRPr lang="fr-FR" sz="2000" kern="1200" dirty="0"/>
        </a:p>
      </dsp:txBody>
      <dsp:txXfrm rot="-5400000">
        <a:off x="2475529" y="229564"/>
        <a:ext cx="787387" cy="905042"/>
      </dsp:txXfrm>
    </dsp:sp>
    <dsp:sp modelId="{11961B43-C585-4451-912D-7FFF9CC25D0E}">
      <dsp:nvSpPr>
        <dsp:cNvPr id="0" name=""/>
        <dsp:cNvSpPr/>
      </dsp:nvSpPr>
      <dsp:spPr>
        <a:xfrm>
          <a:off x="3405548" y="264191"/>
          <a:ext cx="1467352" cy="78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MPI</a:t>
          </a:r>
          <a:endParaRPr lang="fr-FR" sz="3600" kern="1200" dirty="0"/>
        </a:p>
      </dsp:txBody>
      <dsp:txXfrm>
        <a:off x="3405548" y="264191"/>
        <a:ext cx="1467352" cy="788899"/>
      </dsp:txXfrm>
    </dsp:sp>
    <dsp:sp modelId="{A72AA96D-56D6-4987-8B7D-8D737D420BFF}">
      <dsp:nvSpPr>
        <dsp:cNvPr id="0" name=""/>
        <dsp:cNvSpPr/>
      </dsp:nvSpPr>
      <dsp:spPr>
        <a:xfrm rot="5400000">
          <a:off x="906052" y="86688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1169774" y="206120"/>
        <a:ext cx="787387" cy="905042"/>
      </dsp:txXfrm>
    </dsp:sp>
    <dsp:sp modelId="{904CDA54-AA78-4393-A14E-6F8D50950597}">
      <dsp:nvSpPr>
        <dsp:cNvPr id="0" name=""/>
        <dsp:cNvSpPr/>
      </dsp:nvSpPr>
      <dsp:spPr>
        <a:xfrm rot="5400000">
          <a:off x="1521393" y="1202718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CUDA</a:t>
          </a:r>
          <a:endParaRPr lang="fr-FR" sz="1800" kern="1200" dirty="0"/>
        </a:p>
      </dsp:txBody>
      <dsp:txXfrm rot="-5400000">
        <a:off x="1785115" y="1322150"/>
        <a:ext cx="787387" cy="905042"/>
      </dsp:txXfrm>
    </dsp:sp>
    <dsp:sp modelId="{F3B0776B-159F-40F7-B411-785C6143B6C8}">
      <dsp:nvSpPr>
        <dsp:cNvPr id="0" name=""/>
        <dsp:cNvSpPr/>
      </dsp:nvSpPr>
      <dsp:spPr>
        <a:xfrm>
          <a:off x="139505" y="1380220"/>
          <a:ext cx="1420018" cy="78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TBB</a:t>
          </a:r>
          <a:endParaRPr lang="fr-FR" sz="2400" kern="1200" dirty="0"/>
        </a:p>
      </dsp:txBody>
      <dsp:txXfrm>
        <a:off x="139505" y="1380220"/>
        <a:ext cx="1420018" cy="788899"/>
      </dsp:txXfrm>
    </dsp:sp>
    <dsp:sp modelId="{71AB584D-6443-4C01-83D2-27937E8E0E5D}">
      <dsp:nvSpPr>
        <dsp:cNvPr id="0" name=""/>
        <dsp:cNvSpPr/>
      </dsp:nvSpPr>
      <dsp:spPr>
        <a:xfrm rot="5400000">
          <a:off x="2756809" y="1202718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3020531" y="1322150"/>
        <a:ext cx="787387" cy="905042"/>
      </dsp:txXfrm>
    </dsp:sp>
    <dsp:sp modelId="{26BD9A6B-AB41-45CC-96CC-C2510A8EF554}">
      <dsp:nvSpPr>
        <dsp:cNvPr id="0" name=""/>
        <dsp:cNvSpPr/>
      </dsp:nvSpPr>
      <dsp:spPr>
        <a:xfrm rot="5400000">
          <a:off x="2141468" y="2318747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OpenACC</a:t>
          </a:r>
          <a:endParaRPr lang="fr-FR" sz="1800" kern="1200" dirty="0"/>
        </a:p>
      </dsp:txBody>
      <dsp:txXfrm rot="-5400000">
        <a:off x="2405190" y="2438179"/>
        <a:ext cx="787387" cy="905042"/>
      </dsp:txXfrm>
    </dsp:sp>
    <dsp:sp modelId="{2E8F5C8A-D740-4739-818D-1CDA7D542C36}">
      <dsp:nvSpPr>
        <dsp:cNvPr id="0" name=""/>
        <dsp:cNvSpPr/>
      </dsp:nvSpPr>
      <dsp:spPr>
        <a:xfrm>
          <a:off x="3405548" y="2496249"/>
          <a:ext cx="1467352" cy="78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2D41D-EB47-4C9B-ADD5-36FF436C356A}">
      <dsp:nvSpPr>
        <dsp:cNvPr id="0" name=""/>
        <dsp:cNvSpPr/>
      </dsp:nvSpPr>
      <dsp:spPr>
        <a:xfrm rot="5400000">
          <a:off x="906052" y="2318747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1169774" y="2438179"/>
        <a:ext cx="787387" cy="905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0DB55-E194-4816-9963-E88B01112AED}">
      <dsp:nvSpPr>
        <dsp:cNvPr id="0" name=""/>
        <dsp:cNvSpPr/>
      </dsp:nvSpPr>
      <dsp:spPr>
        <a:xfrm>
          <a:off x="120229" y="886"/>
          <a:ext cx="815444" cy="489266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find</a:t>
          </a:r>
          <a:endParaRPr lang="fr-FR" sz="1300" kern="1200" dirty="0"/>
        </a:p>
      </dsp:txBody>
      <dsp:txXfrm>
        <a:off x="120229" y="886"/>
        <a:ext cx="815444" cy="489266"/>
      </dsp:txXfrm>
    </dsp:sp>
    <dsp:sp modelId="{17270D06-5EBC-4917-B125-7F3DA171A475}">
      <dsp:nvSpPr>
        <dsp:cNvPr id="0" name=""/>
        <dsp:cNvSpPr/>
      </dsp:nvSpPr>
      <dsp:spPr>
        <a:xfrm>
          <a:off x="1017217" y="886"/>
          <a:ext cx="815444" cy="489266"/>
        </a:xfrm>
        <a:prstGeom prst="rect">
          <a:avLst/>
        </a:prstGeom>
        <a:solidFill>
          <a:schemeClr val="accent1">
            <a:shade val="50000"/>
            <a:hueOff val="69436"/>
            <a:satOff val="-7862"/>
            <a:lumOff val="79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any_of</a:t>
          </a:r>
          <a:endParaRPr lang="fr-FR" sz="1300" kern="1200" dirty="0"/>
        </a:p>
      </dsp:txBody>
      <dsp:txXfrm>
        <a:off x="1017217" y="886"/>
        <a:ext cx="815444" cy="489266"/>
      </dsp:txXfrm>
    </dsp:sp>
    <dsp:sp modelId="{32861C83-1168-43BD-B6DE-BC2DE5D84455}">
      <dsp:nvSpPr>
        <dsp:cNvPr id="0" name=""/>
        <dsp:cNvSpPr/>
      </dsp:nvSpPr>
      <dsp:spPr>
        <a:xfrm>
          <a:off x="1914206" y="886"/>
          <a:ext cx="815444" cy="489266"/>
        </a:xfrm>
        <a:prstGeom prst="rect">
          <a:avLst/>
        </a:prstGeom>
        <a:solidFill>
          <a:schemeClr val="accent1">
            <a:shade val="50000"/>
            <a:hueOff val="138872"/>
            <a:satOff val="-15724"/>
            <a:lumOff val="1599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count</a:t>
          </a:r>
          <a:endParaRPr lang="fr-FR" sz="1300" kern="1200" dirty="0"/>
        </a:p>
      </dsp:txBody>
      <dsp:txXfrm>
        <a:off x="1914206" y="886"/>
        <a:ext cx="815444" cy="489266"/>
      </dsp:txXfrm>
    </dsp:sp>
    <dsp:sp modelId="{51710AB8-A8CF-4FDF-8B5F-F7DE9CFE6489}">
      <dsp:nvSpPr>
        <dsp:cNvPr id="0" name=""/>
        <dsp:cNvSpPr/>
      </dsp:nvSpPr>
      <dsp:spPr>
        <a:xfrm>
          <a:off x="120229" y="571697"/>
          <a:ext cx="815444" cy="489266"/>
        </a:xfrm>
        <a:prstGeom prst="rect">
          <a:avLst/>
        </a:prstGeom>
        <a:solidFill>
          <a:schemeClr val="accent1">
            <a:shade val="50000"/>
            <a:hueOff val="208307"/>
            <a:satOff val="-23586"/>
            <a:lumOff val="2398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all_of</a:t>
          </a:r>
          <a:endParaRPr lang="fr-FR" sz="1300" kern="1200" dirty="0"/>
        </a:p>
      </dsp:txBody>
      <dsp:txXfrm>
        <a:off x="120229" y="571697"/>
        <a:ext cx="815444" cy="489266"/>
      </dsp:txXfrm>
    </dsp:sp>
    <dsp:sp modelId="{7968477B-396C-4AC0-B434-D785746B258C}">
      <dsp:nvSpPr>
        <dsp:cNvPr id="0" name=""/>
        <dsp:cNvSpPr/>
      </dsp:nvSpPr>
      <dsp:spPr>
        <a:xfrm>
          <a:off x="1017217" y="571697"/>
          <a:ext cx="815444" cy="489266"/>
        </a:xfrm>
        <a:prstGeom prst="rect">
          <a:avLst/>
        </a:prstGeom>
        <a:solidFill>
          <a:schemeClr val="accent1">
            <a:shade val="50000"/>
            <a:hueOff val="277743"/>
            <a:satOff val="-31447"/>
            <a:lumOff val="319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find_if</a:t>
          </a:r>
          <a:endParaRPr lang="fr-FR" sz="1300" kern="1200" dirty="0"/>
        </a:p>
      </dsp:txBody>
      <dsp:txXfrm>
        <a:off x="1017217" y="571697"/>
        <a:ext cx="815444" cy="489266"/>
      </dsp:txXfrm>
    </dsp:sp>
    <dsp:sp modelId="{61A9AEE2-FD9E-4C45-98BE-E1412DE75FCC}">
      <dsp:nvSpPr>
        <dsp:cNvPr id="0" name=""/>
        <dsp:cNvSpPr/>
      </dsp:nvSpPr>
      <dsp:spPr>
        <a:xfrm>
          <a:off x="1914206" y="571697"/>
          <a:ext cx="815444" cy="489266"/>
        </a:xfrm>
        <a:prstGeom prst="rect">
          <a:avLst/>
        </a:prstGeom>
        <a:solidFill>
          <a:schemeClr val="accent1">
            <a:shade val="50000"/>
            <a:hueOff val="347179"/>
            <a:satOff val="-39309"/>
            <a:lumOff val="399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for_each</a:t>
          </a:r>
          <a:endParaRPr lang="fr-FR" sz="1300" kern="1200" dirty="0"/>
        </a:p>
      </dsp:txBody>
      <dsp:txXfrm>
        <a:off x="1914206" y="571697"/>
        <a:ext cx="815444" cy="489266"/>
      </dsp:txXfrm>
    </dsp:sp>
    <dsp:sp modelId="{919F8215-15D0-4C47-B39F-F0740B2F5C11}">
      <dsp:nvSpPr>
        <dsp:cNvPr id="0" name=""/>
        <dsp:cNvSpPr/>
      </dsp:nvSpPr>
      <dsp:spPr>
        <a:xfrm>
          <a:off x="120229" y="1142508"/>
          <a:ext cx="815444" cy="489266"/>
        </a:xfrm>
        <a:prstGeom prst="rect">
          <a:avLst/>
        </a:prstGeom>
        <a:solidFill>
          <a:schemeClr val="accent1">
            <a:shade val="50000"/>
            <a:hueOff val="416615"/>
            <a:satOff val="-47171"/>
            <a:lumOff val="479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none_of</a:t>
          </a:r>
          <a:endParaRPr lang="fr-FR" sz="1300" kern="1200" dirty="0"/>
        </a:p>
      </dsp:txBody>
      <dsp:txXfrm>
        <a:off x="120229" y="1142508"/>
        <a:ext cx="815444" cy="489266"/>
      </dsp:txXfrm>
    </dsp:sp>
    <dsp:sp modelId="{AE4DC3FE-B4B8-4542-AAE5-6F5007D26F5C}">
      <dsp:nvSpPr>
        <dsp:cNvPr id="0" name=""/>
        <dsp:cNvSpPr/>
      </dsp:nvSpPr>
      <dsp:spPr>
        <a:xfrm>
          <a:off x="1017217" y="1142508"/>
          <a:ext cx="815444" cy="489266"/>
        </a:xfrm>
        <a:prstGeom prst="rect">
          <a:avLst/>
        </a:prstGeom>
        <a:solidFill>
          <a:schemeClr val="accent1">
            <a:shade val="50000"/>
            <a:hueOff val="486051"/>
            <a:satOff val="-55033"/>
            <a:lumOff val="5596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partition</a:t>
          </a:r>
          <a:endParaRPr lang="fr-FR" sz="1300" kern="1200" dirty="0"/>
        </a:p>
      </dsp:txBody>
      <dsp:txXfrm>
        <a:off x="1017217" y="1142508"/>
        <a:ext cx="815444" cy="489266"/>
      </dsp:txXfrm>
    </dsp:sp>
    <dsp:sp modelId="{A4DA69A4-EB0D-419A-96D7-7F9C25738593}">
      <dsp:nvSpPr>
        <dsp:cNvPr id="0" name=""/>
        <dsp:cNvSpPr/>
      </dsp:nvSpPr>
      <dsp:spPr>
        <a:xfrm>
          <a:off x="1914206" y="1142508"/>
          <a:ext cx="815444" cy="489266"/>
        </a:xfrm>
        <a:prstGeom prst="rect">
          <a:avLst/>
        </a:prstGeom>
        <a:solidFill>
          <a:schemeClr val="accent1">
            <a:shade val="50000"/>
            <a:hueOff val="416615"/>
            <a:satOff val="-47171"/>
            <a:lumOff val="479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reduce</a:t>
          </a:r>
          <a:endParaRPr lang="fr-FR" sz="1300" kern="1200" dirty="0"/>
        </a:p>
      </dsp:txBody>
      <dsp:txXfrm>
        <a:off x="1914206" y="1142508"/>
        <a:ext cx="815444" cy="489266"/>
      </dsp:txXfrm>
    </dsp:sp>
    <dsp:sp modelId="{5C28B57C-81DA-4855-AB2B-590B37E617B3}">
      <dsp:nvSpPr>
        <dsp:cNvPr id="0" name=""/>
        <dsp:cNvSpPr/>
      </dsp:nvSpPr>
      <dsp:spPr>
        <a:xfrm>
          <a:off x="120229" y="1713319"/>
          <a:ext cx="815444" cy="489266"/>
        </a:xfrm>
        <a:prstGeom prst="rect">
          <a:avLst/>
        </a:prstGeom>
        <a:solidFill>
          <a:schemeClr val="accent1">
            <a:shade val="50000"/>
            <a:hueOff val="347179"/>
            <a:satOff val="-39309"/>
            <a:lumOff val="399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remove</a:t>
          </a:r>
          <a:endParaRPr lang="fr-FR" sz="1300" kern="1200" dirty="0"/>
        </a:p>
      </dsp:txBody>
      <dsp:txXfrm>
        <a:off x="120229" y="1713319"/>
        <a:ext cx="815444" cy="489266"/>
      </dsp:txXfrm>
    </dsp:sp>
    <dsp:sp modelId="{99A6851A-4AAE-4043-8A32-F871A515FC35}">
      <dsp:nvSpPr>
        <dsp:cNvPr id="0" name=""/>
        <dsp:cNvSpPr/>
      </dsp:nvSpPr>
      <dsp:spPr>
        <a:xfrm>
          <a:off x="1017217" y="1713319"/>
          <a:ext cx="815444" cy="489266"/>
        </a:xfrm>
        <a:prstGeom prst="rect">
          <a:avLst/>
        </a:prstGeom>
        <a:solidFill>
          <a:schemeClr val="accent1">
            <a:shade val="50000"/>
            <a:hueOff val="277743"/>
            <a:satOff val="-31447"/>
            <a:lumOff val="319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remove_if</a:t>
          </a:r>
          <a:endParaRPr lang="fr-FR" sz="1300" kern="1200" dirty="0"/>
        </a:p>
      </dsp:txBody>
      <dsp:txXfrm>
        <a:off x="1017217" y="1713319"/>
        <a:ext cx="815444" cy="489266"/>
      </dsp:txXfrm>
    </dsp:sp>
    <dsp:sp modelId="{3E18C1B0-1E08-40A9-8D20-DB237FF1FD92}">
      <dsp:nvSpPr>
        <dsp:cNvPr id="0" name=""/>
        <dsp:cNvSpPr/>
      </dsp:nvSpPr>
      <dsp:spPr>
        <a:xfrm>
          <a:off x="1914206" y="1713319"/>
          <a:ext cx="815444" cy="489266"/>
        </a:xfrm>
        <a:prstGeom prst="rect">
          <a:avLst/>
        </a:prstGeom>
        <a:solidFill>
          <a:schemeClr val="accent1">
            <a:shade val="50000"/>
            <a:hueOff val="208307"/>
            <a:satOff val="-23586"/>
            <a:lumOff val="2398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search</a:t>
          </a:r>
          <a:endParaRPr lang="fr-FR" sz="1300" kern="1200" dirty="0"/>
        </a:p>
      </dsp:txBody>
      <dsp:txXfrm>
        <a:off x="1914206" y="1713319"/>
        <a:ext cx="815444" cy="489266"/>
      </dsp:txXfrm>
    </dsp:sp>
    <dsp:sp modelId="{50091DDF-F069-4089-A8B6-94A8CFE36B10}">
      <dsp:nvSpPr>
        <dsp:cNvPr id="0" name=""/>
        <dsp:cNvSpPr/>
      </dsp:nvSpPr>
      <dsp:spPr>
        <a:xfrm>
          <a:off x="568723" y="2284130"/>
          <a:ext cx="815444" cy="489266"/>
        </a:xfrm>
        <a:prstGeom prst="rect">
          <a:avLst/>
        </a:prstGeom>
        <a:solidFill>
          <a:schemeClr val="accent1">
            <a:shade val="50000"/>
            <a:hueOff val="138872"/>
            <a:satOff val="-15724"/>
            <a:lumOff val="1599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smtClean="0"/>
            <a:t>transform</a:t>
          </a:r>
          <a:endParaRPr lang="fr-FR" sz="1300" kern="1200"/>
        </a:p>
      </dsp:txBody>
      <dsp:txXfrm>
        <a:off x="568723" y="2284130"/>
        <a:ext cx="815444" cy="489266"/>
      </dsp:txXfrm>
    </dsp:sp>
    <dsp:sp modelId="{029FB5D3-699B-4144-BD56-54A68F21EC1E}">
      <dsp:nvSpPr>
        <dsp:cNvPr id="0" name=""/>
        <dsp:cNvSpPr/>
      </dsp:nvSpPr>
      <dsp:spPr>
        <a:xfrm>
          <a:off x="1465712" y="2284130"/>
          <a:ext cx="815444" cy="489266"/>
        </a:xfrm>
        <a:prstGeom prst="rect">
          <a:avLst/>
        </a:prstGeom>
        <a:solidFill>
          <a:schemeClr val="accent1">
            <a:shade val="50000"/>
            <a:hueOff val="69436"/>
            <a:satOff val="-7862"/>
            <a:lumOff val="79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sort</a:t>
          </a:r>
          <a:endParaRPr lang="fr-FR" sz="1300" kern="1200" dirty="0"/>
        </a:p>
      </dsp:txBody>
      <dsp:txXfrm>
        <a:off x="1465712" y="2284130"/>
        <a:ext cx="815444" cy="489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05/12/2020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05/12/2020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14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50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417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95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CD74-91A7-4B71-B298-50645341EDD4}" type="datetime1">
              <a:rPr lang="fr-FR" noProof="0" smtClean="0"/>
              <a:t>05/12/2020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B509D1-F8C0-4CA0-858B-2AEDA726DA78}" type="datetime1">
              <a:rPr lang="fr-FR" noProof="0" smtClean="0"/>
              <a:t>05/12/2020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D2B5B-47C2-4EBB-964D-B5C3690B6DFC}" type="datetime1">
              <a:rPr lang="fr-FR" noProof="0" smtClean="0"/>
              <a:t>05/12/2020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8160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7601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401182"/>
            <a:ext cx="8272211" cy="374413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24705"/>
            <a:ext cx="2133599" cy="304271"/>
          </a:xfrm>
        </p:spPr>
        <p:txBody>
          <a:bodyPr/>
          <a:lstStyle/>
          <a:p>
            <a:pPr rtl="0"/>
            <a:fld id="{4284DE75-DF3C-46A1-8E6B-C01542896712}" type="datetime1">
              <a:rPr lang="fr-FR" noProof="0" smtClean="0"/>
              <a:t>05/12/2020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21100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24705"/>
            <a:ext cx="789381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0CB3D2D-45DD-496C-AA6C-A93FD66473E3}" type="datetime1">
              <a:rPr lang="fr-FR" noProof="0" smtClean="0"/>
              <a:t>05/12/2020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4" y="5290021"/>
            <a:ext cx="2133599" cy="304271"/>
          </a:xfrm>
        </p:spPr>
        <p:txBody>
          <a:bodyPr/>
          <a:lstStyle/>
          <a:p>
            <a:pPr rtl="0"/>
            <a:fld id="{EFB18253-55B0-414F-8F02-5F24D4FE0C41}" type="datetime1">
              <a:rPr lang="fr-FR" noProof="0" smtClean="0"/>
              <a:t>05/12/2020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5286416"/>
            <a:ext cx="5187908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5" y="5290021"/>
            <a:ext cx="789383" cy="304271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7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811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4" y="296053"/>
            <a:ext cx="8272212" cy="82361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4" y="1526032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1" y="1526032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04464" y="5260990"/>
            <a:ext cx="2133599" cy="304271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05/12/2020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5257385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18725" y="5260990"/>
            <a:ext cx="789383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1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376707-662B-440F-A345-984A712059E4}" type="datetime1">
              <a:rPr lang="fr-FR" noProof="0" smtClean="0"/>
              <a:t>05/12/2020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7424E-3337-4E92-BEE1-F720AC49DD1E}" type="datetime1">
              <a:rPr lang="fr-FR" noProof="0" smtClean="0"/>
              <a:t>05/12/2020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6D64502-6BA4-4CC8-8A3D-2A27850A7A08}" type="datetime1">
              <a:rPr lang="fr-FR" noProof="0" smtClean="0"/>
              <a:t>05/12/2020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C10578-73C0-4732-A884-D24ACCC97C87}" type="datetime1">
              <a:rPr lang="fr-FR" noProof="0" smtClean="0"/>
              <a:t>05/12/2020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A4C732EE-BF7E-4015-ABFF-6CDED879EEBC}" type="datetime1">
              <a:rPr lang="fr-FR" noProof="0" smtClean="0"/>
              <a:t>05/12/2020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jakascorner.com/blog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cpp/parallel/openmp/reference/openmp-directives" TargetMode="External"/><Relationship Id="rId2" Type="http://schemas.openxmlformats.org/officeDocument/2006/relationships/hyperlink" Target="https://www.openmp.org/wp-content/uploads/openmp-4.5.pdf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Multithread computation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</a:t>
            </a:r>
            <a:r>
              <a:rPr lang="fr-FR" dirty="0" err="1" smtClean="0">
                <a:solidFill>
                  <a:srgbClr val="7CEBFF"/>
                </a:solidFill>
              </a:rPr>
              <a:t>scalian</a:t>
            </a:r>
            <a:r>
              <a:rPr lang="fr-FR" dirty="0">
                <a:solidFill>
                  <a:srgbClr val="7CEBFF"/>
                </a:solidFill>
              </a:rPr>
              <a:t> </a:t>
            </a:r>
            <a:r>
              <a:rPr lang="fr-FR" smtClean="0">
                <a:solidFill>
                  <a:srgbClr val="7CEBFF"/>
                </a:solidFill>
              </a:rPr>
              <a:t>les </a:t>
            </a:r>
            <a:r>
              <a:rPr lang="fr-FR" smtClean="0">
                <a:solidFill>
                  <a:srgbClr val="7CEBFF"/>
                </a:solidFill>
              </a:rPr>
              <a:t>7 et 8 décembre 2020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utiliser </a:t>
            </a:r>
            <a:r>
              <a:rPr lang="fr-FR" dirty="0" err="1" smtClean="0"/>
              <a:t>OpenMP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Activer </a:t>
            </a:r>
            <a:r>
              <a:rPr lang="fr-FR" dirty="0" err="1" smtClean="0"/>
              <a:t>OpenMP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studio : /</a:t>
            </a:r>
            <a:r>
              <a:rPr lang="fr-FR" dirty="0" err="1"/>
              <a:t>openmp</a:t>
            </a:r>
            <a:endParaRPr lang="fr-FR" dirty="0"/>
          </a:p>
          <a:p>
            <a:r>
              <a:rPr lang="fr-FR" dirty="0"/>
              <a:t>Linux </a:t>
            </a:r>
            <a:r>
              <a:rPr lang="fr-FR" dirty="0" err="1"/>
              <a:t>gcc</a:t>
            </a:r>
            <a:r>
              <a:rPr lang="fr-FR" dirty="0"/>
              <a:t> : -</a:t>
            </a:r>
            <a:r>
              <a:rPr lang="fr-FR" dirty="0" err="1"/>
              <a:t>fopenmp</a:t>
            </a:r>
            <a:endParaRPr lang="fr-FR" dirty="0"/>
          </a:p>
          <a:p>
            <a:r>
              <a:rPr lang="fr-FR" dirty="0" err="1"/>
              <a:t>intel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: </a:t>
            </a:r>
            <a:r>
              <a:rPr lang="fr-FR" dirty="0" err="1"/>
              <a:t>icl</a:t>
            </a:r>
            <a:r>
              <a:rPr lang="fr-FR" dirty="0"/>
              <a:t> /</a:t>
            </a:r>
            <a:r>
              <a:rPr lang="fr-FR" dirty="0" err="1"/>
              <a:t>Qopenmp</a:t>
            </a:r>
            <a:endParaRPr lang="fr-FR" dirty="0"/>
          </a:p>
          <a:p>
            <a:r>
              <a:rPr lang="fr-FR" dirty="0" err="1"/>
              <a:t>intel</a:t>
            </a:r>
            <a:r>
              <a:rPr lang="fr-FR" dirty="0"/>
              <a:t> linux : </a:t>
            </a:r>
            <a:r>
              <a:rPr lang="fr-FR" dirty="0" err="1"/>
              <a:t>icpc</a:t>
            </a:r>
            <a:r>
              <a:rPr lang="fr-FR" dirty="0"/>
              <a:t> -</a:t>
            </a:r>
            <a:r>
              <a:rPr lang="fr-FR" dirty="0" err="1"/>
              <a:t>openmp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Partout : #</a:t>
            </a:r>
            <a:r>
              <a:rPr lang="fr-FR" dirty="0" err="1" smtClean="0"/>
              <a:t>include</a:t>
            </a:r>
            <a:r>
              <a:rPr lang="fr-FR" dirty="0" smtClean="0"/>
              <a:t> &lt;</a:t>
            </a:r>
            <a:r>
              <a:rPr lang="fr-FR" dirty="0" err="1" smtClean="0"/>
              <a:t>omp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D</a:t>
            </a:r>
            <a:r>
              <a:rPr lang="fr-FR" dirty="0" smtClean="0"/>
              <a:t>éclarer une zone multithread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master thread</a:t>
            </a:r>
          </a:p>
          <a:p>
            <a:pPr marL="0" indent="0">
              <a:buNone/>
            </a:pPr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err="1" smtClean="0"/>
              <a:t>parallel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fr-FR" dirty="0" smtClean="0"/>
              <a:t>	N </a:t>
            </a:r>
            <a:r>
              <a:rPr lang="fr-FR" dirty="0"/>
              <a:t>threads </a:t>
            </a:r>
            <a:r>
              <a:rPr lang="fr-FR" dirty="0" smtClean="0"/>
              <a:t>(y compris le master)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single</a:t>
            </a:r>
            <a:br>
              <a:rPr lang="fr-FR" dirty="0" smtClean="0"/>
            </a:br>
            <a:r>
              <a:rPr lang="fr-FR" dirty="0" smtClean="0"/>
              <a:t>	{</a:t>
            </a:r>
            <a:br>
              <a:rPr lang="fr-FR" dirty="0" smtClean="0"/>
            </a:br>
            <a:r>
              <a:rPr lang="fr-FR" dirty="0" smtClean="0"/>
              <a:t>		1 seul thread (pas nécessairement  le master)</a:t>
            </a:r>
            <a:br>
              <a:rPr lang="fr-FR" dirty="0" smtClean="0"/>
            </a:br>
            <a:r>
              <a:rPr lang="fr-FR" dirty="0" smtClean="0"/>
              <a:t>	}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m</a:t>
            </a:r>
            <a:r>
              <a:rPr lang="fr-FR" dirty="0" smtClean="0"/>
              <a:t>aster thread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 dirty="0"/>
          </a:p>
        </p:txBody>
      </p:sp>
      <p:grpSp>
        <p:nvGrpSpPr>
          <p:cNvPr id="11" name="Group 5"/>
          <p:cNvGrpSpPr/>
          <p:nvPr/>
        </p:nvGrpSpPr>
        <p:grpSpPr>
          <a:xfrm>
            <a:off x="6159116" y="4069080"/>
            <a:ext cx="2186296" cy="1073160"/>
            <a:chOff x="1053720" y="3852000"/>
            <a:chExt cx="2730236" cy="1427400"/>
          </a:xfrm>
        </p:grpSpPr>
        <p:sp>
          <p:nvSpPr>
            <p:cNvPr id="12" name="Line 6"/>
            <p:cNvSpPr/>
            <p:nvPr/>
          </p:nvSpPr>
          <p:spPr>
            <a:xfrm>
              <a:off x="1053720" y="4103640"/>
              <a:ext cx="1080000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7"/>
            <p:cNvSpPr/>
            <p:nvPr/>
          </p:nvSpPr>
          <p:spPr>
            <a:xfrm>
              <a:off x="2421720" y="3852000"/>
              <a:ext cx="864000" cy="938880"/>
            </a:xfrm>
            <a:prstGeom prst="rect">
              <a:avLst/>
            </a:prstGeom>
            <a:noFill/>
            <a:ln w="12600">
              <a:solidFill>
                <a:srgbClr val="808080"/>
              </a:solidFill>
              <a:custDash>
                <a:ds d="197000" sp="197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TextShape 8"/>
            <p:cNvSpPr txBox="1"/>
            <p:nvPr/>
          </p:nvSpPr>
          <p:spPr>
            <a:xfrm>
              <a:off x="1923482" y="4824000"/>
              <a:ext cx="1860474" cy="455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fr-FR" sz="1200" b="1" strike="noStrike" spc="-1" dirty="0">
                  <a:solidFill>
                    <a:srgbClr val="000000"/>
                  </a:solidFill>
                  <a:latin typeface="Arial"/>
                </a:rPr>
                <a:t>Section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/>
              <a:r>
                <a:rPr lang="fr-FR" sz="1200" b="1" strike="noStrike" spc="-1" dirty="0">
                  <a:solidFill>
                    <a:srgbClr val="000000"/>
                  </a:solidFill>
                  <a:latin typeface="Arial"/>
                </a:rPr>
                <a:t>parallèle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Freeform 9"/>
            <p:cNvSpPr/>
            <p:nvPr/>
          </p:nvSpPr>
          <p:spPr>
            <a:xfrm>
              <a:off x="2133720" y="4103640"/>
              <a:ext cx="1610640" cy="3600"/>
            </a:xfrm>
            <a:custGeom>
              <a:avLst/>
              <a:gdLst/>
              <a:ahLst/>
              <a:cxnLst/>
              <a:rect l="0" t="0" r="r" b="b"/>
              <a:pathLst>
                <a:path w="4474" h="10">
                  <a:moveTo>
                    <a:pt x="0" y="0"/>
                  </a:moveTo>
                  <a:lnTo>
                    <a:pt x="800" y="0"/>
                  </a:lnTo>
                  <a:lnTo>
                    <a:pt x="4473" y="9"/>
                  </a:lnTo>
                </a:path>
              </a:pathLst>
            </a:custGeom>
            <a:ln w="38160">
              <a:solidFill>
                <a:srgbClr val="666666"/>
              </a:solidFill>
              <a:round/>
            </a:ln>
          </p:spPr>
        </p:sp>
        <p:sp>
          <p:nvSpPr>
            <p:cNvPr id="16" name="Freeform 10"/>
            <p:cNvSpPr/>
            <p:nvPr/>
          </p:nvSpPr>
          <p:spPr>
            <a:xfrm>
              <a:off x="2133720" y="4103640"/>
              <a:ext cx="1152360" cy="432720"/>
            </a:xfrm>
            <a:custGeom>
              <a:avLst/>
              <a:gdLst/>
              <a:ahLst/>
              <a:cxnLst/>
              <a:rect l="0" t="0" r="r" b="b"/>
              <a:pathLst>
                <a:path w="3201" h="1202">
                  <a:moveTo>
                    <a:pt x="0" y="0"/>
                  </a:moveTo>
                  <a:lnTo>
                    <a:pt x="800" y="1201"/>
                  </a:lnTo>
                  <a:lnTo>
                    <a:pt x="3200" y="1200"/>
                  </a:lnTo>
                </a:path>
              </a:pathLst>
            </a:custGeom>
            <a:ln w="12600">
              <a:solidFill>
                <a:srgbClr val="666666"/>
              </a:solidFill>
              <a:custDash>
                <a:ds d="197000" sp="197000"/>
              </a:custDash>
              <a:round/>
            </a:ln>
          </p:spPr>
        </p:sp>
        <p:sp>
          <p:nvSpPr>
            <p:cNvPr id="17" name="CustomShape 11"/>
            <p:cNvSpPr/>
            <p:nvPr/>
          </p:nvSpPr>
          <p:spPr>
            <a:xfrm>
              <a:off x="2493720" y="3960000"/>
              <a:ext cx="720000" cy="288000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2"/>
            <p:cNvSpPr/>
            <p:nvPr/>
          </p:nvSpPr>
          <p:spPr>
            <a:xfrm>
              <a:off x="2493720" y="4392000"/>
              <a:ext cx="720000" cy="288000"/>
            </a:xfrm>
            <a:prstGeom prst="rect">
              <a:avLst/>
            </a:prstGeom>
            <a:solidFill>
              <a:srgbClr val="0066C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13"/>
            <p:cNvSpPr/>
            <p:nvPr/>
          </p:nvSpPr>
          <p:spPr>
            <a:xfrm>
              <a:off x="1341720" y="3960000"/>
              <a:ext cx="720000" cy="288000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Line 14"/>
            <p:cNvSpPr/>
            <p:nvPr/>
          </p:nvSpPr>
          <p:spPr>
            <a:xfrm flipH="1">
              <a:off x="3285720" y="4106880"/>
              <a:ext cx="314280" cy="429120"/>
            </a:xfrm>
            <a:prstGeom prst="line">
              <a:avLst/>
            </a:prstGeom>
            <a:ln w="12600">
              <a:solidFill>
                <a:srgbClr val="666666"/>
              </a:solidFill>
              <a:custDash>
                <a:ds d="197000" sp="197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4913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utiliser </a:t>
            </a:r>
            <a:r>
              <a:rPr lang="fr-FR" dirty="0" err="1" smtClean="0"/>
              <a:t>OpenMP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Récupérer les infos des threads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o</a:t>
            </a:r>
            <a:r>
              <a:rPr lang="fr-FR" dirty="0" err="1" smtClean="0"/>
              <a:t>mp_get_num_threads</a:t>
            </a:r>
            <a:r>
              <a:rPr lang="fr-FR" dirty="0" smtClean="0"/>
              <a:t>()</a:t>
            </a:r>
            <a:br>
              <a:rPr lang="fr-FR" dirty="0" smtClean="0"/>
            </a:br>
            <a:r>
              <a:rPr lang="fr-FR" dirty="0" smtClean="0"/>
              <a:t>Renvoi le nombre de threads (</a:t>
            </a:r>
            <a:r>
              <a:rPr lang="fr-FR" dirty="0" err="1" smtClean="0"/>
              <a:t>int</a:t>
            </a:r>
            <a:r>
              <a:rPr lang="fr-FR" dirty="0" smtClean="0"/>
              <a:t>) en jeu à l’endroit de l’appel.</a:t>
            </a:r>
          </a:p>
          <a:p>
            <a:r>
              <a:rPr lang="fr-FR" dirty="0" err="1" smtClean="0"/>
              <a:t>omp_get_thread_num</a:t>
            </a:r>
            <a:r>
              <a:rPr lang="fr-FR" dirty="0" smtClean="0"/>
              <a:t>()</a:t>
            </a:r>
            <a:br>
              <a:rPr lang="fr-FR" dirty="0" smtClean="0"/>
            </a:br>
            <a:r>
              <a:rPr lang="fr-FR" dirty="0" smtClean="0"/>
              <a:t>Renvoi l’indice (</a:t>
            </a:r>
            <a:r>
              <a:rPr lang="fr-FR" dirty="0" err="1" smtClean="0"/>
              <a:t>int</a:t>
            </a:r>
            <a:r>
              <a:rPr lang="fr-FR" dirty="0" smtClean="0"/>
              <a:t> entre 0 et N) du thread qui lit cette commande.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Paramétrer le nombre de threads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err="1"/>
              <a:t>bash</a:t>
            </a:r>
            <a:r>
              <a:rPr lang="fr-FR" dirty="0"/>
              <a:t> </a:t>
            </a:r>
            <a:r>
              <a:rPr lang="fr-FR" dirty="0" err="1"/>
              <a:t>shell</a:t>
            </a:r>
            <a:r>
              <a:rPr lang="fr-FR" dirty="0"/>
              <a:t> : export </a:t>
            </a:r>
            <a:r>
              <a:rPr lang="fr-FR" dirty="0" smtClean="0"/>
              <a:t>OMP_NUM_THREADS=4. Valide pour toute la durée du programme</a:t>
            </a:r>
          </a:p>
          <a:p>
            <a:r>
              <a:rPr lang="fr-FR" dirty="0" smtClean="0"/>
              <a:t>Dans le code : </a:t>
            </a:r>
            <a:r>
              <a:rPr lang="fr-FR" dirty="0" err="1" smtClean="0"/>
              <a:t>omp_set_num_threads</a:t>
            </a:r>
            <a:r>
              <a:rPr lang="fr-FR" dirty="0" smtClean="0"/>
              <a:t>(&lt;</a:t>
            </a:r>
            <a:r>
              <a:rPr lang="fr-FR" dirty="0" err="1" smtClean="0"/>
              <a:t>int</a:t>
            </a:r>
            <a:r>
              <a:rPr lang="fr-FR" dirty="0" smtClean="0"/>
              <a:t>&gt;). Valide pour tout ce qui suit</a:t>
            </a:r>
          </a:p>
          <a:p>
            <a:r>
              <a:rPr lang="fr-FR" dirty="0" smtClean="0"/>
              <a:t>Clause </a:t>
            </a:r>
            <a:r>
              <a:rPr lang="fr-FR" dirty="0" err="1" smtClean="0"/>
              <a:t>num_threads</a:t>
            </a:r>
            <a:r>
              <a:rPr lang="fr-FR" dirty="0" smtClean="0"/>
              <a:t>(&lt;</a:t>
            </a:r>
            <a:r>
              <a:rPr lang="fr-FR" dirty="0" err="1" smtClean="0"/>
              <a:t>int</a:t>
            </a:r>
            <a:r>
              <a:rPr lang="fr-FR" dirty="0" smtClean="0"/>
              <a:t>&gt;) dans une directive #</a:t>
            </a:r>
            <a:r>
              <a:rPr lang="fr-FR" dirty="0" err="1" smtClean="0"/>
              <a:t>pragma</a:t>
            </a:r>
            <a:r>
              <a:rPr lang="fr-FR" dirty="0"/>
              <a:t> </a:t>
            </a:r>
            <a:r>
              <a:rPr lang="fr-FR" dirty="0" err="1" smtClean="0"/>
              <a:t>omp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71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 smtClean="0"/>
              <a:t>HelloWord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1 – Afficher dans la console le nombre de threads à l’extérieur d’une section parallèle puis dans une section parallèle.</a:t>
            </a:r>
          </a:p>
          <a:p>
            <a:pPr lvl="1"/>
            <a:r>
              <a:rPr lang="fr-FR" dirty="0" smtClean="0"/>
              <a:t>II – Faire en sorte que chaque thread affiche :</a:t>
            </a:r>
            <a:br>
              <a:rPr lang="fr-FR" dirty="0" smtClean="0"/>
            </a:br>
            <a:r>
              <a:rPr lang="fr-FR" dirty="0" smtClean="0"/>
              <a:t>«  Hello World </a:t>
            </a:r>
            <a:r>
              <a:rPr lang="fr-FR" dirty="0" err="1" smtClean="0"/>
              <a:t>from</a:t>
            </a:r>
            <a:r>
              <a:rPr lang="fr-FR" dirty="0" smtClean="0"/>
              <a:t> thread XX »</a:t>
            </a:r>
          </a:p>
          <a:p>
            <a:pPr lvl="1"/>
            <a:r>
              <a:rPr lang="fr-FR" dirty="0" smtClean="0"/>
              <a:t>III- forcer la zone parallèle à un nombre de threads de votre choix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Lancer le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HelloWorld_omp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1622276"/>
          </a:xfrm>
        </p:spPr>
        <p:txBody>
          <a:bodyPr>
            <a:norm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{…}</a:t>
            </a:r>
          </a:p>
          <a:p>
            <a:r>
              <a:rPr lang="fr-FR" dirty="0"/>
              <a:t>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smtClean="0"/>
              <a:t>single{…}</a:t>
            </a:r>
            <a:endParaRPr lang="fr-FR" dirty="0"/>
          </a:p>
          <a:p>
            <a:r>
              <a:rPr lang="fr-FR" dirty="0" err="1"/>
              <a:t>o</a:t>
            </a:r>
            <a:r>
              <a:rPr lang="fr-FR" dirty="0" err="1" smtClean="0"/>
              <a:t>mp_get_thread_num</a:t>
            </a:r>
            <a:r>
              <a:rPr lang="fr-FR" dirty="0" smtClean="0"/>
              <a:t>()</a:t>
            </a:r>
          </a:p>
          <a:p>
            <a:r>
              <a:rPr lang="fr-FR" dirty="0" err="1"/>
              <a:t>o</a:t>
            </a:r>
            <a:r>
              <a:rPr lang="fr-FR" dirty="0" err="1" smtClean="0"/>
              <a:t>mp_get_num_threads</a:t>
            </a:r>
            <a:r>
              <a:rPr lang="fr-FR" dirty="0" smtClean="0"/>
              <a:t>()</a:t>
            </a:r>
          </a:p>
          <a:p>
            <a:r>
              <a:rPr lang="fr-FR" dirty="0" err="1"/>
              <a:t>o</a:t>
            </a:r>
            <a:r>
              <a:rPr lang="fr-FR" dirty="0" err="1" smtClean="0"/>
              <a:t>mp_set_num_threads</a:t>
            </a:r>
            <a:r>
              <a:rPr lang="fr-FR" dirty="0" smtClean="0"/>
              <a:t>()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12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4892801" y="3729561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 :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663280" y="4209325"/>
            <a:ext cx="4044825" cy="122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 conclure sur « </a:t>
            </a:r>
            <a:r>
              <a:rPr lang="fr-FR" dirty="0" err="1" smtClean="0"/>
              <a:t>std</a:t>
            </a:r>
            <a:r>
              <a:rPr lang="fr-FR" dirty="0" smtClean="0"/>
              <a:t>::cout » ?</a:t>
            </a:r>
          </a:p>
          <a:p>
            <a:endParaRPr lang="fr-FR" dirty="0" smtClean="0"/>
          </a:p>
          <a:p>
            <a:r>
              <a:rPr lang="fr-FR" dirty="0" smtClean="0"/>
              <a:t>Combien de threads </a:t>
            </a:r>
            <a:r>
              <a:rPr lang="fr-FR" dirty="0" err="1" smtClean="0"/>
              <a:t>OpenMP</a:t>
            </a:r>
            <a:r>
              <a:rPr lang="fr-FR" dirty="0" smtClean="0"/>
              <a:t> </a:t>
            </a:r>
            <a:r>
              <a:rPr lang="fr-FR" dirty="0"/>
              <a:t>utilise par </a:t>
            </a:r>
            <a:r>
              <a:rPr lang="fr-FR" dirty="0" smtClean="0"/>
              <a:t>défaut ?</a:t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754958" y="5076838"/>
            <a:ext cx="3861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	= Cœurs exposés par le système d’exploitation</a:t>
            </a:r>
            <a:br>
              <a:rPr lang="fr-FR" sz="1200" dirty="0"/>
            </a:br>
            <a:r>
              <a:rPr lang="fr-FR" sz="1200" dirty="0"/>
              <a:t>	= Nb cœurs physiques + virtuels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54959" y="4458256"/>
            <a:ext cx="38614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	</a:t>
            </a:r>
            <a:r>
              <a:rPr lang="fr-FR" sz="1200" dirty="0" smtClean="0"/>
              <a:t>= </a:t>
            </a:r>
            <a:r>
              <a:rPr lang="fr-FR" sz="1200" dirty="0" err="1" smtClean="0"/>
              <a:t>std</a:t>
            </a:r>
            <a:r>
              <a:rPr lang="fr-FR" sz="1200" dirty="0" smtClean="0"/>
              <a:t>::cout n’a pas de synchro par défaut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157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OMP single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9" name="TextShape 2"/>
          <p:cNvSpPr txBox="1"/>
          <p:nvPr/>
        </p:nvSpPr>
        <p:spPr>
          <a:xfrm>
            <a:off x="453630" y="1425916"/>
            <a:ext cx="8236740" cy="3845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Définit une section de code qui ne doit être exécutée que par 1 seul thread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On ne peut pas prévoir quel thread exécutera le bloc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Synchronisation en fin de section single (barrière implicite)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Ne peut pas être lancé au sein d’une directive for</a:t>
            </a:r>
          </a:p>
        </p:txBody>
      </p:sp>
      <p:sp>
        <p:nvSpPr>
          <p:cNvPr id="12" name="CustomShape 5"/>
          <p:cNvSpPr/>
          <p:nvPr/>
        </p:nvSpPr>
        <p:spPr>
          <a:xfrm>
            <a:off x="729262" y="3058942"/>
            <a:ext cx="4253722" cy="152534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parallel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("Hello world %d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%d\n", </a:t>
            </a:r>
            <a:r>
              <a:rPr lang="fr-FR" sz="1050" b="1" strike="noStrike" spc="-1" dirty="0" smtClean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,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                 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omp_get_thread_num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());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single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("Bye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bye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thread %d\n", </a:t>
            </a:r>
            <a:r>
              <a:rPr lang="fr-FR" sz="1050" b="1" strike="noStrike" spc="-1" dirty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5588542" y="3058942"/>
            <a:ext cx="2573231" cy="152534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Hello world 0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0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Hello world 2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1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Hello world 1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0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Bye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bye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thread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0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Hello world 3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1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95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OMP Section(s)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8" name="TextShape 2"/>
          <p:cNvSpPr txBox="1"/>
          <p:nvPr/>
        </p:nvSpPr>
        <p:spPr>
          <a:xfrm>
            <a:off x="701520" y="1473120"/>
            <a:ext cx="8642520" cy="4536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1" strike="noStrike" spc="-1" dirty="0" err="1">
                <a:solidFill>
                  <a:srgbClr val="FF950E"/>
                </a:solidFill>
                <a:latin typeface="Arial"/>
              </a:rPr>
              <a:t>omp</a:t>
            </a:r>
            <a:r>
              <a:rPr lang="fr-FR" sz="1400" b="1" strike="noStrike" spc="-1" dirty="0">
                <a:solidFill>
                  <a:srgbClr val="FF950E"/>
                </a:solidFill>
                <a:latin typeface="Arial"/>
              </a:rPr>
              <a:t> sections</a:t>
            </a: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 héberge un ensemble de </a:t>
            </a:r>
            <a:r>
              <a:rPr lang="fr-FR" sz="1400" b="1" strike="noStrike" spc="-1" dirty="0" err="1">
                <a:solidFill>
                  <a:srgbClr val="FF950E"/>
                </a:solidFill>
                <a:latin typeface="Arial"/>
              </a:rPr>
              <a:t>omp</a:t>
            </a:r>
            <a:r>
              <a:rPr lang="fr-FR" sz="1400" b="1" strike="noStrike" spc="-1" dirty="0">
                <a:solidFill>
                  <a:srgbClr val="FF950E"/>
                </a:solidFill>
                <a:latin typeface="Arial"/>
              </a:rPr>
              <a:t> section</a:t>
            </a: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1" strike="noStrike" spc="-1" dirty="0" err="1">
                <a:solidFill>
                  <a:srgbClr val="FF950E"/>
                </a:solidFill>
                <a:latin typeface="Arial"/>
              </a:rPr>
              <a:t>omp</a:t>
            </a:r>
            <a:r>
              <a:rPr lang="fr-FR" sz="1400" b="1" strike="noStrike" spc="-1" dirty="0">
                <a:solidFill>
                  <a:srgbClr val="FF950E"/>
                </a:solidFill>
                <a:latin typeface="Arial"/>
              </a:rPr>
              <a:t> section</a:t>
            </a: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 définit un bloc de code </a:t>
            </a:r>
            <a:r>
              <a:rPr lang="fr-FR" sz="1400" b="0" strike="noStrike" spc="-1" dirty="0" smtClean="0">
                <a:solidFill>
                  <a:srgbClr val="FF950E"/>
                </a:solidFill>
                <a:latin typeface="Arial"/>
              </a:rPr>
              <a:t>exécuté </a:t>
            </a: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par 1 seul thread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On ne peut pas prévoir quel thread exécutera un bloc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Synchronisation implicite en fin du bloc </a:t>
            </a:r>
            <a:r>
              <a:rPr lang="fr-FR" sz="1400" b="1" strike="noStrike" spc="-1" dirty="0" err="1">
                <a:solidFill>
                  <a:srgbClr val="FF950E"/>
                </a:solidFill>
                <a:latin typeface="Arial"/>
              </a:rPr>
              <a:t>omp</a:t>
            </a:r>
            <a:r>
              <a:rPr lang="fr-FR" sz="1400" b="1" strike="noStrike" spc="-1" dirty="0">
                <a:solidFill>
                  <a:srgbClr val="FF950E"/>
                </a:solidFill>
                <a:latin typeface="Arial"/>
              </a:rPr>
              <a:t> sections</a:t>
            </a: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Permet de distribuer des tâches entre les threads d’un pool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Utile pour exécuter en parallèle des portions de codes différents</a:t>
            </a:r>
          </a:p>
        </p:txBody>
      </p:sp>
      <p:sp>
        <p:nvSpPr>
          <p:cNvPr id="10" name="CustomShape 3"/>
          <p:cNvSpPr/>
          <p:nvPr/>
        </p:nvSpPr>
        <p:spPr>
          <a:xfrm>
            <a:off x="912180" y="3295320"/>
            <a:ext cx="4464000" cy="2114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 smtClean="0">
                <a:solidFill>
                  <a:srgbClr val="000000"/>
                </a:solidFill>
                <a:latin typeface="Courier New"/>
              </a:rPr>
              <a:t>parallel</a:t>
            </a:r>
            <a:r>
              <a:rPr lang="fr-FR" sz="1000" b="1" spc="-1" dirty="0">
                <a:solidFill>
                  <a:srgbClr val="000000"/>
                </a:solidFill>
                <a:latin typeface="Courier New"/>
              </a:rPr>
              <a:t> sections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section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("Hello world 1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thread %d\n",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      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omp_get_thread_num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section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("Hello world 2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thread %d\n",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      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omp_get_thread_num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5735820" y="4087320"/>
            <a:ext cx="2700000" cy="49320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Hello world 1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thread 2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Hello world 2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thread 0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20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OMP Section(s) VS OMP Single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2" name="TextShape 3"/>
          <p:cNvSpPr txBox="1"/>
          <p:nvPr/>
        </p:nvSpPr>
        <p:spPr>
          <a:xfrm>
            <a:off x="505563" y="1574820"/>
            <a:ext cx="8130060" cy="32131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La primitive single </a:t>
            </a:r>
            <a:r>
              <a:rPr lang="fr-FR" sz="1400" b="0" strike="noStrike" spc="-1" dirty="0" err="1">
                <a:solidFill>
                  <a:srgbClr val="FF950E"/>
                </a:solidFill>
                <a:latin typeface="Arial"/>
              </a:rPr>
              <a:t>séquentialise</a:t>
            </a: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 les opérations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Une barrière à la fin de chaque blocs single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La primitive sections parallélise les opérations section qu’elle héberge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Une barrière à la fin de l’ensemble des blocs sections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1915560" y="4256620"/>
            <a:ext cx="4942440" cy="1186080"/>
            <a:chOff x="864000" y="4788000"/>
            <a:chExt cx="5079806" cy="1692000"/>
          </a:xfrm>
        </p:grpSpPr>
        <p:sp>
          <p:nvSpPr>
            <p:cNvPr id="9" name="CustomShape 1"/>
            <p:cNvSpPr/>
            <p:nvPr/>
          </p:nvSpPr>
          <p:spPr>
            <a:xfrm>
              <a:off x="1152000" y="4788000"/>
              <a:ext cx="2099653" cy="1275071"/>
            </a:xfrm>
            <a:prstGeom prst="rect">
              <a:avLst/>
            </a:prstGeom>
            <a:solidFill>
              <a:srgbClr val="99CC66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100" b="1" strike="noStrike" spc="-1">
                  <a:solidFill>
                    <a:srgbClr val="333333"/>
                  </a:solidFill>
                  <a:latin typeface="Arial"/>
                </a:rPr>
                <a:t>Sections</a:t>
              </a:r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Line 15"/>
            <p:cNvSpPr/>
            <p:nvPr/>
          </p:nvSpPr>
          <p:spPr>
            <a:xfrm>
              <a:off x="864000" y="5184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16"/>
            <p:cNvSpPr/>
            <p:nvPr/>
          </p:nvSpPr>
          <p:spPr>
            <a:xfrm>
              <a:off x="1224000" y="5040000"/>
              <a:ext cx="1557807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100" b="1" strike="noStrike" spc="-1">
                  <a:solidFill>
                    <a:srgbClr val="FFFFFF"/>
                  </a:solidFill>
                  <a:latin typeface="Arial"/>
                </a:rPr>
                <a:t>section</a:t>
              </a:r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Line 17"/>
            <p:cNvSpPr/>
            <p:nvPr/>
          </p:nvSpPr>
          <p:spPr>
            <a:xfrm>
              <a:off x="864000" y="5616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18"/>
            <p:cNvSpPr/>
            <p:nvPr/>
          </p:nvSpPr>
          <p:spPr>
            <a:xfrm>
              <a:off x="864000" y="6048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19"/>
            <p:cNvSpPr/>
            <p:nvPr/>
          </p:nvSpPr>
          <p:spPr>
            <a:xfrm>
              <a:off x="3456000" y="4860001"/>
              <a:ext cx="67731" cy="124957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20"/>
            <p:cNvSpPr/>
            <p:nvPr/>
          </p:nvSpPr>
          <p:spPr>
            <a:xfrm>
              <a:off x="1223999" y="5472000"/>
              <a:ext cx="880499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100" b="1" strike="noStrike" spc="-1">
                  <a:solidFill>
                    <a:srgbClr val="FFFFFF"/>
                  </a:solidFill>
                  <a:latin typeface="Arial"/>
                </a:rPr>
                <a:t>section</a:t>
              </a:r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CustomShape 21"/>
            <p:cNvSpPr/>
            <p:nvPr/>
          </p:nvSpPr>
          <p:spPr>
            <a:xfrm>
              <a:off x="1224001" y="5904000"/>
              <a:ext cx="1964192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100" b="1" strike="noStrike" spc="-1">
                  <a:solidFill>
                    <a:srgbClr val="FFFFFF"/>
                  </a:solidFill>
                  <a:latin typeface="Arial"/>
                </a:rPr>
                <a:t>section</a:t>
              </a:r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Line 22"/>
            <p:cNvSpPr/>
            <p:nvPr/>
          </p:nvSpPr>
          <p:spPr>
            <a:xfrm>
              <a:off x="864000" y="6480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" name="Groupe 2"/>
          <p:cNvGrpSpPr/>
          <p:nvPr/>
        </p:nvGrpSpPr>
        <p:grpSpPr>
          <a:xfrm>
            <a:off x="1999837" y="2374996"/>
            <a:ext cx="4477620" cy="904800"/>
            <a:chOff x="864000" y="2448000"/>
            <a:chExt cx="5287731" cy="1404000"/>
          </a:xfrm>
        </p:grpSpPr>
        <p:sp>
          <p:nvSpPr>
            <p:cNvPr id="13" name="Line 4"/>
            <p:cNvSpPr/>
            <p:nvPr/>
          </p:nvSpPr>
          <p:spPr>
            <a:xfrm>
              <a:off x="864000" y="2592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5"/>
            <p:cNvSpPr/>
            <p:nvPr/>
          </p:nvSpPr>
          <p:spPr>
            <a:xfrm>
              <a:off x="1044000" y="2448000"/>
              <a:ext cx="1083691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200" b="1" strike="noStrike" spc="-1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Line 6"/>
            <p:cNvSpPr/>
            <p:nvPr/>
          </p:nvSpPr>
          <p:spPr>
            <a:xfrm>
              <a:off x="864000" y="3024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7"/>
            <p:cNvSpPr/>
            <p:nvPr/>
          </p:nvSpPr>
          <p:spPr>
            <a:xfrm>
              <a:off x="2448000" y="2880000"/>
              <a:ext cx="677307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200" b="1" strike="noStrike" spc="-1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Line 8"/>
            <p:cNvSpPr/>
            <p:nvPr/>
          </p:nvSpPr>
          <p:spPr>
            <a:xfrm>
              <a:off x="864000" y="3456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9"/>
            <p:cNvSpPr/>
            <p:nvPr/>
          </p:nvSpPr>
          <p:spPr>
            <a:xfrm>
              <a:off x="3455999" y="2448000"/>
              <a:ext cx="880499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200" b="1" strike="noStrike" spc="-1" dirty="0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CustomShape 10"/>
            <p:cNvSpPr/>
            <p:nvPr/>
          </p:nvSpPr>
          <p:spPr>
            <a:xfrm>
              <a:off x="4644000" y="3276000"/>
              <a:ext cx="1253018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200" b="1" strike="noStrike" spc="-1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CustomShape 11"/>
            <p:cNvSpPr/>
            <p:nvPr/>
          </p:nvSpPr>
          <p:spPr>
            <a:xfrm>
              <a:off x="2268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12"/>
            <p:cNvSpPr/>
            <p:nvPr/>
          </p:nvSpPr>
          <p:spPr>
            <a:xfrm>
              <a:off x="3276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13"/>
            <p:cNvSpPr/>
            <p:nvPr/>
          </p:nvSpPr>
          <p:spPr>
            <a:xfrm>
              <a:off x="4464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14"/>
            <p:cNvSpPr/>
            <p:nvPr/>
          </p:nvSpPr>
          <p:spPr>
            <a:xfrm>
              <a:off x="6084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Line 23"/>
            <p:cNvSpPr/>
            <p:nvPr/>
          </p:nvSpPr>
          <p:spPr>
            <a:xfrm>
              <a:off x="864000" y="3852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91297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OMP </a:t>
            </a:r>
            <a:r>
              <a:rPr lang="fr-FR" dirty="0" err="1" smtClean="0"/>
              <a:t>barrier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3" name="TextShape 2"/>
          <p:cNvSpPr txBox="1"/>
          <p:nvPr/>
        </p:nvSpPr>
        <p:spPr>
          <a:xfrm>
            <a:off x="564360" y="1701720"/>
            <a:ext cx="8642520" cy="4536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Réalise une barrière au sein d’un pool de threads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Tous les threads du pool sont bloqués jusqu’à la fin de la barrière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La plupart des directives réalisent une barrière implicite en fin de directive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Il est possible de désactiver cette barrière implicite (via une clause)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Permet de synchroniser les threads lorsqu’on travaille sans barrières implicites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Ou lorsqu’on utilise des directives sans barrières implicites</a:t>
            </a:r>
          </a:p>
        </p:txBody>
      </p:sp>
    </p:spTree>
    <p:extLst>
      <p:ext uri="{BB962C8B-B14F-4D97-AF65-F5344CB8AC3E}">
        <p14:creationId xmlns:p14="http://schemas.microsoft.com/office/powerpoint/2010/main" val="16509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Calculer le produit vectoriel de deux vecteurs 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Lancer le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DotProduct_omp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fr-FR" dirty="0"/>
              <a:t>et écrire la fonction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dotProductParallel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/>
              <a:t>On considère que la dimension des vecteurs est un multiple du nombre de threads</a:t>
            </a:r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1622276"/>
          </a:xfrm>
        </p:spPr>
        <p:txBody>
          <a:bodyPr>
            <a:norm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{…}</a:t>
            </a:r>
          </a:p>
          <a:p>
            <a:r>
              <a:rPr lang="fr-FR" dirty="0"/>
              <a:t>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err="1" smtClean="0"/>
              <a:t>atomic</a:t>
            </a:r>
            <a:r>
              <a:rPr lang="fr-FR" dirty="0" smtClean="0"/>
              <a:t> / </a:t>
            </a:r>
            <a:r>
              <a:rPr lang="fr-FR" dirty="0" err="1" smtClean="0"/>
              <a:t>critical</a:t>
            </a:r>
            <a:endParaRPr lang="fr-FR" dirty="0"/>
          </a:p>
          <a:p>
            <a:r>
              <a:rPr lang="fr-FR" dirty="0" err="1"/>
              <a:t>o</a:t>
            </a:r>
            <a:r>
              <a:rPr lang="fr-FR" dirty="0" err="1" smtClean="0"/>
              <a:t>mp_get_thread_num</a:t>
            </a:r>
            <a:r>
              <a:rPr lang="fr-FR" dirty="0" smtClean="0"/>
              <a:t>()</a:t>
            </a:r>
          </a:p>
          <a:p>
            <a:r>
              <a:rPr lang="fr-FR" dirty="0" err="1"/>
              <a:t>o</a:t>
            </a:r>
            <a:r>
              <a:rPr lang="fr-FR" dirty="0" err="1" smtClean="0"/>
              <a:t>mp_get_num_threads</a:t>
            </a:r>
            <a:r>
              <a:rPr lang="fr-FR" dirty="0" smtClean="0"/>
              <a:t>()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17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4892801" y="3729561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 :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663280" y="4209325"/>
            <a:ext cx="4044825" cy="122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Quel </a:t>
            </a:r>
            <a:r>
              <a:rPr lang="fr-FR" dirty="0" err="1" smtClean="0"/>
              <a:t>speedup</a:t>
            </a:r>
            <a:r>
              <a:rPr lang="fr-FR" dirty="0" smtClean="0"/>
              <a:t> vous obtenez ?</a:t>
            </a:r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79" y="2457450"/>
            <a:ext cx="3152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9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D’autres directives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Directive boucle for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for</a:t>
            </a:r>
            <a:br>
              <a:rPr lang="fr-FR" dirty="0" smtClean="0"/>
            </a:br>
            <a:r>
              <a:rPr lang="fr-FR" dirty="0" smtClean="0"/>
              <a:t>Distribue automatiquement les itérations d’une boucle for sur plusieurs threads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for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Directive boucle for + </a:t>
            </a:r>
            <a:r>
              <a:rPr lang="fr-FR" dirty="0" err="1" smtClean="0"/>
              <a:t>reduction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for </a:t>
            </a:r>
            <a:r>
              <a:rPr lang="fr-FR" dirty="0" err="1"/>
              <a:t>reduction</a:t>
            </a:r>
            <a:r>
              <a:rPr lang="fr-FR" dirty="0"/>
              <a:t>(&lt;op&gt;:&lt;var&gt;)</a:t>
            </a:r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8" name="CustomShape 5"/>
          <p:cNvSpPr/>
          <p:nvPr/>
        </p:nvSpPr>
        <p:spPr>
          <a:xfrm>
            <a:off x="1125502" y="2941704"/>
            <a:ext cx="2874998" cy="10816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parallel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for</a:t>
            </a:r>
          </a:p>
          <a:p>
            <a:pPr>
              <a:lnSpc>
                <a:spcPct val="100000"/>
              </a:lnSpc>
            </a:pPr>
            <a:r>
              <a:rPr lang="fr-FR" sz="1050" b="1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for (</a:t>
            </a:r>
            <a:r>
              <a:rPr lang="fr-FR" sz="1050" b="1" spc="-1" dirty="0" err="1" smtClean="0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 i = 0; i &lt; N; i++)</a:t>
            </a:r>
            <a:endParaRPr lang="fr-FR" sz="105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		a[i] =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Arial"/>
              </a:rPr>
              <a:t>func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(i);</a:t>
            </a:r>
            <a:r>
              <a:rPr lang="fr-FR" sz="1050" b="1" strike="noStrike" spc="-1" dirty="0">
                <a:solidFill>
                  <a:srgbClr val="000000"/>
                </a:solidFill>
                <a:latin typeface="Arial"/>
              </a:rPr>
              <a:t/>
            </a:r>
            <a:br>
              <a:rPr lang="fr-FR" sz="1050" b="1" strike="noStrike" spc="-1" dirty="0">
                <a:solidFill>
                  <a:srgbClr val="000000"/>
                </a:solidFill>
                <a:latin typeface="Arial"/>
              </a:rPr>
            </a:b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CustomShape 5"/>
          <p:cNvSpPr/>
          <p:nvPr/>
        </p:nvSpPr>
        <p:spPr>
          <a:xfrm>
            <a:off x="1125502" y="4483605"/>
            <a:ext cx="2874998" cy="62179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parallel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for</a:t>
            </a:r>
            <a:endParaRPr lang="fr-FR" sz="105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for (</a:t>
            </a:r>
            <a:r>
              <a:rPr lang="fr-FR" sz="1050" b="1" spc="-1" dirty="0" err="1" smtClean="0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 i = 0; i &lt; N; i++)</a:t>
            </a:r>
            <a:endParaRPr lang="fr-FR" sz="105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		a[i] =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Arial"/>
              </a:rPr>
              <a:t>func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(i);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CustomShape 5"/>
          <p:cNvSpPr/>
          <p:nvPr/>
        </p:nvSpPr>
        <p:spPr>
          <a:xfrm>
            <a:off x="4791930" y="3125543"/>
            <a:ext cx="3787525" cy="99708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#pragma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parallel for reduction(+:res</a:t>
            </a:r>
            <a:r>
              <a:rPr lang="en-US" sz="1050" b="1" spc="-1" dirty="0" smtClean="0">
                <a:solidFill>
                  <a:srgbClr val="000000"/>
                </a:solidFill>
                <a:latin typeface="Courier New"/>
              </a:rPr>
              <a:t>)</a:t>
            </a:r>
            <a:endParaRPr lang="en-US" sz="105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= 0;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&lt; SIZE;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++)</a:t>
            </a:r>
          </a:p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       res +=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1" spc="-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05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88338" y="2542564"/>
            <a:ext cx="222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+, -, *, &amp;, |, ^, &amp;&amp; and ||</a:t>
            </a:r>
          </a:p>
        </p:txBody>
      </p:sp>
    </p:spTree>
    <p:extLst>
      <p:ext uri="{BB962C8B-B14F-4D97-AF65-F5344CB8AC3E}">
        <p14:creationId xmlns:p14="http://schemas.microsoft.com/office/powerpoint/2010/main" val="28125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Calculer le produit vectoriel de deux vecteurs 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Lancer le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DotProduct_omp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fr-FR" dirty="0"/>
              <a:t>et écrire </a:t>
            </a:r>
            <a:r>
              <a:rPr lang="fr-FR" dirty="0" smtClean="0"/>
              <a:t>les fonction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dotProductParallelFor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et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dotProductRedux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/>
              <a:t>On considère que la dimension des vecteurs est un multiple du nombre de threads</a:t>
            </a:r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1622276"/>
          </a:xfrm>
        </p:spPr>
        <p:txBody>
          <a:bodyPr>
            <a:norm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for{…}</a:t>
            </a:r>
          </a:p>
          <a:p>
            <a:r>
              <a:rPr lang="fr-FR" dirty="0"/>
              <a:t>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err="1"/>
              <a:t>parallel</a:t>
            </a:r>
            <a:r>
              <a:rPr lang="fr-FR" dirty="0"/>
              <a:t> for </a:t>
            </a:r>
            <a:r>
              <a:rPr lang="fr-FR" dirty="0" err="1"/>
              <a:t>reduction</a:t>
            </a:r>
            <a:r>
              <a:rPr lang="fr-FR" dirty="0"/>
              <a:t>(+:</a:t>
            </a:r>
            <a:r>
              <a:rPr lang="fr-FR" dirty="0" err="1"/>
              <a:t>res</a:t>
            </a:r>
            <a:r>
              <a:rPr lang="fr-FR" dirty="0"/>
              <a:t>)</a:t>
            </a:r>
            <a:endParaRPr lang="fr-FR" dirty="0" smtClean="0"/>
          </a:p>
          <a:p>
            <a:r>
              <a:rPr lang="fr-FR" dirty="0" smtClean="0"/>
              <a:t>Ce qu’on a déjà vu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19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4892801" y="3729561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 :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663280" y="4209325"/>
            <a:ext cx="4044825" cy="122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Comment évolue le </a:t>
            </a:r>
            <a:r>
              <a:rPr lang="fr-FR" dirty="0" err="1" smtClean="0"/>
              <a:t>speedup</a:t>
            </a:r>
            <a:r>
              <a:rPr lang="fr-FR" dirty="0" smtClean="0"/>
              <a:t> en fonction du nombre de threads ?</a:t>
            </a:r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79" y="2457450"/>
            <a:ext cx="3152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Un peu d’histoire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267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34722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Générer une image fractale sur plusieurs threads à l’aide de la formule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Modifier la fonction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matOpeOpenMP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smtClean="0"/>
              <a:t>du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Mandel_omp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20</a:t>
            </a:fld>
            <a:endParaRPr lang="fr-FR" sz="1600"/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778040" y="2088663"/>
            <a:ext cx="4044825" cy="3154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80" y="3522278"/>
            <a:ext cx="1230247" cy="12268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14" y="2640309"/>
            <a:ext cx="2011679" cy="79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http://jakascorner.com/blog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Tuto </a:t>
            </a:r>
            <a:r>
              <a:rPr lang="fr-FR" dirty="0" err="1" smtClean="0"/>
              <a:t>OpenMP</a:t>
            </a:r>
            <a:r>
              <a:rPr lang="fr-FR" dirty="0" smtClean="0"/>
              <a:t> très bien fait et bien illustré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862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Ça se corse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22</a:t>
            </a:fld>
            <a:endParaRPr lang="fr-FR" noProof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317" y="1161787"/>
            <a:ext cx="3629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Un mot sur la « </a:t>
            </a:r>
            <a:r>
              <a:rPr lang="fr-FR" sz="3150" dirty="0" err="1" smtClean="0">
                <a:solidFill>
                  <a:schemeClr val="bg1"/>
                </a:solidFill>
              </a:rPr>
              <a:t>parallel</a:t>
            </a:r>
            <a:r>
              <a:rPr lang="fr-FR" sz="3150" dirty="0" smtClean="0">
                <a:solidFill>
                  <a:schemeClr val="bg1"/>
                </a:solidFill>
              </a:rPr>
              <a:t> STL »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04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713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 calcul </a:t>
            </a:r>
            <a:r>
              <a:rPr lang="fr-FR" dirty="0" err="1" smtClean="0"/>
              <a:t>parallel</a:t>
            </a:r>
            <a:r>
              <a:rPr lang="fr-FR" dirty="0" smtClean="0"/>
              <a:t> dans le standard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24</a:t>
            </a:fld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319725660"/>
              </p:ext>
            </p:extLst>
          </p:nvPr>
        </p:nvGraphicFramePr>
        <p:xfrm>
          <a:off x="5105400" y="2450421"/>
          <a:ext cx="2849880" cy="2774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ce réservé du texte 8"/>
          <p:cNvSpPr txBox="1">
            <a:spLocks/>
          </p:cNvSpPr>
          <p:nvPr/>
        </p:nvSpPr>
        <p:spPr>
          <a:xfrm>
            <a:off x="5260274" y="1584377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Les </a:t>
            </a:r>
            <a:r>
              <a:rPr lang="fr-FR" dirty="0" err="1" smtClean="0"/>
              <a:t>algos</a:t>
            </a:r>
            <a:r>
              <a:rPr lang="fr-FR" dirty="0" smtClean="0"/>
              <a:t> les plus utiles</a:t>
            </a:r>
            <a:endParaRPr lang="fr-FR" dirty="0"/>
          </a:p>
        </p:txBody>
      </p:sp>
      <p:sp>
        <p:nvSpPr>
          <p:cNvPr id="9" name="Espace réservé du texte 8"/>
          <p:cNvSpPr txBox="1">
            <a:spLocks/>
          </p:cNvSpPr>
          <p:nvPr/>
        </p:nvSpPr>
        <p:spPr>
          <a:xfrm>
            <a:off x="756694" y="1584377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De nouvelles « politiques d’exécution »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94" y="2138530"/>
            <a:ext cx="4578066" cy="118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Limitations…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Certains algorithmes ne sont pas implémentés en version parallèle par les compilateurs.</a:t>
            </a:r>
          </a:p>
          <a:p>
            <a:r>
              <a:rPr lang="fr-FR" dirty="0" smtClean="0"/>
              <a:t>Chez Microsoft, des implémentation parallèle plus lentes que les versions séquentielles ont été retirées :</a:t>
            </a:r>
            <a:br>
              <a:rPr lang="fr-FR" dirty="0" smtClean="0"/>
            </a:br>
            <a:r>
              <a:rPr lang="en-US" dirty="0"/>
              <a:t>(</a:t>
            </a:r>
            <a:r>
              <a:rPr lang="en-US" dirty="0" smtClean="0"/>
              <a:t>copy</a:t>
            </a:r>
            <a:r>
              <a:rPr lang="en-US" dirty="0"/>
              <a:t>, </a:t>
            </a:r>
            <a:r>
              <a:rPr lang="en-US" dirty="0" err="1"/>
              <a:t>copy_n</a:t>
            </a:r>
            <a:r>
              <a:rPr lang="en-US" dirty="0"/>
              <a:t>, fill, </a:t>
            </a:r>
            <a:r>
              <a:rPr lang="en-US" dirty="0" err="1"/>
              <a:t>fill_n</a:t>
            </a:r>
            <a:r>
              <a:rPr lang="en-US" dirty="0"/>
              <a:t>, move, reverse, </a:t>
            </a:r>
            <a:r>
              <a:rPr lang="en-US" dirty="0" err="1"/>
              <a:t>reverse_copy</a:t>
            </a:r>
            <a:r>
              <a:rPr lang="en-US" dirty="0"/>
              <a:t>, rotate, </a:t>
            </a:r>
            <a:r>
              <a:rPr lang="en-US" dirty="0" err="1"/>
              <a:t>rotate_copy</a:t>
            </a:r>
            <a:r>
              <a:rPr lang="en-US" dirty="0"/>
              <a:t>, </a:t>
            </a:r>
            <a:r>
              <a:rPr lang="en-US" dirty="0" err="1" smtClean="0"/>
              <a:t>swap_ranges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Ce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uniquement</a:t>
            </a:r>
            <a:r>
              <a:rPr lang="en-US" dirty="0" smtClean="0"/>
              <a:t> de </a:t>
            </a:r>
            <a:r>
              <a:rPr lang="en-US" dirty="0" err="1" smtClean="0"/>
              <a:t>leur</a:t>
            </a:r>
            <a:r>
              <a:rPr lang="en-US" dirty="0" smtClean="0"/>
              <a:t> </a:t>
            </a:r>
            <a:r>
              <a:rPr lang="en-US" dirty="0" err="1" smtClean="0"/>
              <a:t>faute</a:t>
            </a:r>
            <a:r>
              <a:rPr lang="en-US" dirty="0" smtClean="0"/>
              <a:t>, les </a:t>
            </a:r>
            <a:r>
              <a:rPr lang="en-US" dirty="0" err="1" smtClean="0"/>
              <a:t>algo</a:t>
            </a:r>
            <a:r>
              <a:rPr lang="en-US" dirty="0" smtClean="0"/>
              <a:t> de la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difficilement</a:t>
            </a:r>
            <a:r>
              <a:rPr lang="en-US" dirty="0" smtClean="0"/>
              <a:t> </a:t>
            </a:r>
            <a:r>
              <a:rPr lang="en-US" dirty="0" err="1" smtClean="0"/>
              <a:t>optimisables</a:t>
            </a:r>
            <a:r>
              <a:rPr lang="en-US" dirty="0"/>
              <a:t> </a:t>
            </a:r>
            <a:r>
              <a:rPr lang="en-US" dirty="0" smtClean="0"/>
              <a:t>car </a:t>
            </a:r>
            <a:r>
              <a:rPr lang="en-US" dirty="0" err="1" smtClean="0"/>
              <a:t>limités</a:t>
            </a:r>
            <a:r>
              <a:rPr lang="en-US" dirty="0" smtClean="0"/>
              <a:t> par la </a:t>
            </a:r>
            <a:r>
              <a:rPr lang="en-US" dirty="0" err="1" smtClean="0"/>
              <a:t>bandes</a:t>
            </a:r>
            <a:r>
              <a:rPr lang="en-US" dirty="0" smtClean="0"/>
              <a:t> </a:t>
            </a:r>
            <a:r>
              <a:rPr lang="en-US" dirty="0" err="1" smtClean="0"/>
              <a:t>passantes</a:t>
            </a:r>
            <a:r>
              <a:rPr lang="en-US" dirty="0" smtClean="0"/>
              <a:t> entre les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 err="1" smtClean="0"/>
              <a:t>mémoires</a:t>
            </a:r>
            <a:r>
              <a:rPr lang="en-US" dirty="0" smtClean="0"/>
              <a:t>…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30" y="2862548"/>
            <a:ext cx="6073140" cy="11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sur la « </a:t>
            </a:r>
            <a:r>
              <a:rPr lang="fr-FR" dirty="0" err="1" smtClean="0"/>
              <a:t>Parallel</a:t>
            </a:r>
            <a:r>
              <a:rPr lang="fr-FR" dirty="0" smtClean="0"/>
              <a:t> STL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À utiliser lorsque :</a:t>
            </a:r>
          </a:p>
          <a:p>
            <a:pPr lvl="1"/>
            <a:r>
              <a:rPr lang="fr-FR" sz="1800" dirty="0" smtClean="0"/>
              <a:t>on </a:t>
            </a:r>
            <a:r>
              <a:rPr lang="fr-FR" sz="1800" dirty="0"/>
              <a:t>travaille sur d</a:t>
            </a:r>
            <a:r>
              <a:rPr lang="fr-FR" sz="1800" dirty="0" smtClean="0"/>
              <a:t>es données de (très) grande dimensions</a:t>
            </a:r>
          </a:p>
          <a:p>
            <a:pPr lvl="1"/>
            <a:r>
              <a:rPr lang="fr-FR" sz="1800" dirty="0" smtClean="0"/>
              <a:t>Les calculs sont conséquents par rapport aux transferts mémoire</a:t>
            </a:r>
          </a:p>
          <a:p>
            <a:pPr lvl="1"/>
            <a:r>
              <a:rPr lang="fr-FR" sz="1800" dirty="0" smtClean="0"/>
              <a:t>On a pas le temps et on veut juste faire en sorte que ça aille (un peu) plus vite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20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type="body" idx="1"/>
          </p:nvPr>
        </p:nvSpPr>
        <p:spPr>
          <a:xfrm>
            <a:off x="665414" y="1489197"/>
            <a:ext cx="3815306" cy="446671"/>
          </a:xfrm>
        </p:spPr>
        <p:txBody>
          <a:bodyPr>
            <a:normAutofit/>
          </a:bodyPr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Spécifications complètes :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://www.openmp.org//</a:t>
            </a:r>
            <a:r>
              <a:rPr lang="fr-FR" dirty="0" smtClean="0">
                <a:hlinkClick r:id="rId2"/>
              </a:rPr>
              <a:t>wp-content/uploads/openmp-4.5.pdf</a:t>
            </a:r>
            <a:endParaRPr lang="fr-FR" dirty="0" smtClean="0"/>
          </a:p>
          <a:p>
            <a:r>
              <a:rPr lang="fr-FR" dirty="0" smtClean="0"/>
              <a:t>Doc </a:t>
            </a:r>
            <a:r>
              <a:rPr lang="fr-FR" dirty="0"/>
              <a:t>M</a:t>
            </a:r>
            <a:r>
              <a:rPr lang="fr-FR" dirty="0" smtClean="0"/>
              <a:t>icrosoft avec des exemples :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docs.microsoft.com/fr-fr/cpp/parallel/openmp/reference/openmp-directives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Autres </a:t>
            </a:r>
            <a:r>
              <a:rPr lang="fr-FR" dirty="0" err="1" smtClean="0"/>
              <a:t>pragma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flush(&lt;var&gt;)</a:t>
            </a:r>
            <a:br>
              <a:rPr lang="fr-FR" dirty="0" smtClean="0"/>
            </a:br>
            <a:r>
              <a:rPr lang="fr-FR" dirty="0" smtClean="0"/>
              <a:t>permet de synchroniser des données entre les threads (threads qui travaillent dans des sections différentes mais sur les mêmes données par exemple)</a:t>
            </a:r>
          </a:p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master</a:t>
            </a:r>
            <a:br>
              <a:rPr lang="fr-FR" dirty="0" smtClean="0"/>
            </a:br>
            <a:r>
              <a:rPr lang="fr-FR" dirty="0" smtClean="0"/>
              <a:t>Idem single sauf que c’est le master qui fait obligatoirement le boulot et qu’il n’y a pas de barrière implicite à la fin</a:t>
            </a:r>
          </a:p>
        </p:txBody>
      </p:sp>
    </p:spTree>
    <p:extLst>
      <p:ext uri="{BB962C8B-B14F-4D97-AF65-F5344CB8AC3E}">
        <p14:creationId xmlns:p14="http://schemas.microsoft.com/office/powerpoint/2010/main" val="31615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Changement de paradigme pour les </a:t>
            </a:r>
            <a:r>
              <a:rPr lang="fr-FR" dirty="0" err="1" smtClean="0"/>
              <a:t>CPUs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96326" y="3752752"/>
            <a:ext cx="787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Loi de Moore : 2 fois plus de transistors/puissance tous les 2 ans.  Toujours valable !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75842" y="1545908"/>
            <a:ext cx="766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fréquences des CPU stagnent : l’énergie est fonction du cube de la fréquence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5017400" y="2783877"/>
                <a:ext cx="2700804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b="1" dirty="0" smtClean="0">
                    <a:solidFill>
                      <a:schemeClr val="tx1"/>
                    </a:solidFill>
                  </a:rPr>
                  <a:t>Energy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𝑭𝒓𝒆𝒒𝒖𝒆𝒏𝒄𝒚</m:t>
                        </m:r>
                      </m:e>
                      <m:sup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fr-FR" b="1" dirty="0" smtClean="0">
                    <a:solidFill>
                      <a:schemeClr val="tx1"/>
                    </a:solidFill>
                  </a:rPr>
                  <a:t>)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400" y="2783877"/>
                <a:ext cx="2700804" cy="283219"/>
              </a:xfrm>
              <a:prstGeom prst="rect">
                <a:avLst/>
              </a:prstGeom>
              <a:blipFill>
                <a:blip r:embed="rId2"/>
                <a:stretch>
                  <a:fillRect l="-5192" t="-26087" r="-4740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796326" y="4488728"/>
            <a:ext cx="752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Seule solution =&gt; augmenter le nombre de cœurs pour augmenter la puissance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1506443" y="2196716"/>
                <a:ext cx="10064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443" y="2196716"/>
                <a:ext cx="1006494" cy="276999"/>
              </a:xfrm>
              <a:prstGeom prst="rect">
                <a:avLst/>
              </a:prstGeom>
              <a:blipFill>
                <a:blip r:embed="rId3"/>
                <a:stretch>
                  <a:fillRect l="-4848" r="-424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506443" y="2584279"/>
                <a:ext cx="1080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443" y="2584279"/>
                <a:ext cx="1080424" cy="276999"/>
              </a:xfrm>
              <a:prstGeom prst="rect">
                <a:avLst/>
              </a:prstGeom>
              <a:blipFill>
                <a:blip r:embed="rId4"/>
                <a:stretch>
                  <a:fillRect l="-3955" r="-395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ccolade ouvrante 14"/>
          <p:cNvSpPr/>
          <p:nvPr/>
        </p:nvSpPr>
        <p:spPr>
          <a:xfrm flipH="1">
            <a:off x="2586867" y="2117487"/>
            <a:ext cx="262792" cy="8481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923589" y="2401776"/>
                <a:ext cx="145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89" y="2401776"/>
                <a:ext cx="1459438" cy="276999"/>
              </a:xfrm>
              <a:prstGeom prst="rect">
                <a:avLst/>
              </a:prstGeom>
              <a:blipFill>
                <a:blip r:embed="rId5"/>
                <a:stretch>
                  <a:fillRect l="-3347" r="-2510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2951163" y="2826425"/>
                <a:ext cx="1092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63" y="2826425"/>
                <a:ext cx="1092094" cy="276999"/>
              </a:xfrm>
              <a:prstGeom prst="rect">
                <a:avLst/>
              </a:prstGeom>
              <a:blipFill>
                <a:blip r:embed="rId6"/>
                <a:stretch>
                  <a:fillRect l="-3911" r="-3911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ccolade ouvrante 17"/>
          <p:cNvSpPr/>
          <p:nvPr/>
        </p:nvSpPr>
        <p:spPr>
          <a:xfrm flipH="1">
            <a:off x="4473331" y="2325979"/>
            <a:ext cx="262792" cy="11882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951163" y="3237264"/>
                <a:ext cx="5042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63" y="3237264"/>
                <a:ext cx="504241" cy="276999"/>
              </a:xfrm>
              <a:prstGeom prst="rect">
                <a:avLst/>
              </a:prstGeom>
              <a:blipFill>
                <a:blip r:embed="rId7"/>
                <a:stretch>
                  <a:fillRect l="-8434" r="-9639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« The free lunch </a:t>
            </a:r>
            <a:r>
              <a:rPr lang="fr-FR" dirty="0" err="1" smtClean="0"/>
              <a:t>is</a:t>
            </a:r>
            <a:r>
              <a:rPr lang="fr-FR" dirty="0" smtClean="0"/>
              <a:t> over ! » - </a:t>
            </a:r>
            <a:r>
              <a:rPr lang="fr-FR" dirty="0" err="1" smtClean="0"/>
              <a:t>Herb</a:t>
            </a:r>
            <a:r>
              <a:rPr lang="fr-FR" dirty="0" smtClean="0"/>
              <a:t> </a:t>
            </a:r>
            <a:r>
              <a:rPr lang="fr-FR" dirty="0" err="1" smtClean="0"/>
              <a:t>sutter</a:t>
            </a:r>
            <a:r>
              <a:rPr lang="fr-FR" dirty="0"/>
              <a:t>, 2005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69" y="1480054"/>
            <a:ext cx="6523096" cy="417398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239205" y="3567046"/>
            <a:ext cx="1592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À vous : récupérer votre nombre de cœurs et la fréquence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76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Concurrent  VS  </a:t>
            </a:r>
            <a:r>
              <a:rPr lang="fr-FR" dirty="0" err="1" smtClean="0"/>
              <a:t>Parallel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Concurrency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Plusieurs tâches</a:t>
            </a:r>
          </a:p>
          <a:p>
            <a:r>
              <a:rPr lang="fr-FR" dirty="0" smtClean="0"/>
              <a:t>Non simultanées / en progression </a:t>
            </a:r>
          </a:p>
          <a:p>
            <a:r>
              <a:rPr lang="en-US" dirty="0" smtClean="0"/>
              <a:t>“Concurrency </a:t>
            </a:r>
            <a:r>
              <a:rPr lang="en-US" dirty="0"/>
              <a:t>is about</a:t>
            </a:r>
            <a:r>
              <a:rPr lang="en-US" b="1" dirty="0"/>
              <a:t> dealing with lots of things</a:t>
            </a:r>
            <a:r>
              <a:rPr lang="en-US" dirty="0"/>
              <a:t> at </a:t>
            </a:r>
            <a:r>
              <a:rPr lang="en-US" dirty="0" smtClean="0"/>
              <a:t>once”. </a:t>
            </a:r>
          </a:p>
          <a:p>
            <a:r>
              <a:rPr lang="fr-FR" dirty="0" smtClean="0"/>
              <a:t>Exemple : Threads python ou le cerveau humain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 err="1" smtClean="0"/>
              <a:t>Parallelism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Une ou plusieurs tâches</a:t>
            </a:r>
          </a:p>
          <a:p>
            <a:r>
              <a:rPr lang="fr-FR" dirty="0" smtClean="0"/>
              <a:t>Simultanée(s)</a:t>
            </a:r>
          </a:p>
          <a:p>
            <a:r>
              <a:rPr lang="en-US" dirty="0" smtClean="0"/>
              <a:t>“Parallelism </a:t>
            </a:r>
            <a:r>
              <a:rPr lang="en-US" dirty="0"/>
              <a:t>is about </a:t>
            </a:r>
            <a:r>
              <a:rPr lang="en-US" b="1" dirty="0"/>
              <a:t>doing lots of things at once</a:t>
            </a:r>
            <a:r>
              <a:rPr lang="en-US" dirty="0" smtClean="0"/>
              <a:t>.”</a:t>
            </a:r>
          </a:p>
          <a:p>
            <a:r>
              <a:rPr lang="en-US" dirty="0" err="1" smtClean="0"/>
              <a:t>Exemple</a:t>
            </a:r>
            <a:r>
              <a:rPr lang="en-US" dirty="0" smtClean="0"/>
              <a:t> : </a:t>
            </a:r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le </a:t>
            </a:r>
            <a:r>
              <a:rPr lang="en-US" dirty="0" err="1" smtClean="0"/>
              <a:t>cerveau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smtClean="0"/>
              <a:t>Bjarne </a:t>
            </a:r>
            <a:r>
              <a:rPr lang="en-US" dirty="0" err="1"/>
              <a:t>stroustrup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140932" y="160337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14" y="3927079"/>
            <a:ext cx="7829550" cy="12573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92801" y="5184379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100" dirty="0" err="1" smtClean="0"/>
              <a:t>From</a:t>
            </a:r>
            <a:r>
              <a:rPr lang="fr-FR" sz="1100" dirty="0" smtClean="0"/>
              <a:t> https</a:t>
            </a:r>
            <a:r>
              <a:rPr lang="fr-FR" sz="1100" dirty="0"/>
              <a:t>://docs.python.org/fr/3/library/threading.html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422" y="1639953"/>
            <a:ext cx="4022945" cy="36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9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la base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317" y="1161787"/>
            <a:ext cx="3629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qu’OPENMP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3329" y="2077346"/>
            <a:ext cx="5178491" cy="2855920"/>
          </a:xfrm>
        </p:spPr>
        <p:txBody>
          <a:bodyPr>
            <a:normAutofit lnSpcReduction="10000"/>
          </a:bodyPr>
          <a:lstStyle/>
          <a:p>
            <a:r>
              <a:rPr lang="fr-FR" sz="1400" b="1" spc="-1" dirty="0">
                <a:solidFill>
                  <a:srgbClr val="800000"/>
                </a:solidFill>
                <a:latin typeface="Arial"/>
              </a:rPr>
              <a:t>Open</a:t>
            </a:r>
            <a:r>
              <a:rPr lang="fr-FR" sz="1400" spc="-1" dirty="0">
                <a:solidFill>
                  <a:srgbClr val="800000"/>
                </a:solidFill>
                <a:latin typeface="Arial"/>
              </a:rPr>
              <a:t> </a:t>
            </a:r>
            <a:r>
              <a:rPr lang="fr-FR" sz="1400" b="1" spc="-1" dirty="0" smtClean="0">
                <a:solidFill>
                  <a:srgbClr val="800000"/>
                </a:solidFill>
                <a:latin typeface="Arial"/>
              </a:rPr>
              <a:t>M</a:t>
            </a:r>
            <a:r>
              <a:rPr lang="fr-FR" sz="1400" spc="-1" dirty="0" smtClean="0">
                <a:solidFill>
                  <a:srgbClr val="FF950E"/>
                </a:solidFill>
                <a:latin typeface="Arial"/>
              </a:rPr>
              <a:t>ulti-</a:t>
            </a:r>
            <a:r>
              <a:rPr lang="fr-FR" sz="1400" b="1" spc="-1" dirty="0" err="1" smtClean="0">
                <a:solidFill>
                  <a:srgbClr val="800000"/>
                </a:solidFill>
                <a:latin typeface="Arial"/>
              </a:rPr>
              <a:t>P</a:t>
            </a:r>
            <a:r>
              <a:rPr lang="fr-FR" sz="1400" spc="-1" dirty="0" err="1" smtClean="0">
                <a:solidFill>
                  <a:srgbClr val="FF950E"/>
                </a:solidFill>
                <a:latin typeface="Arial"/>
              </a:rPr>
              <a:t>rocessing</a:t>
            </a:r>
            <a:endParaRPr lang="fr-FR" dirty="0" smtClean="0"/>
          </a:p>
          <a:p>
            <a:r>
              <a:rPr lang="fr-FR" dirty="0" err="1" smtClean="0"/>
              <a:t>OpenMP</a:t>
            </a:r>
            <a:r>
              <a:rPr lang="fr-FR" dirty="0" smtClean="0"/>
              <a:t> </a:t>
            </a:r>
            <a:r>
              <a:rPr lang="fr-FR" dirty="0"/>
              <a:t>n'est qu'un langage dans lequel on peut implémenter son </a:t>
            </a:r>
            <a:r>
              <a:rPr lang="fr-FR" dirty="0" err="1"/>
              <a:t>algo</a:t>
            </a:r>
            <a:r>
              <a:rPr lang="fr-FR" dirty="0"/>
              <a:t> </a:t>
            </a:r>
            <a:r>
              <a:rPr lang="fr-FR" dirty="0" smtClean="0"/>
              <a:t>parallèle, </a:t>
            </a:r>
            <a:r>
              <a:rPr lang="fr-FR" dirty="0"/>
              <a:t>comme </a:t>
            </a:r>
            <a:r>
              <a:rPr lang="fr-FR" dirty="0" err="1"/>
              <a:t>tbb</a:t>
            </a:r>
            <a:r>
              <a:rPr lang="fr-FR" dirty="0"/>
              <a:t> </a:t>
            </a:r>
            <a:r>
              <a:rPr lang="fr-FR" dirty="0" err="1"/>
              <a:t>mpi</a:t>
            </a:r>
            <a:r>
              <a:rPr lang="fr-FR" dirty="0"/>
              <a:t> </a:t>
            </a:r>
            <a:r>
              <a:rPr lang="fr-FR" dirty="0" err="1"/>
              <a:t>cuda</a:t>
            </a:r>
            <a:r>
              <a:rPr lang="fr-FR" dirty="0"/>
              <a:t> etc.</a:t>
            </a:r>
          </a:p>
          <a:p>
            <a:r>
              <a:rPr lang="fr-FR" dirty="0"/>
              <a:t>il faut avoir une idée précise de l'algorithme et avoir découper en amont son problème</a:t>
            </a:r>
          </a:p>
          <a:p>
            <a:r>
              <a:rPr lang="fr-FR" dirty="0" err="1"/>
              <a:t>OpenMP</a:t>
            </a:r>
            <a:r>
              <a:rPr lang="fr-FR" dirty="0" smtClean="0"/>
              <a:t> </a:t>
            </a:r>
            <a:r>
              <a:rPr lang="fr-FR" dirty="0"/>
              <a:t>n'est pas magique et ne fait pas tout le travail</a:t>
            </a:r>
          </a:p>
          <a:p>
            <a:r>
              <a:rPr lang="fr-FR" dirty="0" err="1"/>
              <a:t>OpenMP</a:t>
            </a:r>
            <a:r>
              <a:rPr lang="fr-FR" dirty="0" smtClean="0"/>
              <a:t> </a:t>
            </a:r>
            <a:r>
              <a:rPr lang="fr-FR" dirty="0"/>
              <a:t>est principalement un ensemble de directives de préprocesseur </a:t>
            </a:r>
            <a:r>
              <a:rPr lang="fr-FR" dirty="0" err="1"/>
              <a:t>commencant</a:t>
            </a:r>
            <a:r>
              <a:rPr lang="fr-FR" dirty="0"/>
              <a:t> par 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		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...</a:t>
            </a:r>
          </a:p>
          <a:p>
            <a:r>
              <a:rPr lang="fr-FR" dirty="0" smtClean="0"/>
              <a:t>Nécessite le </a:t>
            </a:r>
            <a:r>
              <a:rPr lang="fr-FR" dirty="0" err="1" smtClean="0"/>
              <a:t>include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	#</a:t>
            </a:r>
            <a:r>
              <a:rPr lang="fr-FR" dirty="0" err="1" smtClean="0"/>
              <a:t>include</a:t>
            </a:r>
            <a:r>
              <a:rPr lang="fr-FR" dirty="0" smtClean="0"/>
              <a:t> </a:t>
            </a:r>
            <a:r>
              <a:rPr lang="fr-FR" dirty="0"/>
              <a:t>&lt;</a:t>
            </a:r>
            <a:r>
              <a:rPr lang="fr-FR" dirty="0" err="1"/>
              <a:t>omp.h</a:t>
            </a:r>
            <a:r>
              <a:rPr lang="fr-FR" dirty="0"/>
              <a:t>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7</a:t>
            </a:fld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254015489"/>
              </p:ext>
            </p:extLst>
          </p:nvPr>
        </p:nvGraphicFramePr>
        <p:xfrm>
          <a:off x="4901214" y="1898960"/>
          <a:ext cx="5012406" cy="3549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77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d’exécution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4" y="1713041"/>
            <a:ext cx="8270875" cy="222981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35894" y="426278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spc="-1" dirty="0">
                <a:solidFill>
                  <a:srgbClr val="FF950E"/>
                </a:solidFill>
                <a:latin typeface="Arial"/>
              </a:rPr>
              <a:t>« Fork and </a:t>
            </a:r>
            <a:r>
              <a:rPr lang="fr-FR" sz="2400" spc="-1" dirty="0" err="1">
                <a:solidFill>
                  <a:srgbClr val="FF950E"/>
                </a:solidFill>
                <a:latin typeface="Arial"/>
              </a:rPr>
              <a:t>Join</a:t>
            </a:r>
            <a:r>
              <a:rPr lang="fr-FR" sz="2400" spc="-1" dirty="0">
                <a:solidFill>
                  <a:srgbClr val="FF950E"/>
                </a:solidFill>
                <a:latin typeface="Arial"/>
              </a:rPr>
              <a:t> »</a:t>
            </a:r>
            <a:br>
              <a:rPr lang="fr-FR" sz="2400" spc="-1" dirty="0">
                <a:solidFill>
                  <a:srgbClr val="FF950E"/>
                </a:solidFill>
                <a:latin typeface="Arial"/>
              </a:rPr>
            </a:b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3346725" y="3949056"/>
            <a:ext cx="4572000" cy="15799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Un unique processus (thread maître)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Crée des threads en début de section parallèle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Synchronise les threads en fin de section parallèle</a:t>
            </a:r>
          </a:p>
        </p:txBody>
      </p:sp>
    </p:spTree>
    <p:extLst>
      <p:ext uri="{BB962C8B-B14F-4D97-AF65-F5344CB8AC3E}">
        <p14:creationId xmlns:p14="http://schemas.microsoft.com/office/powerpoint/2010/main" val="26049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Avantages : simplicité et clarté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532552" y="1540505"/>
            <a:ext cx="2460740" cy="446671"/>
          </a:xfrm>
        </p:spPr>
        <p:txBody>
          <a:bodyPr/>
          <a:lstStyle/>
          <a:p>
            <a:r>
              <a:rPr lang="fr-FR" dirty="0" err="1" smtClean="0"/>
              <a:t>Pthread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2557397" cy="31542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thunk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/>
              <a:t>{	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err="1" smtClean="0"/>
              <a:t>foobar</a:t>
            </a:r>
            <a:r>
              <a:rPr lang="fr-FR" dirty="0" smtClean="0"/>
              <a:t>();</a:t>
            </a:r>
            <a:br>
              <a:rPr lang="fr-FR" dirty="0" smtClean="0"/>
            </a:br>
            <a:r>
              <a:rPr lang="fr-FR" dirty="0" smtClean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pthread_t</a:t>
            </a:r>
            <a:r>
              <a:rPr lang="fr-FR" dirty="0"/>
              <a:t> </a:t>
            </a:r>
            <a:r>
              <a:rPr lang="fr-FR" dirty="0" err="1"/>
              <a:t>tid</a:t>
            </a:r>
            <a:r>
              <a:rPr lang="fr-FR" dirty="0"/>
              <a:t>[4];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for(</a:t>
            </a:r>
            <a:r>
              <a:rPr lang="fr-FR" dirty="0" err="1"/>
              <a:t>int</a:t>
            </a:r>
            <a:r>
              <a:rPr lang="fr-FR" dirty="0"/>
              <a:t> i = 0; i &lt; 4; i++)	</a:t>
            </a:r>
          </a:p>
          <a:p>
            <a:pPr marL="0" indent="0">
              <a:buNone/>
            </a:pPr>
            <a:r>
              <a:rPr lang="fr-FR" dirty="0" smtClean="0"/>
              <a:t>     </a:t>
            </a:r>
            <a:r>
              <a:rPr lang="fr-FR" dirty="0" err="1" smtClean="0"/>
              <a:t>pthread_create</a:t>
            </a:r>
            <a:r>
              <a:rPr lang="fr-FR" dirty="0"/>
              <a:t>(&amp;</a:t>
            </a:r>
            <a:r>
              <a:rPr lang="fr-FR" dirty="0" err="1"/>
              <a:t>tid</a:t>
            </a:r>
            <a:r>
              <a:rPr lang="fr-FR" dirty="0"/>
              <a:t>[0],0,thunk,0</a:t>
            </a:r>
            <a:r>
              <a:rPr lang="fr-FR" dirty="0" smtClean="0"/>
              <a:t>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for (</a:t>
            </a:r>
            <a:r>
              <a:rPr lang="fr-FR" dirty="0" err="1"/>
              <a:t>int</a:t>
            </a:r>
            <a:r>
              <a:rPr lang="fr-FR" dirty="0"/>
              <a:t> i = 0; i &lt; 4; i++)	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pthread_join</a:t>
            </a:r>
            <a:r>
              <a:rPr lang="fr-FR" dirty="0"/>
              <a:t> (</a:t>
            </a:r>
            <a:r>
              <a:rPr lang="fr-FR" dirty="0" err="1"/>
              <a:t>tid</a:t>
            </a:r>
            <a:r>
              <a:rPr lang="fr-FR" dirty="0"/>
              <a:t>[i]);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3"/>
          </p:nvPr>
        </p:nvSpPr>
        <p:spPr>
          <a:xfrm>
            <a:off x="3499124" y="1553996"/>
            <a:ext cx="2836615" cy="461144"/>
          </a:xfrm>
        </p:spPr>
        <p:txBody>
          <a:bodyPr/>
          <a:lstStyle/>
          <a:p>
            <a:r>
              <a:rPr lang="fr-FR" dirty="0" err="1" smtClean="0"/>
              <a:t>Std</a:t>
            </a:r>
            <a:r>
              <a:rPr lang="fr-FR" dirty="0" smtClean="0"/>
              <a:t>::threads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4"/>
          </p:nvPr>
        </p:nvSpPr>
        <p:spPr>
          <a:xfrm>
            <a:off x="3499124" y="2116627"/>
            <a:ext cx="2836615" cy="3154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thunk</a:t>
            </a:r>
            <a:r>
              <a:rPr lang="fr-FR" sz="1200" dirty="0"/>
              <a:t>()</a:t>
            </a:r>
          </a:p>
          <a:p>
            <a:pPr marL="0" indent="0">
              <a:buNone/>
            </a:pPr>
            <a:r>
              <a:rPr lang="fr-FR" sz="1200" dirty="0" smtClean="0"/>
              <a:t>{</a:t>
            </a:r>
            <a:br>
              <a:rPr lang="fr-FR" sz="1200" dirty="0" smtClean="0"/>
            </a:br>
            <a:r>
              <a:rPr lang="fr-FR" sz="1200" dirty="0" smtClean="0"/>
              <a:t>	</a:t>
            </a:r>
            <a:r>
              <a:rPr lang="fr-FR" sz="1200" dirty="0" err="1" smtClean="0"/>
              <a:t>foobar</a:t>
            </a:r>
            <a:r>
              <a:rPr lang="fr-FR" sz="1200" dirty="0" smtClean="0"/>
              <a:t>();</a:t>
            </a:r>
            <a:br>
              <a:rPr lang="fr-FR" sz="1200" dirty="0" smtClean="0"/>
            </a:br>
            <a:r>
              <a:rPr lang="fr-FR" sz="1200" dirty="0" smtClean="0"/>
              <a:t>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std</a:t>
            </a:r>
            <a:r>
              <a:rPr lang="en-US" sz="1200" dirty="0"/>
              <a:t>::thread </a:t>
            </a:r>
            <a:r>
              <a:rPr lang="en-US" sz="1200" dirty="0" err="1" smtClean="0"/>
              <a:t>tid</a:t>
            </a:r>
            <a:r>
              <a:rPr lang="en-US" sz="1200" dirty="0" smtClean="0"/>
              <a:t>[4</a:t>
            </a:r>
            <a:r>
              <a:rPr lang="en-US" sz="1200" dirty="0"/>
              <a:t>];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4; ++</a:t>
            </a:r>
            <a:r>
              <a:rPr lang="en-US" sz="1200" dirty="0" err="1"/>
              <a:t>i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tid</a:t>
            </a:r>
            <a:r>
              <a:rPr lang="en-US" sz="1200" dirty="0"/>
              <a:t> </a:t>
            </a:r>
            <a:r>
              <a:rPr lang="en-US" sz="1200" dirty="0" smtClean="0"/>
              <a:t>[</a:t>
            </a:r>
            <a:r>
              <a:rPr lang="en-US" sz="1200" dirty="0" err="1"/>
              <a:t>i</a:t>
            </a:r>
            <a:r>
              <a:rPr lang="en-US" sz="1200" dirty="0"/>
              <a:t>] = </a:t>
            </a:r>
            <a:r>
              <a:rPr lang="en-US" sz="1200" dirty="0" err="1"/>
              <a:t>std</a:t>
            </a:r>
            <a:r>
              <a:rPr lang="en-US" sz="1200" dirty="0"/>
              <a:t>::thread(</a:t>
            </a:r>
            <a:r>
              <a:rPr lang="en-US" sz="1200" dirty="0" err="1"/>
              <a:t>thunk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4; ++</a:t>
            </a:r>
            <a:r>
              <a:rPr lang="en-US" sz="1200" dirty="0" err="1"/>
              <a:t>i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tid</a:t>
            </a:r>
            <a:r>
              <a:rPr lang="en-US" sz="1200" dirty="0"/>
              <a:t> </a:t>
            </a:r>
            <a:r>
              <a:rPr lang="en-US" sz="1200" dirty="0" smtClean="0"/>
              <a:t>[</a:t>
            </a:r>
            <a:r>
              <a:rPr lang="en-US" sz="1200" dirty="0" err="1"/>
              <a:t>i</a:t>
            </a:r>
            <a:r>
              <a:rPr lang="en-US" sz="1200" dirty="0"/>
              <a:t>].join();</a:t>
            </a: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2" name="Espace réservé du texte 9"/>
          <p:cNvSpPr txBox="1">
            <a:spLocks/>
          </p:cNvSpPr>
          <p:nvPr/>
        </p:nvSpPr>
        <p:spPr>
          <a:xfrm>
            <a:off x="6159264" y="1544112"/>
            <a:ext cx="283661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OpenMP</a:t>
            </a:r>
            <a:endParaRPr lang="fr-FR" dirty="0" smtClean="0"/>
          </a:p>
        </p:txBody>
      </p:sp>
      <p:sp>
        <p:nvSpPr>
          <p:cNvPr id="13" name="Espace réservé du contenu 10"/>
          <p:cNvSpPr txBox="1">
            <a:spLocks/>
          </p:cNvSpPr>
          <p:nvPr/>
        </p:nvSpPr>
        <p:spPr>
          <a:xfrm>
            <a:off x="6159264" y="2106743"/>
            <a:ext cx="2836615" cy="3154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/>
              <a:t>#</a:t>
            </a:r>
            <a:r>
              <a:rPr lang="fr-FR" sz="1200" dirty="0" err="1"/>
              <a:t>pragma</a:t>
            </a:r>
            <a:r>
              <a:rPr lang="fr-FR" sz="1200" dirty="0"/>
              <a:t> </a:t>
            </a:r>
            <a:r>
              <a:rPr lang="fr-FR" sz="1200" dirty="0" err="1"/>
              <a:t>omp</a:t>
            </a:r>
            <a:r>
              <a:rPr lang="fr-FR" sz="1200" dirty="0"/>
              <a:t> </a:t>
            </a:r>
            <a:r>
              <a:rPr lang="fr-FR" sz="1200" dirty="0" err="1"/>
              <a:t>parallel</a:t>
            </a:r>
            <a:r>
              <a:rPr lang="fr-FR" sz="1200" dirty="0"/>
              <a:t> </a:t>
            </a:r>
            <a:r>
              <a:rPr lang="fr-FR" sz="1200" dirty="0" err="1"/>
              <a:t>num_threads</a:t>
            </a:r>
            <a:r>
              <a:rPr lang="fr-FR" sz="1200" dirty="0"/>
              <a:t>(4)</a:t>
            </a:r>
          </a:p>
          <a:p>
            <a:pPr marL="0" indent="0">
              <a:buNone/>
            </a:pPr>
            <a:r>
              <a:rPr lang="fr-FR" sz="1200" dirty="0" smtClean="0"/>
              <a:t>{</a:t>
            </a:r>
            <a:br>
              <a:rPr lang="fr-FR" sz="1200" dirty="0" smtClean="0"/>
            </a:br>
            <a:r>
              <a:rPr lang="fr-FR" sz="1200" dirty="0" smtClean="0"/>
              <a:t>	</a:t>
            </a:r>
            <a:r>
              <a:rPr lang="fr-FR" sz="1200" dirty="0" err="1" smtClean="0"/>
              <a:t>foobar</a:t>
            </a:r>
            <a:r>
              <a:rPr lang="fr-FR" sz="1200" dirty="0" smtClean="0"/>
              <a:t>();</a:t>
            </a:r>
            <a:br>
              <a:rPr lang="fr-FR" sz="1200" dirty="0" smtClean="0"/>
            </a:br>
            <a:r>
              <a:rPr lang="fr-FR" sz="1200" dirty="0" smtClean="0"/>
              <a:t>}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091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51EF32-6551-47EB-8BA9-22EF81F3DDAC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16996</TotalTime>
  <Words>1715</Words>
  <Application>Microsoft Office PowerPoint</Application>
  <PresentationFormat>Affichage à l'écran (16:10)</PresentationFormat>
  <Paragraphs>326</Paragraphs>
  <Slides>27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7" baseType="lpstr">
      <vt:lpstr>Arial</vt:lpstr>
      <vt:lpstr>Arial Narrow</vt:lpstr>
      <vt:lpstr>Calibri</vt:lpstr>
      <vt:lpstr>Cambria Math</vt:lpstr>
      <vt:lpstr>Courier New</vt:lpstr>
      <vt:lpstr>Gill Sans MT</vt:lpstr>
      <vt:lpstr>Symbol</vt:lpstr>
      <vt:lpstr>Wingdings</vt:lpstr>
      <vt:lpstr>Wingdings 2</vt:lpstr>
      <vt:lpstr>Dividende</vt:lpstr>
      <vt:lpstr>Multithread computation</vt:lpstr>
      <vt:lpstr>Un peu d’histoire</vt:lpstr>
      <vt:lpstr>Changement de paradigme pour les CPUs</vt:lpstr>
      <vt:lpstr>« The free lunch is over ! » - Herb sutter, 2005</vt:lpstr>
      <vt:lpstr>Concurrent  VS  Parallel</vt:lpstr>
      <vt:lpstr>la base</vt:lpstr>
      <vt:lpstr>Qu’est-ce qu’OPENMP ?</vt:lpstr>
      <vt:lpstr>Modèle d’exécution</vt:lpstr>
      <vt:lpstr>Avantages : simplicité et clarté</vt:lpstr>
      <vt:lpstr>Comment utiliser OpenMP ?</vt:lpstr>
      <vt:lpstr>Comment utiliser OpenMP ?</vt:lpstr>
      <vt:lpstr>À vous !</vt:lpstr>
      <vt:lpstr>OMP single</vt:lpstr>
      <vt:lpstr>OMP Section(s)</vt:lpstr>
      <vt:lpstr>OMP Section(s) VS OMP Single</vt:lpstr>
      <vt:lpstr>OMP barrier</vt:lpstr>
      <vt:lpstr>À vous !</vt:lpstr>
      <vt:lpstr>D’autres directives</vt:lpstr>
      <vt:lpstr>À vous !</vt:lpstr>
      <vt:lpstr>À vous !</vt:lpstr>
      <vt:lpstr>Ressources</vt:lpstr>
      <vt:lpstr>Ça se corse</vt:lpstr>
      <vt:lpstr>Un mot sur la « parallel STL »</vt:lpstr>
      <vt:lpstr>Du calcul parallel dans le standard</vt:lpstr>
      <vt:lpstr>Limitations…</vt:lpstr>
      <vt:lpstr>Conclusion sur la « Parallel STL »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135</cp:revision>
  <dcterms:created xsi:type="dcterms:W3CDTF">2020-11-18T16:15:56Z</dcterms:created>
  <dcterms:modified xsi:type="dcterms:W3CDTF">2020-12-05T22:57:54Z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