
<file path=[Content_Types].xml><?xml version="1.0" encoding="utf-8"?>
<Types xmlns="http://schemas.openxmlformats.org/package/2006/content-types">
  <Default Extension="bmp" ContentType="image/bmp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654" r:id="rId5"/>
    <p:sldId id="263" r:id="rId6"/>
    <p:sldId id="692" r:id="rId7"/>
    <p:sldId id="693" r:id="rId8"/>
    <p:sldId id="296" r:id="rId9"/>
    <p:sldId id="288" r:id="rId10"/>
    <p:sldId id="297" r:id="rId11"/>
    <p:sldId id="700" r:id="rId12"/>
    <p:sldId id="272" r:id="rId13"/>
    <p:sldId id="300" r:id="rId14"/>
    <p:sldId id="306" r:id="rId15"/>
    <p:sldId id="307" r:id="rId16"/>
    <p:sldId id="302" r:id="rId17"/>
    <p:sldId id="323" r:id="rId18"/>
    <p:sldId id="309" r:id="rId19"/>
    <p:sldId id="312" r:id="rId20"/>
    <p:sldId id="695" r:id="rId21"/>
    <p:sldId id="313" r:id="rId22"/>
    <p:sldId id="314" r:id="rId23"/>
    <p:sldId id="315" r:id="rId24"/>
    <p:sldId id="321" r:id="rId25"/>
    <p:sldId id="696" r:id="rId26"/>
    <p:sldId id="310" r:id="rId27"/>
    <p:sldId id="697" r:id="rId28"/>
    <p:sldId id="305" r:id="rId29"/>
    <p:sldId id="691" r:id="rId30"/>
    <p:sldId id="698" r:id="rId31"/>
    <p:sldId id="311" r:id="rId32"/>
    <p:sldId id="699" r:id="rId33"/>
    <p:sldId id="316" r:id="rId34"/>
    <p:sldId id="318" r:id="rId35"/>
    <p:sldId id="319" r:id="rId36"/>
    <p:sldId id="702" r:id="rId37"/>
    <p:sldId id="703" r:id="rId38"/>
    <p:sldId id="701" r:id="rId39"/>
    <p:sldId id="704" r:id="rId40"/>
    <p:sldId id="684" r:id="rId41"/>
  </p:sldIdLst>
  <p:sldSz cx="12192000" cy="6858000"/>
  <p:notesSz cx="6858000" cy="9144000"/>
  <p:custDataLst>
    <p:tags r:id="rId44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9BFA962-D78B-41F7-8A4D-CE68A0CA28F6}">
          <p14:sldIdLst>
            <p14:sldId id="654"/>
            <p14:sldId id="263"/>
            <p14:sldId id="692"/>
            <p14:sldId id="693"/>
            <p14:sldId id="296"/>
            <p14:sldId id="288"/>
            <p14:sldId id="297"/>
            <p14:sldId id="700"/>
            <p14:sldId id="272"/>
            <p14:sldId id="300"/>
            <p14:sldId id="306"/>
            <p14:sldId id="307"/>
            <p14:sldId id="302"/>
            <p14:sldId id="323"/>
            <p14:sldId id="309"/>
            <p14:sldId id="312"/>
            <p14:sldId id="695"/>
            <p14:sldId id="313"/>
            <p14:sldId id="314"/>
            <p14:sldId id="315"/>
            <p14:sldId id="321"/>
            <p14:sldId id="696"/>
            <p14:sldId id="310"/>
            <p14:sldId id="697"/>
            <p14:sldId id="305"/>
            <p14:sldId id="691"/>
            <p14:sldId id="698"/>
            <p14:sldId id="311"/>
            <p14:sldId id="699"/>
            <p14:sldId id="316"/>
            <p14:sldId id="318"/>
            <p14:sldId id="319"/>
            <p14:sldId id="702"/>
            <p14:sldId id="703"/>
            <p14:sldId id="701"/>
            <p14:sldId id="704"/>
            <p14:sldId id="684"/>
          </p14:sldIdLst>
        </p14:section>
        <p14:section name="VERSIONING-HISTORIQUE" id="{1E895499-FB61-403D-97E5-0ED691137C8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SIGNAC Virginie" initials="CV" lastIdx="1" clrIdx="0">
    <p:extLst>
      <p:ext uri="{19B8F6BF-5375-455C-9EA6-DF929625EA0E}">
        <p15:presenceInfo xmlns:p15="http://schemas.microsoft.com/office/powerpoint/2012/main" userId="S::Virginie.CASSIGNAC@scalian.com::ab80b507-0c9d-4dd5-89a3-4213b78a2f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D7105F"/>
    <a:srgbClr val="24375F"/>
    <a:srgbClr val="491594"/>
    <a:srgbClr val="471792"/>
    <a:srgbClr val="4B2882"/>
    <a:srgbClr val="009CBC"/>
    <a:srgbClr val="FECD50"/>
    <a:srgbClr val="B4CAD8"/>
    <a:srgbClr val="006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452E1-4B9F-4C0F-8533-CA697A28517B}" v="18" dt="2023-10-10T20:36:18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1" autoAdjust="0"/>
    <p:restoredTop sz="91422" autoAdjust="0"/>
  </p:normalViewPr>
  <p:slideViewPr>
    <p:cSldViewPr snapToGrid="0">
      <p:cViewPr varScale="1">
        <p:scale>
          <a:sx n="103" d="100"/>
          <a:sy n="103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NGUENE Franck" userId="6dd02597-da63-4c42-a4ba-ca9299b0d7be" providerId="ADAL" clId="{F85D7A9F-2D7D-4012-8D1C-C904FF8DFA05}"/>
    <pc:docChg chg="undo redo custSel addSld delSld modSld modSection">
      <pc:chgData name="GINGUENE Franck" userId="6dd02597-da63-4c42-a4ba-ca9299b0d7be" providerId="ADAL" clId="{F85D7A9F-2D7D-4012-8D1C-C904FF8DFA05}" dt="2023-10-07T19:25:09.611" v="2321" actId="20577"/>
      <pc:docMkLst>
        <pc:docMk/>
      </pc:docMkLst>
      <pc:sldChg chg="addSp delSp modSp add mod modClrScheme delAnim modAnim chgLayout">
        <pc:chgData name="GINGUENE Franck" userId="6dd02597-da63-4c42-a4ba-ca9299b0d7be" providerId="ADAL" clId="{F85D7A9F-2D7D-4012-8D1C-C904FF8DFA05}" dt="2023-10-07T19:16:46.449" v="1680"/>
        <pc:sldMkLst>
          <pc:docMk/>
          <pc:sldMk cId="796632217" sldId="263"/>
        </pc:sldMkLst>
        <pc:spChg chg="mod ord">
          <ac:chgData name="GINGUENE Franck" userId="6dd02597-da63-4c42-a4ba-ca9299b0d7be" providerId="ADAL" clId="{F85D7A9F-2D7D-4012-8D1C-C904FF8DFA05}" dt="2023-10-07T19:08:07.890" v="1585" actId="20577"/>
          <ac:spMkLst>
            <pc:docMk/>
            <pc:sldMk cId="796632217" sldId="263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3:06:04.899" v="70" actId="700"/>
          <ac:spMkLst>
            <pc:docMk/>
            <pc:sldMk cId="796632217" sldId="263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3:06:04.899" v="70" actId="700"/>
          <ac:spMkLst>
            <pc:docMk/>
            <pc:sldMk cId="796632217" sldId="263"/>
            <ac:spMk id="4" creationId="{0CF1C5EC-9C82-8609-89FF-2B712FA20F99}"/>
          </ac:spMkLst>
        </pc:spChg>
        <pc:spChg chg="del mod">
          <ac:chgData name="GINGUENE Franck" userId="6dd02597-da63-4c42-a4ba-ca9299b0d7be" providerId="ADAL" clId="{F85D7A9F-2D7D-4012-8D1C-C904FF8DFA05}" dt="2023-10-07T19:07:56.425" v="1555" actId="478"/>
          <ac:spMkLst>
            <pc:docMk/>
            <pc:sldMk cId="796632217" sldId="263"/>
            <ac:spMk id="6" creationId="{00000000-0000-0000-0000-000000000000}"/>
          </ac:spMkLst>
        </pc:spChg>
        <pc:spChg chg="del mod">
          <ac:chgData name="GINGUENE Franck" userId="6dd02597-da63-4c42-a4ba-ca9299b0d7be" providerId="ADAL" clId="{F85D7A9F-2D7D-4012-8D1C-C904FF8DFA05}" dt="2023-10-07T19:07:54.649" v="1554" actId="478"/>
          <ac:spMkLst>
            <pc:docMk/>
            <pc:sldMk cId="796632217" sldId="263"/>
            <ac:spMk id="7" creationId="{00000000-0000-0000-0000-000000000000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" creationId="{3201D22A-B101-AA99-C203-8495D2DC7081}"/>
          </ac:spMkLst>
        </pc:spChg>
        <pc:spChg chg="add del mod ord">
          <ac:chgData name="GINGUENE Franck" userId="6dd02597-da63-4c42-a4ba-ca9299b0d7be" providerId="ADAL" clId="{F85D7A9F-2D7D-4012-8D1C-C904FF8DFA05}" dt="2023-10-03T13:25:24.079" v="120" actId="478"/>
          <ac:spMkLst>
            <pc:docMk/>
            <pc:sldMk cId="796632217" sldId="263"/>
            <ac:spMk id="8" creationId="{C17C95D3-47A1-3E20-52CB-503397A5E38A}"/>
          </ac:spMkLst>
        </pc:spChg>
        <pc:spChg chg="add del mod">
          <ac:chgData name="GINGUENE Franck" userId="6dd02597-da63-4c42-a4ba-ca9299b0d7be" providerId="ADAL" clId="{F85D7A9F-2D7D-4012-8D1C-C904FF8DFA05}" dt="2023-10-07T19:07:51.953" v="1552" actId="478"/>
          <ac:spMkLst>
            <pc:docMk/>
            <pc:sldMk cId="796632217" sldId="263"/>
            <ac:spMk id="9" creationId="{F5651137-5B59-F2E2-7D04-D61963A3A14C}"/>
          </ac:spMkLst>
        </pc:spChg>
        <pc:spChg chg="add del mod">
          <ac:chgData name="GINGUENE Franck" userId="6dd02597-da63-4c42-a4ba-ca9299b0d7be" providerId="ADAL" clId="{F85D7A9F-2D7D-4012-8D1C-C904FF8DFA05}" dt="2023-10-07T19:07:50.761" v="1551" actId="478"/>
          <ac:spMkLst>
            <pc:docMk/>
            <pc:sldMk cId="796632217" sldId="263"/>
            <ac:spMk id="10" creationId="{37788ABD-AE2B-2D8C-514A-4F57809E5CA5}"/>
          </ac:spMkLst>
        </pc:spChg>
        <pc:spChg chg="add del mod">
          <ac:chgData name="GINGUENE Franck" userId="6dd02597-da63-4c42-a4ba-ca9299b0d7be" providerId="ADAL" clId="{F85D7A9F-2D7D-4012-8D1C-C904FF8DFA05}" dt="2023-10-07T19:07:53.246" v="1553" actId="478"/>
          <ac:spMkLst>
            <pc:docMk/>
            <pc:sldMk cId="796632217" sldId="263"/>
            <ac:spMk id="11" creationId="{6F499F7A-1AF2-E95E-0D0D-D605EEBAB03A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2" creationId="{B9D57C1F-BE50-F3AC-8ECC-7CC3308816A1}"/>
          </ac:spMkLst>
        </pc:spChg>
        <pc:spChg chg="add del mod">
          <ac:chgData name="GINGUENE Franck" userId="6dd02597-da63-4c42-a4ba-ca9299b0d7be" providerId="ADAL" clId="{F85D7A9F-2D7D-4012-8D1C-C904FF8DFA05}" dt="2023-10-07T19:10:48.369" v="1594" actId="478"/>
          <ac:spMkLst>
            <pc:docMk/>
            <pc:sldMk cId="796632217" sldId="263"/>
            <ac:spMk id="13" creationId="{446E0BE6-92C1-E3C6-FA6C-7DA98131EB3A}"/>
          </ac:spMkLst>
        </pc:spChg>
        <pc:spChg chg="add del mod">
          <ac:chgData name="GINGUENE Franck" userId="6dd02597-da63-4c42-a4ba-ca9299b0d7be" providerId="ADAL" clId="{F85D7A9F-2D7D-4012-8D1C-C904FF8DFA05}" dt="2023-10-07T19:11:01.729" v="1598" actId="478"/>
          <ac:spMkLst>
            <pc:docMk/>
            <pc:sldMk cId="796632217" sldId="263"/>
            <ac:spMk id="14" creationId="{16B3170A-442B-5210-1025-56ED919D388A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5" creationId="{C7043C08-DBA6-05DD-A177-A69DDAA49229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6" creationId="{0DFF9C8D-3398-99EF-6E2F-569F8187C94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7" creationId="{A5CEBE1C-B642-DE85-203C-D20A498851E2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8" creationId="{84DAEDC3-35D7-86DE-01A5-A0CF826393BD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9" creationId="{51CE34C6-FEBA-1B04-5F18-207C24901C39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0" creationId="{472C8DDB-46ED-0B9D-EFCA-626B7466669E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1" creationId="{1252322F-DD07-CCFA-695A-1883ECA3F340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2" creationId="{D10D726F-C8E3-EDAB-8CEE-1CFB921A58AB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3" creationId="{F5BEB767-4745-2187-BA0A-9C7C28BFE77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4" creationId="{67548A63-0278-D617-49DC-81795BA27515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5" creationId="{9B7487D4-50AF-03C0-6F04-DBDB4DF21FB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6" creationId="{0742CA75-81DE-4BD3-8F17-A705EBF5FBF4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7" creationId="{888C697F-C665-6597-D10B-AF1104AB59A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8" creationId="{DFCC2DBB-43BE-CB33-F3B5-329D4DE42E91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9" creationId="{A301F1C5-6DCA-F0C7-FE38-D2AF387C0AB2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0" creationId="{4DC8FD50-052D-D285-1715-3D750EA7E35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1" creationId="{99370697-CBFC-1CBE-0A1F-41923777865A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2" creationId="{CA36099A-4AA4-7BF0-DBD2-F0FC1E3E4CF5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3" creationId="{9980164F-40C0-5DCA-B01A-35FD5DD24881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4" creationId="{66629FEC-2CB6-FD24-D23A-DAA1726B4B1D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5" creationId="{26468DB0-2D3E-1280-74E3-6D7AE7825BD1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6" creationId="{32342D76-9C16-0300-7EE0-91947B212F8F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7" creationId="{37F07F35-2791-D14C-28D0-2F879038DDF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8" creationId="{1AE858EF-83A2-5623-4652-45933B0194D5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9" creationId="{FC6555BC-44A9-9A83-6B90-02BAE0B60D50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0" creationId="{E841F6B1-DAFB-121B-0B8C-2E6CF85EE0F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1" creationId="{7A78D4D1-6C60-D7F8-C40F-85AE623AE1D7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2" creationId="{E5517084-EF8B-321C-3507-A8694358D22F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3" creationId="{0D69BB94-5E8F-482A-E9A8-E20AA10F886F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4" creationId="{3295CCD0-39EE-DDA7-9E29-3FFA89E566E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5" creationId="{540C0749-8872-D691-3F73-43FAEB4B2ED0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6" creationId="{3C568EA1-B041-71F3-5976-3003EF079CFD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7" creationId="{2AE1BC61-4AE3-7A8B-34AE-67777390FBDB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8" creationId="{D7281182-9A49-8046-7D86-D2563D3B397B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49" creationId="{BFC35354-8CD8-6C5A-5B77-EE56DEA00808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0" creationId="{E99E40F5-FF8D-7A73-6811-B0B6EA6F92FD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1" creationId="{E58539A5-D0D2-81D8-7E32-825CDB2E7F5D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2" creationId="{C53F1D82-B33D-B52D-E866-CB2A5DE1E4AB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3" creationId="{EE6B727D-DBC5-D2C7-5AFF-8FDF8A6837DA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4" creationId="{BDBEF947-8346-6C99-399B-8BBF501FA79C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5" creationId="{DB941583-4C80-53C2-C83D-51EBA08BD655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6" creationId="{888C118F-3D04-E2D5-9752-8B1EA9C60622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7" creationId="{5E59BF85-5C7A-1170-505F-862228945BB9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58" creationId="{CD65F2D8-AA5F-F2EE-BA2A-A2C5025053A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59" creationId="{B58FE63A-9A71-D335-0B5E-5162FDC2A684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0" creationId="{0FD5BEBC-D466-3277-B3B4-684A84C56C9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1" creationId="{7BB7FA27-393D-8DD9-A4F2-7FAD9C8ED9CE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2" creationId="{E69DB3B8-4C39-CA02-E614-11663B3123E0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3" creationId="{A0432CC4-E8DA-66A7-D7E5-5B85FF4FEC44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4" creationId="{65CD1FF4-989E-7012-8221-4FB3C4F20E2A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5" creationId="{2971008F-F410-BA9C-60C8-F751B4B5ADA5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6" creationId="{0D538AA8-E7CB-A778-1DD2-7A570C3E69C5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7" creationId="{2AE1E6A1-5B02-2571-F5FB-6D6DAA0836F7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8" creationId="{298312B6-916D-9667-F182-5021E09A4686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9" creationId="{B16BB20D-2D22-7CC7-DCD7-3C818991C01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0" creationId="{D97B0EF7-13B0-A543-373F-5006B387636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1" creationId="{CC684341-E0AD-831C-1794-3C72AC9ED1C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2" creationId="{6093A1EF-7674-D899-4890-178E9AFCB15A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3" creationId="{456699EE-7BFC-2959-0A35-9A0AF3F511CD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4" creationId="{DB10E6AA-1083-BF4C-2BC6-CAE9FF4BAB1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5" creationId="{ECAA420C-BC6A-CE6F-3897-AB580CEF4C9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6" creationId="{2244EDA0-7F90-DE21-7DFF-EE700CEAF33B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7" creationId="{3D4D55AA-5A90-232C-024D-7B4EF4BC9F69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8" creationId="{99061B69-E4C4-FE01-B965-BFD59755B914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9" creationId="{42824283-4C37-10B3-F567-6B0E2FF7195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0" creationId="{926E767D-7EDD-4633-AE8D-CF1ABEAF999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1" creationId="{8A0E64D7-3368-8A33-6EF5-92B4E78E05EF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2" creationId="{2CD5EBEB-2214-BB10-2FD0-AAC043BB8014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3" creationId="{1B4EEC8D-6B27-0F92-6FC1-A212E9B666B2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4" creationId="{81962BFB-9A6A-7188-5A8D-5393E3BA3857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5" creationId="{3046FC7E-C1CF-FE97-A952-5718EADDC4B4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6" creationId="{A4DFFFE1-E19A-AC2F-A919-DAB1AD7A61E2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7" creationId="{847ED506-82A7-BADE-767D-BC624C47FEEB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8" creationId="{2FC32576-1FBC-AE8A-1FAF-300879269DC1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9" creationId="{FB9674C2-D52B-67C7-0114-A84E71109F0B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0" creationId="{28DC5590-D4D0-018E-1D49-2B1B9B63D6B6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1" creationId="{1FECDA3D-4EE6-BFB0-18AC-EA1E64DD508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2" creationId="{DD4F3416-6F35-E8D9-0CCB-4E5ACC6563EA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3" creationId="{455EE5AA-16FC-36B0-2B6F-BBCBAC30DDB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4" creationId="{11029754-EB92-721B-2E2F-3B2E680C246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5" creationId="{602EE3D5-7112-FD20-BE00-A2F800BEC4D5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6" creationId="{7E4DE82F-5D84-E039-53C6-21AFE7A0225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7" creationId="{6EEA26E3-2417-019B-799B-DA6EC8CA2AB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8" creationId="{32DE048D-696B-ACC1-2200-AC88CBC5597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9" creationId="{27E2DF45-C3BC-7CCC-CEFC-A36A01F2F45F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00" creationId="{FC1B3D3D-0CA8-74CC-9628-159807147BAE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01" creationId="{4826C044-99C9-137F-BE44-5DD1EEE9856A}"/>
          </ac:spMkLst>
        </pc:spChg>
        <pc:picChg chg="del mod">
          <ac:chgData name="GINGUENE Franck" userId="6dd02597-da63-4c42-a4ba-ca9299b0d7be" providerId="ADAL" clId="{F85D7A9F-2D7D-4012-8D1C-C904FF8DFA05}" dt="2023-10-07T19:07:49.124" v="1550" actId="478"/>
          <ac:picMkLst>
            <pc:docMk/>
            <pc:sldMk cId="796632217" sldId="263"/>
            <ac:picMk id="5" creationId="{00000000-0000-0000-0000-000000000000}"/>
          </ac:picMkLst>
        </pc:picChg>
      </pc:sldChg>
      <pc:sldChg chg="addSp delSp modSp add mod modClrScheme chgLayout">
        <pc:chgData name="GINGUENE Franck" userId="6dd02597-da63-4c42-a4ba-ca9299b0d7be" providerId="ADAL" clId="{F85D7A9F-2D7D-4012-8D1C-C904FF8DFA05}" dt="2023-10-03T14:10:50.975" v="517" actId="20577"/>
        <pc:sldMkLst>
          <pc:docMk/>
          <pc:sldMk cId="27868711" sldId="271"/>
        </pc:sldMkLst>
        <pc:spChg chg="mod ord">
          <ac:chgData name="GINGUENE Franck" userId="6dd02597-da63-4c42-a4ba-ca9299b0d7be" providerId="ADAL" clId="{F85D7A9F-2D7D-4012-8D1C-C904FF8DFA05}" dt="2023-10-03T13:33:36.212" v="374" actId="14100"/>
          <ac:spMkLst>
            <pc:docMk/>
            <pc:sldMk cId="27868711" sldId="271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3:32:59.037" v="309" actId="700"/>
          <ac:spMkLst>
            <pc:docMk/>
            <pc:sldMk cId="27868711" sldId="271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3:33:39.184" v="376" actId="20577"/>
          <ac:spMkLst>
            <pc:docMk/>
            <pc:sldMk cId="27868711" sldId="271"/>
            <ac:spMk id="4" creationId="{BBAE06B6-51F0-584E-C425-2500D62E7EB3}"/>
          </ac:spMkLst>
        </pc:spChg>
        <pc:spChg chg="add del mod ord">
          <ac:chgData name="GINGUENE Franck" userId="6dd02597-da63-4c42-a4ba-ca9299b0d7be" providerId="ADAL" clId="{F85D7A9F-2D7D-4012-8D1C-C904FF8DFA05}" dt="2023-10-03T13:33:02.251" v="310" actId="478"/>
          <ac:spMkLst>
            <pc:docMk/>
            <pc:sldMk cId="27868711" sldId="271"/>
            <ac:spMk id="5" creationId="{B623F94B-9758-C7F9-38BB-1F4FC5A288D3}"/>
          </ac:spMkLst>
        </pc:spChg>
        <pc:spChg chg="mod">
          <ac:chgData name="GINGUENE Franck" userId="6dd02597-da63-4c42-a4ba-ca9299b0d7be" providerId="ADAL" clId="{F85D7A9F-2D7D-4012-8D1C-C904FF8DFA05}" dt="2023-10-03T14:10:50.975" v="517" actId="20577"/>
          <ac:spMkLst>
            <pc:docMk/>
            <pc:sldMk cId="27868711" sldId="271"/>
            <ac:spMk id="8" creationId="{00000000-0000-0000-0000-000000000000}"/>
          </ac:spMkLst>
        </pc:spChg>
      </pc:sldChg>
      <pc:sldChg chg="addSp modSp add mod modClrScheme chgLayout">
        <pc:chgData name="GINGUENE Franck" userId="6dd02597-da63-4c42-a4ba-ca9299b0d7be" providerId="ADAL" clId="{F85D7A9F-2D7D-4012-8D1C-C904FF8DFA05}" dt="2023-10-03T13:35:31.365" v="458" actId="1076"/>
        <pc:sldMkLst>
          <pc:docMk/>
          <pc:sldMk cId="926751346" sldId="272"/>
        </pc:sldMkLst>
        <pc:spChg chg="mod ord">
          <ac:chgData name="GINGUENE Franck" userId="6dd02597-da63-4c42-a4ba-ca9299b0d7be" providerId="ADAL" clId="{F85D7A9F-2D7D-4012-8D1C-C904FF8DFA05}" dt="2023-10-03T13:35:10.447" v="451" actId="700"/>
          <ac:spMkLst>
            <pc:docMk/>
            <pc:sldMk cId="926751346" sldId="272"/>
            <ac:spMk id="2" creationId="{C02C5318-1A1E-49D0-B2E2-A4B0FA9E8A40}"/>
          </ac:spMkLst>
        </pc:spChg>
        <pc:spChg chg="mod ord">
          <ac:chgData name="GINGUENE Franck" userId="6dd02597-da63-4c42-a4ba-ca9299b0d7be" providerId="ADAL" clId="{F85D7A9F-2D7D-4012-8D1C-C904FF8DFA05}" dt="2023-10-03T13:35:10.447" v="451" actId="700"/>
          <ac:spMkLst>
            <pc:docMk/>
            <pc:sldMk cId="926751346" sldId="272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3:35:31.365" v="458" actId="1076"/>
          <ac:spMkLst>
            <pc:docMk/>
            <pc:sldMk cId="926751346" sldId="272"/>
            <ac:spMk id="4" creationId="{7E47EB41-ABBF-10F6-84F0-2D10E929146C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3:23:33.826" v="119" actId="20577"/>
        <pc:sldMkLst>
          <pc:docMk/>
          <pc:sldMk cId="3072723215" sldId="274"/>
        </pc:sldMkLst>
        <pc:spChg chg="mod ord">
          <ac:chgData name="GINGUENE Franck" userId="6dd02597-da63-4c42-a4ba-ca9299b0d7be" providerId="ADAL" clId="{F85D7A9F-2D7D-4012-8D1C-C904FF8DFA05}" dt="2023-10-03T13:06:41.538" v="73" actId="700"/>
          <ac:spMkLst>
            <pc:docMk/>
            <pc:sldMk cId="3072723215" sldId="274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3:06:41.538" v="73" actId="700"/>
          <ac:spMkLst>
            <pc:docMk/>
            <pc:sldMk cId="3072723215" sldId="274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3:23:33.826" v="119" actId="20577"/>
          <ac:spMkLst>
            <pc:docMk/>
            <pc:sldMk cId="3072723215" sldId="274"/>
            <ac:spMk id="5" creationId="{C1771D83-9559-B313-8E28-A5D870DD6159}"/>
          </ac:spMkLst>
        </pc:spChg>
        <pc:spChg chg="add del mod ord">
          <ac:chgData name="GINGUENE Franck" userId="6dd02597-da63-4c42-a4ba-ca9299b0d7be" providerId="ADAL" clId="{F85D7A9F-2D7D-4012-8D1C-C904FF8DFA05}" dt="2023-10-03T13:06:57.797" v="75" actId="478"/>
          <ac:spMkLst>
            <pc:docMk/>
            <pc:sldMk cId="3072723215" sldId="274"/>
            <ac:spMk id="6" creationId="{0C8696B0-B17E-0245-D5A0-488FF284AC48}"/>
          </ac:spMkLst>
        </pc:spChg>
        <pc:spChg chg="mod">
          <ac:chgData name="GINGUENE Franck" userId="6dd02597-da63-4c42-a4ba-ca9299b0d7be" providerId="ADAL" clId="{F85D7A9F-2D7D-4012-8D1C-C904FF8DFA05}" dt="2023-10-03T13:07:15.849" v="76" actId="1076"/>
          <ac:spMkLst>
            <pc:docMk/>
            <pc:sldMk cId="3072723215" sldId="274"/>
            <ac:spMk id="8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3:17:17.545" v="90" actId="20577"/>
          <ac:spMkLst>
            <pc:docMk/>
            <pc:sldMk cId="3072723215" sldId="274"/>
            <ac:spMk id="10" creationId="{00000000-0000-0000-0000-000000000000}"/>
          </ac:spMkLst>
        </pc:spChg>
        <pc:spChg chg="add mod">
          <ac:chgData name="GINGUENE Franck" userId="6dd02597-da63-4c42-a4ba-ca9299b0d7be" providerId="ADAL" clId="{F85D7A9F-2D7D-4012-8D1C-C904FF8DFA05}" dt="2023-10-03T13:19:40.739" v="100" actId="14100"/>
          <ac:spMkLst>
            <pc:docMk/>
            <pc:sldMk cId="3072723215" sldId="274"/>
            <ac:spMk id="11" creationId="{02475F71-746A-0AE5-E23D-BE25EBDACE43}"/>
          </ac:spMkLst>
        </pc:spChg>
        <pc:spChg chg="add mod">
          <ac:chgData name="GINGUENE Franck" userId="6dd02597-da63-4c42-a4ba-ca9299b0d7be" providerId="ADAL" clId="{F85D7A9F-2D7D-4012-8D1C-C904FF8DFA05}" dt="2023-10-03T13:18:36.867" v="98" actId="1076"/>
          <ac:spMkLst>
            <pc:docMk/>
            <pc:sldMk cId="3072723215" sldId="274"/>
            <ac:spMk id="17" creationId="{DE6CEFED-9AD8-941E-CA27-D3D4482F6141}"/>
          </ac:spMkLst>
        </pc:spChg>
        <pc:picChg chg="mod">
          <ac:chgData name="GINGUENE Franck" userId="6dd02597-da63-4c42-a4ba-ca9299b0d7be" providerId="ADAL" clId="{F85D7A9F-2D7D-4012-8D1C-C904FF8DFA05}" dt="2023-10-03T13:16:07.051" v="83" actId="1076"/>
          <ac:picMkLst>
            <pc:docMk/>
            <pc:sldMk cId="3072723215" sldId="274"/>
            <ac:picMk id="4" creationId="{00000000-0000-0000-0000-000000000000}"/>
          </ac:picMkLst>
        </pc:picChg>
        <pc:picChg chg="mod">
          <ac:chgData name="GINGUENE Franck" userId="6dd02597-da63-4c42-a4ba-ca9299b0d7be" providerId="ADAL" clId="{F85D7A9F-2D7D-4012-8D1C-C904FF8DFA05}" dt="2023-10-03T13:17:25.099" v="91" actId="1076"/>
          <ac:picMkLst>
            <pc:docMk/>
            <pc:sldMk cId="3072723215" sldId="274"/>
            <ac:picMk id="9" creationId="{00000000-0000-0000-0000-000000000000}"/>
          </ac:picMkLst>
        </pc:picChg>
        <pc:picChg chg="add mod">
          <ac:chgData name="GINGUENE Franck" userId="6dd02597-da63-4c42-a4ba-ca9299b0d7be" providerId="ADAL" clId="{F85D7A9F-2D7D-4012-8D1C-C904FF8DFA05}" dt="2023-10-03T13:16:10.231" v="85" actId="1076"/>
          <ac:picMkLst>
            <pc:docMk/>
            <pc:sldMk cId="3072723215" sldId="274"/>
            <ac:picMk id="13" creationId="{C3A599D0-3418-C0FF-0599-ED902C839E24}"/>
          </ac:picMkLst>
        </pc:picChg>
        <pc:picChg chg="add mod">
          <ac:chgData name="GINGUENE Franck" userId="6dd02597-da63-4c42-a4ba-ca9299b0d7be" providerId="ADAL" clId="{F85D7A9F-2D7D-4012-8D1C-C904FF8DFA05}" dt="2023-10-03T13:18:03.220" v="94" actId="1076"/>
          <ac:picMkLst>
            <pc:docMk/>
            <pc:sldMk cId="3072723215" sldId="274"/>
            <ac:picMk id="15" creationId="{90E848E6-826B-1AFD-7E7E-06C59A57B9AB}"/>
          </ac:picMkLst>
        </pc:picChg>
      </pc:sldChg>
      <pc:sldChg chg="addSp delSp modSp add mod modClrScheme chgLayout">
        <pc:chgData name="GINGUENE Franck" userId="6dd02597-da63-4c42-a4ba-ca9299b0d7be" providerId="ADAL" clId="{F85D7A9F-2D7D-4012-8D1C-C904FF8DFA05}" dt="2023-10-03T14:11:19.718" v="550" actId="20577"/>
        <pc:sldMkLst>
          <pc:docMk/>
          <pc:sldMk cId="1547539142" sldId="275"/>
        </pc:sldMkLst>
        <pc:spChg chg="mod ord">
          <ac:chgData name="GINGUENE Franck" userId="6dd02597-da63-4c42-a4ba-ca9299b0d7be" providerId="ADAL" clId="{F85D7A9F-2D7D-4012-8D1C-C904FF8DFA05}" dt="2023-10-03T13:39:09.647" v="488" actId="20577"/>
          <ac:spMkLst>
            <pc:docMk/>
            <pc:sldMk cId="1547539142" sldId="275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3:38:54.451" v="460" actId="700"/>
          <ac:spMkLst>
            <pc:docMk/>
            <pc:sldMk cId="1547539142" sldId="275"/>
            <ac:spMk id="3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11:19.718" v="550" actId="20577"/>
          <ac:spMkLst>
            <pc:docMk/>
            <pc:sldMk cId="1547539142" sldId="275"/>
            <ac:spMk id="4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3:39:01.697" v="461"/>
          <ac:spMkLst>
            <pc:docMk/>
            <pc:sldMk cId="1547539142" sldId="275"/>
            <ac:spMk id="5" creationId="{B1D62AD8-297A-DF0F-6581-43165AB594F8}"/>
          </ac:spMkLst>
        </pc:spChg>
        <pc:spChg chg="add del mod ord">
          <ac:chgData name="GINGUENE Franck" userId="6dd02597-da63-4c42-a4ba-ca9299b0d7be" providerId="ADAL" clId="{F85D7A9F-2D7D-4012-8D1C-C904FF8DFA05}" dt="2023-10-03T13:39:12.166" v="489" actId="478"/>
          <ac:spMkLst>
            <pc:docMk/>
            <pc:sldMk cId="1547539142" sldId="275"/>
            <ac:spMk id="6" creationId="{AF500479-1C92-42AA-CF35-F9FB669D89E8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4:37:12.183" v="618" actId="14100"/>
        <pc:sldMkLst>
          <pc:docMk/>
          <pc:sldMk cId="1727651323" sldId="276"/>
        </pc:sldMkLst>
        <pc:spChg chg="mod ord">
          <ac:chgData name="GINGUENE Franck" userId="6dd02597-da63-4c42-a4ba-ca9299b0d7be" providerId="ADAL" clId="{F85D7A9F-2D7D-4012-8D1C-C904FF8DFA05}" dt="2023-10-03T14:36:42.667" v="612" actId="14100"/>
          <ac:spMkLst>
            <pc:docMk/>
            <pc:sldMk cId="1727651323" sldId="276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36:38.444" v="611" actId="700"/>
          <ac:spMkLst>
            <pc:docMk/>
            <pc:sldMk cId="1727651323" sldId="276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4:36:38.444" v="611" actId="700"/>
          <ac:spMkLst>
            <pc:docMk/>
            <pc:sldMk cId="1727651323" sldId="276"/>
            <ac:spMk id="4" creationId="{26EA25C7-5412-CFA8-F249-BFA633A30357}"/>
          </ac:spMkLst>
        </pc:spChg>
        <pc:spChg chg="mod">
          <ac:chgData name="GINGUENE Franck" userId="6dd02597-da63-4c42-a4ba-ca9299b0d7be" providerId="ADAL" clId="{F85D7A9F-2D7D-4012-8D1C-C904FF8DFA05}" dt="2023-10-03T14:36:52.256" v="614" actId="1076"/>
          <ac:spMkLst>
            <pc:docMk/>
            <pc:sldMk cId="1727651323" sldId="276"/>
            <ac:spMk id="5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3T14:36:45.354" v="613" actId="478"/>
          <ac:spMkLst>
            <pc:docMk/>
            <pc:sldMk cId="1727651323" sldId="276"/>
            <ac:spMk id="6" creationId="{8E06BAEA-FF6B-E49C-F977-88C7E4F997F7}"/>
          </ac:spMkLst>
        </pc:spChg>
        <pc:spChg chg="mod">
          <ac:chgData name="GINGUENE Franck" userId="6dd02597-da63-4c42-a4ba-ca9299b0d7be" providerId="ADAL" clId="{F85D7A9F-2D7D-4012-8D1C-C904FF8DFA05}" dt="2023-10-03T14:37:12.183" v="618" actId="14100"/>
          <ac:spMkLst>
            <pc:docMk/>
            <pc:sldMk cId="1727651323" sldId="276"/>
            <ac:spMk id="7" creationId="{00000000-0000-0000-0000-000000000000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4:43:10.928" v="727" actId="1076"/>
        <pc:sldMkLst>
          <pc:docMk/>
          <pc:sldMk cId="3638334766" sldId="277"/>
        </pc:sldMkLst>
        <pc:spChg chg="mod ord">
          <ac:chgData name="GINGUENE Franck" userId="6dd02597-da63-4c42-a4ba-ca9299b0d7be" providerId="ADAL" clId="{F85D7A9F-2D7D-4012-8D1C-C904FF8DFA05}" dt="2023-10-03T14:39:08.595" v="621" actId="14100"/>
          <ac:spMkLst>
            <pc:docMk/>
            <pc:sldMk cId="3638334766" sldId="277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39:04.949" v="620" actId="700"/>
          <ac:spMkLst>
            <pc:docMk/>
            <pc:sldMk cId="3638334766" sldId="277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4:39:04.949" v="620" actId="700"/>
          <ac:spMkLst>
            <pc:docMk/>
            <pc:sldMk cId="3638334766" sldId="277"/>
            <ac:spMk id="4" creationId="{CFDB659E-77C5-EE75-AAE0-FB03E8AFF999}"/>
          </ac:spMkLst>
        </pc:spChg>
        <pc:spChg chg="add del mod ord">
          <ac:chgData name="GINGUENE Franck" userId="6dd02597-da63-4c42-a4ba-ca9299b0d7be" providerId="ADAL" clId="{F85D7A9F-2D7D-4012-8D1C-C904FF8DFA05}" dt="2023-10-03T14:39:10.757" v="622" actId="478"/>
          <ac:spMkLst>
            <pc:docMk/>
            <pc:sldMk cId="3638334766" sldId="277"/>
            <ac:spMk id="5" creationId="{6FFC17F0-6A63-682E-DA11-2E47F2677565}"/>
          </ac:spMkLst>
        </pc:spChg>
        <pc:spChg chg="mod">
          <ac:chgData name="GINGUENE Franck" userId="6dd02597-da63-4c42-a4ba-ca9299b0d7be" providerId="ADAL" clId="{F85D7A9F-2D7D-4012-8D1C-C904FF8DFA05}" dt="2023-10-03T14:43:08.605" v="726" actId="1076"/>
          <ac:spMkLst>
            <pc:docMk/>
            <pc:sldMk cId="3638334766" sldId="277"/>
            <ac:spMk id="6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43:10.928" v="727" actId="1076"/>
          <ac:spMkLst>
            <pc:docMk/>
            <pc:sldMk cId="3638334766" sldId="277"/>
            <ac:spMk id="8" creationId="{00000000-0000-0000-0000-000000000000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4:45:05.489" v="739"/>
        <pc:sldMkLst>
          <pc:docMk/>
          <pc:sldMk cId="2903738558" sldId="278"/>
        </pc:sldMkLst>
        <pc:spChg chg="mod ord">
          <ac:chgData name="GINGUENE Franck" userId="6dd02597-da63-4c42-a4ba-ca9299b0d7be" providerId="ADAL" clId="{F85D7A9F-2D7D-4012-8D1C-C904FF8DFA05}" dt="2023-10-03T14:44:01.398" v="730" actId="14100"/>
          <ac:spMkLst>
            <pc:docMk/>
            <pc:sldMk cId="2903738558" sldId="278"/>
            <ac:spMk id="2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44:18.710" v="733" actId="207"/>
          <ac:spMkLst>
            <pc:docMk/>
            <pc:sldMk cId="2903738558" sldId="278"/>
            <ac:spMk id="3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44:38.883" v="737"/>
          <ac:spMkLst>
            <pc:docMk/>
            <pc:sldMk cId="2903738558" sldId="278"/>
            <ac:spMk id="4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44:54.089" v="738"/>
          <ac:spMkLst>
            <pc:docMk/>
            <pc:sldMk cId="2903738558" sldId="278"/>
            <ac:spMk id="5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43:57.861" v="729" actId="700"/>
          <ac:spMkLst>
            <pc:docMk/>
            <pc:sldMk cId="2903738558" sldId="278"/>
            <ac:spMk id="6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4:43:57.861" v="729" actId="700"/>
          <ac:spMkLst>
            <pc:docMk/>
            <pc:sldMk cId="2903738558" sldId="278"/>
            <ac:spMk id="7" creationId="{C6AF1E66-7F9B-BB0C-82A7-E67951619AD0}"/>
          </ac:spMkLst>
        </pc:spChg>
        <pc:spChg chg="add del mod ord">
          <ac:chgData name="GINGUENE Franck" userId="6dd02597-da63-4c42-a4ba-ca9299b0d7be" providerId="ADAL" clId="{F85D7A9F-2D7D-4012-8D1C-C904FF8DFA05}" dt="2023-10-03T14:44:07.119" v="731" actId="478"/>
          <ac:spMkLst>
            <pc:docMk/>
            <pc:sldMk cId="2903738558" sldId="278"/>
            <ac:spMk id="8" creationId="{30832595-C6B8-C2A4-FF09-A948053B31DD}"/>
          </ac:spMkLst>
        </pc:spChg>
        <pc:spChg chg="mod">
          <ac:chgData name="GINGUENE Franck" userId="6dd02597-da63-4c42-a4ba-ca9299b0d7be" providerId="ADAL" clId="{F85D7A9F-2D7D-4012-8D1C-C904FF8DFA05}" dt="2023-10-03T14:45:05.489" v="739"/>
          <ac:spMkLst>
            <pc:docMk/>
            <pc:sldMk cId="2903738558" sldId="278"/>
            <ac:spMk id="10" creationId="{00000000-0000-0000-0000-000000000000}"/>
          </ac:spMkLst>
        </pc:spChg>
      </pc:sldChg>
      <pc:sldChg chg="addSp delSp modSp add mod modClrScheme chgLayout modNotesTx">
        <pc:chgData name="GINGUENE Franck" userId="6dd02597-da63-4c42-a4ba-ca9299b0d7be" providerId="ADAL" clId="{F85D7A9F-2D7D-4012-8D1C-C904FF8DFA05}" dt="2023-10-03T14:42:54.995" v="725"/>
        <pc:sldMkLst>
          <pc:docMk/>
          <pc:sldMk cId="1329756467" sldId="279"/>
        </pc:sldMkLst>
        <pc:spChg chg="mod ord">
          <ac:chgData name="GINGUENE Franck" userId="6dd02597-da63-4c42-a4ba-ca9299b0d7be" providerId="ADAL" clId="{F85D7A9F-2D7D-4012-8D1C-C904FF8DFA05}" dt="2023-10-03T14:41:39.156" v="713" actId="14100"/>
          <ac:spMkLst>
            <pc:docMk/>
            <pc:sldMk cId="1329756467" sldId="279"/>
            <ac:spMk id="2" creationId="{00000000-0000-0000-0000-000000000000}"/>
          </ac:spMkLst>
        </pc:spChg>
        <pc:spChg chg="del mod">
          <ac:chgData name="GINGUENE Franck" userId="6dd02597-da63-4c42-a4ba-ca9299b0d7be" providerId="ADAL" clId="{F85D7A9F-2D7D-4012-8D1C-C904FF8DFA05}" dt="2023-10-03T14:42:03.894" v="721" actId="478"/>
          <ac:spMkLst>
            <pc:docMk/>
            <pc:sldMk cId="1329756467" sldId="279"/>
            <ac:spMk id="3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41:31.010" v="711" actId="700"/>
          <ac:spMkLst>
            <pc:docMk/>
            <pc:sldMk cId="1329756467" sldId="279"/>
            <ac:spMk id="4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4:42:00.154" v="720" actId="14100"/>
          <ac:spMkLst>
            <pc:docMk/>
            <pc:sldMk cId="1329756467" sldId="279"/>
            <ac:spMk id="6" creationId="{F36E64EC-5D89-C13D-E2CE-4AEF103034F2}"/>
          </ac:spMkLst>
        </pc:spChg>
        <pc:spChg chg="add del mod ord">
          <ac:chgData name="GINGUENE Franck" userId="6dd02597-da63-4c42-a4ba-ca9299b0d7be" providerId="ADAL" clId="{F85D7A9F-2D7D-4012-8D1C-C904FF8DFA05}" dt="2023-10-03T14:41:34.326" v="712" actId="478"/>
          <ac:spMkLst>
            <pc:docMk/>
            <pc:sldMk cId="1329756467" sldId="279"/>
            <ac:spMk id="7" creationId="{792730CA-C9A9-80CC-63AD-2324D1F02827}"/>
          </ac:spMkLst>
        </pc:spChg>
        <pc:graphicFrameChg chg="mod modGraphic">
          <ac:chgData name="GINGUENE Franck" userId="6dd02597-da63-4c42-a4ba-ca9299b0d7be" providerId="ADAL" clId="{F85D7A9F-2D7D-4012-8D1C-C904FF8DFA05}" dt="2023-10-03T14:42:54.995" v="725"/>
          <ac:graphicFrameMkLst>
            <pc:docMk/>
            <pc:sldMk cId="1329756467" sldId="279"/>
            <ac:graphicFrameMk id="5" creationId="{00000000-0000-0000-0000-000000000000}"/>
          </ac:graphicFrameMkLst>
        </pc:graphicFrameChg>
      </pc:sldChg>
      <pc:sldChg chg="addSp delSp modSp add mod modClrScheme chgLayout">
        <pc:chgData name="GINGUENE Franck" userId="6dd02597-da63-4c42-a4ba-ca9299b0d7be" providerId="ADAL" clId="{F85D7A9F-2D7D-4012-8D1C-C904FF8DFA05}" dt="2023-10-03T14:46:32.584" v="747" actId="207"/>
        <pc:sldMkLst>
          <pc:docMk/>
          <pc:sldMk cId="998564838" sldId="280"/>
        </pc:sldMkLst>
        <pc:spChg chg="mod ord">
          <ac:chgData name="GINGUENE Franck" userId="6dd02597-da63-4c42-a4ba-ca9299b0d7be" providerId="ADAL" clId="{F85D7A9F-2D7D-4012-8D1C-C904FF8DFA05}" dt="2023-10-03T14:45:57.098" v="742" actId="14100"/>
          <ac:spMkLst>
            <pc:docMk/>
            <pc:sldMk cId="998564838" sldId="280"/>
            <ac:spMk id="2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46:20.172" v="745" actId="207"/>
          <ac:spMkLst>
            <pc:docMk/>
            <pc:sldMk cId="998564838" sldId="280"/>
            <ac:spMk id="4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46:32.584" v="747" actId="207"/>
          <ac:spMkLst>
            <pc:docMk/>
            <pc:sldMk cId="998564838" sldId="280"/>
            <ac:spMk id="5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45:53.948" v="741" actId="700"/>
          <ac:spMkLst>
            <pc:docMk/>
            <pc:sldMk cId="998564838" sldId="280"/>
            <ac:spMk id="6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4:45:53.948" v="741" actId="700"/>
          <ac:spMkLst>
            <pc:docMk/>
            <pc:sldMk cId="998564838" sldId="280"/>
            <ac:spMk id="7" creationId="{166EE546-6C97-1403-0FF3-C92D8141FC7F}"/>
          </ac:spMkLst>
        </pc:spChg>
        <pc:spChg chg="add del mod ord">
          <ac:chgData name="GINGUENE Franck" userId="6dd02597-da63-4c42-a4ba-ca9299b0d7be" providerId="ADAL" clId="{F85D7A9F-2D7D-4012-8D1C-C904FF8DFA05}" dt="2023-10-03T14:46:04.038" v="743" actId="478"/>
          <ac:spMkLst>
            <pc:docMk/>
            <pc:sldMk cId="998564838" sldId="280"/>
            <ac:spMk id="8" creationId="{6A7A7049-1E18-3FBE-BD9B-118AA8A38B25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5:07:55.314" v="762" actId="27636"/>
        <pc:sldMkLst>
          <pc:docMk/>
          <pc:sldMk cId="2632448038" sldId="283"/>
        </pc:sldMkLst>
        <pc:spChg chg="mod ord">
          <ac:chgData name="GINGUENE Franck" userId="6dd02597-da63-4c42-a4ba-ca9299b0d7be" providerId="ADAL" clId="{F85D7A9F-2D7D-4012-8D1C-C904FF8DFA05}" dt="2023-10-03T15:07:20.328" v="751" actId="14100"/>
          <ac:spMkLst>
            <pc:docMk/>
            <pc:sldMk cId="2632448038" sldId="283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07:17.116" v="750" actId="700"/>
          <ac:spMkLst>
            <pc:docMk/>
            <pc:sldMk cId="2632448038" sldId="283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5:07:17.116" v="750" actId="700"/>
          <ac:spMkLst>
            <pc:docMk/>
            <pc:sldMk cId="2632448038" sldId="283"/>
            <ac:spMk id="4" creationId="{FF2EADEE-FF79-8E04-53AB-2BEE167157EC}"/>
          </ac:spMkLst>
        </pc:spChg>
        <pc:spChg chg="mod">
          <ac:chgData name="GINGUENE Franck" userId="6dd02597-da63-4c42-a4ba-ca9299b0d7be" providerId="ADAL" clId="{F85D7A9F-2D7D-4012-8D1C-C904FF8DFA05}" dt="2023-10-03T15:07:55.314" v="762" actId="27636"/>
          <ac:spMkLst>
            <pc:docMk/>
            <pc:sldMk cId="2632448038" sldId="283"/>
            <ac:spMk id="5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3T15:07:22.914" v="752" actId="478"/>
          <ac:spMkLst>
            <pc:docMk/>
            <pc:sldMk cId="2632448038" sldId="283"/>
            <ac:spMk id="6" creationId="{D247A3E0-6A16-19C8-C79D-9B55BE89EB60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5:20:41.745" v="1094" actId="1076"/>
        <pc:sldMkLst>
          <pc:docMk/>
          <pc:sldMk cId="4264958057" sldId="284"/>
        </pc:sldMkLst>
        <pc:spChg chg="mod ord">
          <ac:chgData name="GINGUENE Franck" userId="6dd02597-da63-4c42-a4ba-ca9299b0d7be" providerId="ADAL" clId="{F85D7A9F-2D7D-4012-8D1C-C904FF8DFA05}" dt="2023-10-03T15:20:33.383" v="1092" actId="700"/>
          <ac:spMkLst>
            <pc:docMk/>
            <pc:sldMk cId="4264958057" sldId="284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20:33.383" v="1092" actId="700"/>
          <ac:spMkLst>
            <pc:docMk/>
            <pc:sldMk cId="4264958057" sldId="284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5:20:33.383" v="1092" actId="700"/>
          <ac:spMkLst>
            <pc:docMk/>
            <pc:sldMk cId="4264958057" sldId="284"/>
            <ac:spMk id="4" creationId="{92A42316-4B24-665C-19B4-788EC63AF5BD}"/>
          </ac:spMkLst>
        </pc:spChg>
        <pc:spChg chg="mod">
          <ac:chgData name="GINGUENE Franck" userId="6dd02597-da63-4c42-a4ba-ca9299b0d7be" providerId="ADAL" clId="{F85D7A9F-2D7D-4012-8D1C-C904FF8DFA05}" dt="2023-10-03T15:20:41.745" v="1094" actId="1076"/>
          <ac:spMkLst>
            <pc:docMk/>
            <pc:sldMk cId="4264958057" sldId="284"/>
            <ac:spMk id="5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3T15:20:37.629" v="1093" actId="478"/>
          <ac:spMkLst>
            <pc:docMk/>
            <pc:sldMk cId="4264958057" sldId="284"/>
            <ac:spMk id="6" creationId="{40BCBE32-03DD-B20A-2E50-F4D5B2627505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5:09:13.203" v="771" actId="20577"/>
        <pc:sldMkLst>
          <pc:docMk/>
          <pc:sldMk cId="1208213230" sldId="285"/>
        </pc:sldMkLst>
        <pc:spChg chg="mod ord">
          <ac:chgData name="GINGUENE Franck" userId="6dd02597-da63-4c42-a4ba-ca9299b0d7be" providerId="ADAL" clId="{F85D7A9F-2D7D-4012-8D1C-C904FF8DFA05}" dt="2023-10-03T15:08:56.747" v="765" actId="14100"/>
          <ac:spMkLst>
            <pc:docMk/>
            <pc:sldMk cId="1208213230" sldId="285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08:53.214" v="764" actId="700"/>
          <ac:spMkLst>
            <pc:docMk/>
            <pc:sldMk cId="1208213230" sldId="285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5:08:53.214" v="764" actId="700"/>
          <ac:spMkLst>
            <pc:docMk/>
            <pc:sldMk cId="1208213230" sldId="285"/>
            <ac:spMk id="4" creationId="{AA85E795-87CB-7891-912C-5EFDB2ADD431}"/>
          </ac:spMkLst>
        </pc:spChg>
        <pc:spChg chg="mod">
          <ac:chgData name="GINGUENE Franck" userId="6dd02597-da63-4c42-a4ba-ca9299b0d7be" providerId="ADAL" clId="{F85D7A9F-2D7D-4012-8D1C-C904FF8DFA05}" dt="2023-10-03T15:09:13.203" v="771" actId="20577"/>
          <ac:spMkLst>
            <pc:docMk/>
            <pc:sldMk cId="1208213230" sldId="285"/>
            <ac:spMk id="5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3T15:09:00.107" v="766" actId="478"/>
          <ac:spMkLst>
            <pc:docMk/>
            <pc:sldMk cId="1208213230" sldId="285"/>
            <ac:spMk id="6" creationId="{C1BFF39B-78CF-9F8A-635D-BCCCB4620060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4T14:00:04.917" v="1115" actId="20577"/>
        <pc:sldMkLst>
          <pc:docMk/>
          <pc:sldMk cId="21974495" sldId="286"/>
        </pc:sldMkLst>
        <pc:spChg chg="mod ord">
          <ac:chgData name="GINGUENE Franck" userId="6dd02597-da63-4c42-a4ba-ca9299b0d7be" providerId="ADAL" clId="{F85D7A9F-2D7D-4012-8D1C-C904FF8DFA05}" dt="2023-10-04T13:59:40.256" v="1113" actId="14100"/>
          <ac:spMkLst>
            <pc:docMk/>
            <pc:sldMk cId="21974495" sldId="286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974495" sldId="286"/>
            <ac:spMk id="3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974495" sldId="286"/>
            <ac:spMk id="4" creationId="{DC9F8710-D622-BA82-8EB2-A81197FA529D}"/>
          </ac:spMkLst>
        </pc:spChg>
        <pc:spChg chg="mod">
          <ac:chgData name="GINGUENE Franck" userId="6dd02597-da63-4c42-a4ba-ca9299b0d7be" providerId="ADAL" clId="{F85D7A9F-2D7D-4012-8D1C-C904FF8DFA05}" dt="2023-10-04T14:00:04.917" v="1115" actId="20577"/>
          <ac:spMkLst>
            <pc:docMk/>
            <pc:sldMk cId="21974495" sldId="286"/>
            <ac:spMk id="5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974495" sldId="286"/>
            <ac:spMk id="6" creationId="{9237CFD0-8766-84C9-570B-20AE46FA9522}"/>
          </ac:spMkLst>
        </pc:spChg>
        <pc:spChg chg="add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974495" sldId="286"/>
            <ac:spMk id="7" creationId="{C837AED7-9B4A-93F4-DDAE-BC68DDECF84C}"/>
          </ac:spMkLst>
        </pc:spChg>
        <pc:spChg chg="add del mod ord">
          <ac:chgData name="GINGUENE Franck" userId="6dd02597-da63-4c42-a4ba-ca9299b0d7be" providerId="ADAL" clId="{F85D7A9F-2D7D-4012-8D1C-C904FF8DFA05}" dt="2023-10-04T14:00:00.940" v="1114" actId="478"/>
          <ac:spMkLst>
            <pc:docMk/>
            <pc:sldMk cId="21974495" sldId="286"/>
            <ac:spMk id="8" creationId="{2C69FBC1-E94E-38B4-E54A-9948E540FCD3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5:20:25.294" v="1090" actId="1076"/>
        <pc:sldMkLst>
          <pc:docMk/>
          <pc:sldMk cId="3865702741" sldId="287"/>
        </pc:sldMkLst>
        <pc:spChg chg="mod ord">
          <ac:chgData name="GINGUENE Franck" userId="6dd02597-da63-4c42-a4ba-ca9299b0d7be" providerId="ADAL" clId="{F85D7A9F-2D7D-4012-8D1C-C904FF8DFA05}" dt="2023-10-03T15:20:09.020" v="1088" actId="14100"/>
          <ac:spMkLst>
            <pc:docMk/>
            <pc:sldMk cId="3865702741" sldId="287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20:03.458" v="1087" actId="700"/>
          <ac:spMkLst>
            <pc:docMk/>
            <pc:sldMk cId="3865702741" sldId="287"/>
            <ac:spMk id="3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5:20:25.294" v="1090" actId="1076"/>
          <ac:spMkLst>
            <pc:docMk/>
            <pc:sldMk cId="3865702741" sldId="287"/>
            <ac:spMk id="4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5:20:03.458" v="1087" actId="700"/>
          <ac:spMkLst>
            <pc:docMk/>
            <pc:sldMk cId="3865702741" sldId="287"/>
            <ac:spMk id="5" creationId="{2AFAA1FC-308B-803A-CA3A-6F6A289323E1}"/>
          </ac:spMkLst>
        </pc:spChg>
        <pc:spChg chg="add del mod ord">
          <ac:chgData name="GINGUENE Franck" userId="6dd02597-da63-4c42-a4ba-ca9299b0d7be" providerId="ADAL" clId="{F85D7A9F-2D7D-4012-8D1C-C904FF8DFA05}" dt="2023-10-03T15:20:13.821" v="1089" actId="478"/>
          <ac:spMkLst>
            <pc:docMk/>
            <pc:sldMk cId="3865702741" sldId="287"/>
            <ac:spMk id="6" creationId="{AA22E908-349E-5E1F-3DE0-6CEFBBD41C48}"/>
          </ac:spMkLst>
        </pc:spChg>
      </pc:sldChg>
      <pc:sldChg chg="addSp delSp modSp add mod modClrScheme chgLayout modNotesTx">
        <pc:chgData name="GINGUENE Franck" userId="6dd02597-da63-4c42-a4ba-ca9299b0d7be" providerId="ADAL" clId="{F85D7A9F-2D7D-4012-8D1C-C904FF8DFA05}" dt="2023-10-04T14:37:56.114" v="1199"/>
        <pc:sldMkLst>
          <pc:docMk/>
          <pc:sldMk cId="3579506401" sldId="288"/>
        </pc:sldMkLst>
        <pc:spChg chg="add del mod">
          <ac:chgData name="GINGUENE Franck" userId="6dd02597-da63-4c42-a4ba-ca9299b0d7be" providerId="ADAL" clId="{F85D7A9F-2D7D-4012-8D1C-C904FF8DFA05}" dt="2023-10-03T15:12:04.518" v="855"/>
          <ac:spMkLst>
            <pc:docMk/>
            <pc:sldMk cId="3579506401" sldId="288"/>
            <ac:spMk id="2" creationId="{DC7DB60A-EDF2-8594-3318-6DC4964F3DA1}"/>
          </ac:spMkLst>
        </pc:spChg>
        <pc:spChg chg="add mod">
          <ac:chgData name="GINGUENE Franck" userId="6dd02597-da63-4c42-a4ba-ca9299b0d7be" providerId="ADAL" clId="{F85D7A9F-2D7D-4012-8D1C-C904FF8DFA05}" dt="2023-10-03T15:12:51.487" v="869" actId="14100"/>
          <ac:spMkLst>
            <pc:docMk/>
            <pc:sldMk cId="3579506401" sldId="288"/>
            <ac:spMk id="3" creationId="{08C1FBF8-5061-0D95-5880-5D50565386BF}"/>
          </ac:spMkLst>
        </pc:spChg>
        <pc:spChg chg="mod ord">
          <ac:chgData name="GINGUENE Franck" userId="6dd02597-da63-4c42-a4ba-ca9299b0d7be" providerId="ADAL" clId="{F85D7A9F-2D7D-4012-8D1C-C904FF8DFA05}" dt="2023-10-03T15:09:47.952" v="775" actId="700"/>
          <ac:spMkLst>
            <pc:docMk/>
            <pc:sldMk cId="3579506401" sldId="288"/>
            <ac:spMk id="4" creationId="{00000000-0000-0000-0000-000000000000}"/>
          </ac:spMkLst>
        </pc:spChg>
        <pc:spChg chg="add mod">
          <ac:chgData name="GINGUENE Franck" userId="6dd02597-da63-4c42-a4ba-ca9299b0d7be" providerId="ADAL" clId="{F85D7A9F-2D7D-4012-8D1C-C904FF8DFA05}" dt="2023-10-03T15:13:09.284" v="879" actId="20577"/>
          <ac:spMkLst>
            <pc:docMk/>
            <pc:sldMk cId="3579506401" sldId="288"/>
            <ac:spMk id="5" creationId="{D10E7A0E-20FA-AA3C-ACD2-DAD0C4678880}"/>
          </ac:spMkLst>
        </pc:spChg>
        <pc:spChg chg="del mod ord">
          <ac:chgData name="GINGUENE Franck" userId="6dd02597-da63-4c42-a4ba-ca9299b0d7be" providerId="ADAL" clId="{F85D7A9F-2D7D-4012-8D1C-C904FF8DFA05}" dt="2023-10-03T15:10:54.083" v="783" actId="478"/>
          <ac:spMkLst>
            <pc:docMk/>
            <pc:sldMk cId="3579506401" sldId="288"/>
            <ac:spMk id="8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11:16.179" v="839" actId="20577"/>
          <ac:spMkLst>
            <pc:docMk/>
            <pc:sldMk cId="3579506401" sldId="288"/>
            <ac:spMk id="9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17:20.348" v="1084" actId="20577"/>
          <ac:spMkLst>
            <pc:docMk/>
            <pc:sldMk cId="3579506401" sldId="288"/>
            <ac:spMk id="10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09:47.952" v="775" actId="700"/>
          <ac:spMkLst>
            <pc:docMk/>
            <pc:sldMk cId="3579506401" sldId="288"/>
            <ac:spMk id="11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13:27.073" v="882" actId="1076"/>
          <ac:spMkLst>
            <pc:docMk/>
            <pc:sldMk cId="3579506401" sldId="288"/>
            <ac:spMk id="12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5:09:59.894" v="777" actId="1076"/>
          <ac:spMkLst>
            <pc:docMk/>
            <pc:sldMk cId="3579506401" sldId="288"/>
            <ac:spMk id="13" creationId="{00000000-0000-0000-0000-000000000000}"/>
          </ac:spMkLst>
        </pc:spChg>
        <pc:picChg chg="add mod">
          <ac:chgData name="GINGUENE Franck" userId="6dd02597-da63-4c42-a4ba-ca9299b0d7be" providerId="ADAL" clId="{F85D7A9F-2D7D-4012-8D1C-C904FF8DFA05}" dt="2023-10-04T14:37:56.114" v="1199"/>
          <ac:picMkLst>
            <pc:docMk/>
            <pc:sldMk cId="3579506401" sldId="288"/>
            <ac:picMk id="6" creationId="{0FD52D77-996F-3C67-7E33-6DDFAA0EF147}"/>
          </ac:picMkLst>
        </pc:picChg>
      </pc:sldChg>
      <pc:sldChg chg="addSp delSp modSp add mod modClrScheme modAnim chgLayout">
        <pc:chgData name="GINGUENE Franck" userId="6dd02597-da63-4c42-a4ba-ca9299b0d7be" providerId="ADAL" clId="{F85D7A9F-2D7D-4012-8D1C-C904FF8DFA05}" dt="2023-10-04T14:51:58.544" v="1464" actId="20577"/>
        <pc:sldMkLst>
          <pc:docMk/>
          <pc:sldMk cId="3215474237" sldId="289"/>
        </pc:sldMkLst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3215474237" sldId="289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3215474237" sldId="289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3215474237" sldId="289"/>
            <ac:spMk id="4" creationId="{2FAC4E78-9F75-511E-03F7-92065142C5FF}"/>
          </ac:spMkLst>
        </pc:spChg>
        <pc:spChg chg="add del mod ord">
          <ac:chgData name="GINGUENE Franck" userId="6dd02597-da63-4c42-a4ba-ca9299b0d7be" providerId="ADAL" clId="{F85D7A9F-2D7D-4012-8D1C-C904FF8DFA05}" dt="2023-10-04T14:50:45.063" v="1443" actId="478"/>
          <ac:spMkLst>
            <pc:docMk/>
            <pc:sldMk cId="3215474237" sldId="289"/>
            <ac:spMk id="5" creationId="{C891FD5B-A224-05D0-FBD0-7F9FEBF9812A}"/>
          </ac:spMkLst>
        </pc:spChg>
        <pc:spChg chg="mod ord">
          <ac:chgData name="GINGUENE Franck" userId="6dd02597-da63-4c42-a4ba-ca9299b0d7be" providerId="ADAL" clId="{F85D7A9F-2D7D-4012-8D1C-C904FF8DFA05}" dt="2023-10-04T14:51:58.544" v="1464" actId="20577"/>
          <ac:spMkLst>
            <pc:docMk/>
            <pc:sldMk cId="3215474237" sldId="289"/>
            <ac:spMk id="6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4T14:51:25.275" v="1455" actId="167"/>
          <ac:spMkLst>
            <pc:docMk/>
            <pc:sldMk cId="3215474237" sldId="289"/>
            <ac:spMk id="7" creationId="{C42DFA8C-F35A-C017-4E6E-9D521D04FF91}"/>
          </ac:spMkLst>
        </pc:spChg>
        <pc:spChg chg="add mod ord">
          <ac:chgData name="GINGUENE Franck" userId="6dd02597-da63-4c42-a4ba-ca9299b0d7be" providerId="ADAL" clId="{F85D7A9F-2D7D-4012-8D1C-C904FF8DFA05}" dt="2023-10-04T14:51:21.714" v="1454" actId="167"/>
          <ac:spMkLst>
            <pc:docMk/>
            <pc:sldMk cId="3215474237" sldId="289"/>
            <ac:spMk id="8" creationId="{4FF09D11-5D32-4D0A-54EF-F0F92D9BCC5F}"/>
          </ac:spMkLst>
        </pc:spChg>
      </pc:sldChg>
      <pc:sldChg chg="addSp delSp modSp add mod modClrScheme modAnim chgLayout">
        <pc:chgData name="GINGUENE Franck" userId="6dd02597-da63-4c42-a4ba-ca9299b0d7be" providerId="ADAL" clId="{F85D7A9F-2D7D-4012-8D1C-C904FF8DFA05}" dt="2023-10-04T14:02:08.987" v="1128" actId="478"/>
        <pc:sldMkLst>
          <pc:docMk/>
          <pc:sldMk cId="214291838" sldId="290"/>
        </pc:sldMkLst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4291838" sldId="290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4291838" sldId="290"/>
            <ac:spMk id="3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4291838" sldId="290"/>
            <ac:spMk id="5" creationId="{72D59ED9-C482-F1F2-069C-779617710B68}"/>
          </ac:spMkLst>
        </pc:spChg>
        <pc:spChg chg="mod">
          <ac:chgData name="GINGUENE Franck" userId="6dd02597-da63-4c42-a4ba-ca9299b0d7be" providerId="ADAL" clId="{F85D7A9F-2D7D-4012-8D1C-C904FF8DFA05}" dt="2023-10-04T14:00:45.191" v="1117" actId="207"/>
          <ac:spMkLst>
            <pc:docMk/>
            <pc:sldMk cId="214291838" sldId="290"/>
            <ac:spMk id="7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4T14:01:46.047" v="1127"/>
          <ac:spMkLst>
            <pc:docMk/>
            <pc:sldMk cId="214291838" sldId="290"/>
            <ac:spMk id="8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4291838" sldId="290"/>
            <ac:spMk id="9" creationId="{42D121B9-4116-05B6-3342-685436F5C6A5}"/>
          </ac:spMkLst>
        </pc:spChg>
        <pc:spChg chg="add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4291838" sldId="290"/>
            <ac:spMk id="10" creationId="{FDAE3640-7322-B5F5-7317-1C42288DD746}"/>
          </ac:spMkLst>
        </pc:spChg>
        <pc:spChg chg="add del mod ord">
          <ac:chgData name="GINGUENE Franck" userId="6dd02597-da63-4c42-a4ba-ca9299b0d7be" providerId="ADAL" clId="{F85D7A9F-2D7D-4012-8D1C-C904FF8DFA05}" dt="2023-10-04T14:02:08.987" v="1128" actId="478"/>
          <ac:spMkLst>
            <pc:docMk/>
            <pc:sldMk cId="214291838" sldId="290"/>
            <ac:spMk id="11" creationId="{98D5C057-0DA8-E1D7-FF58-9CC159E08DC5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4T14:26:41.534" v="1133" actId="1076"/>
        <pc:sldMkLst>
          <pc:docMk/>
          <pc:sldMk cId="1761092918" sldId="291"/>
        </pc:sldMkLst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761092918" sldId="291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761092918" sldId="291"/>
            <ac:spMk id="3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761092918" sldId="291"/>
            <ac:spMk id="4" creationId="{DA1A724A-62B8-2429-3C66-28B3FC3200F5}"/>
          </ac:spMkLst>
        </pc:spChg>
        <pc:spChg chg="mod">
          <ac:chgData name="GINGUENE Franck" userId="6dd02597-da63-4c42-a4ba-ca9299b0d7be" providerId="ADAL" clId="{F85D7A9F-2D7D-4012-8D1C-C904FF8DFA05}" dt="2023-10-04T14:26:41.534" v="1133" actId="1076"/>
          <ac:spMkLst>
            <pc:docMk/>
            <pc:sldMk cId="1761092918" sldId="291"/>
            <ac:spMk id="6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761092918" sldId="291"/>
            <ac:spMk id="7" creationId="{B1F7CA19-E114-CED6-A98F-5DEAD17D31D5}"/>
          </ac:spMkLst>
        </pc:spChg>
        <pc:spChg chg="add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761092918" sldId="291"/>
            <ac:spMk id="8" creationId="{67DA2778-E42B-2698-2453-0C3FCB48AC54}"/>
          </ac:spMkLst>
        </pc:spChg>
        <pc:spChg chg="add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761092918" sldId="291"/>
            <ac:spMk id="9" creationId="{8C384A75-BB9E-C754-E8FE-988E0EEDEAF2}"/>
          </ac:spMkLst>
        </pc:spChg>
        <pc:spChg chg="mod">
          <ac:chgData name="GINGUENE Franck" userId="6dd02597-da63-4c42-a4ba-ca9299b0d7be" providerId="ADAL" clId="{F85D7A9F-2D7D-4012-8D1C-C904FF8DFA05}" dt="2023-10-04T14:26:18.412" v="1129" actId="20577"/>
          <ac:spMkLst>
            <pc:docMk/>
            <pc:sldMk cId="1761092918" sldId="291"/>
            <ac:spMk id="11" creationId="{00000000-0000-0000-0000-000000000000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4T13:59:36.203" v="1112" actId="700"/>
        <pc:sldMkLst>
          <pc:docMk/>
          <pc:sldMk cId="1953589731" sldId="292"/>
        </pc:sldMkLst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953589731" sldId="292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953589731" sldId="292"/>
            <ac:spMk id="3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953589731" sldId="292"/>
            <ac:spMk id="6" creationId="{BE8F0873-AAC7-05E5-BD9F-5C0DE657E2F7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953589731" sldId="292"/>
            <ac:spMk id="7" creationId="{C034A7A1-915E-6679-B625-2F550C253FFD}"/>
          </ac:spMkLst>
        </pc:spChg>
        <pc:spChg chg="add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953589731" sldId="292"/>
            <ac:spMk id="8" creationId="{E53C1DDB-89A6-7C98-C16B-D1975D8DD976}"/>
          </ac:spMkLst>
        </pc:spChg>
        <pc:spChg chg="add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953589731" sldId="292"/>
            <ac:spMk id="9" creationId="{9193BBCE-5EB0-8D1E-1332-3F29ED2111F3}"/>
          </ac:spMkLst>
        </pc:spChg>
      </pc:sldChg>
      <pc:sldChg chg="modSp add del mod modClrScheme chgLayout">
        <pc:chgData name="GINGUENE Franck" userId="6dd02597-da63-4c42-a4ba-ca9299b0d7be" providerId="ADAL" clId="{F85D7A9F-2D7D-4012-8D1C-C904FF8DFA05}" dt="2023-10-04T14:38:35.606" v="1206" actId="47"/>
        <pc:sldMkLst>
          <pc:docMk/>
          <pc:sldMk cId="457250338" sldId="293"/>
        </pc:sldMkLst>
        <pc:spChg chg="mod ord">
          <ac:chgData name="GINGUENE Franck" userId="6dd02597-da63-4c42-a4ba-ca9299b0d7be" providerId="ADAL" clId="{F85D7A9F-2D7D-4012-8D1C-C904FF8DFA05}" dt="2023-10-04T14:28:25.270" v="1134" actId="700"/>
          <ac:spMkLst>
            <pc:docMk/>
            <pc:sldMk cId="457250338" sldId="293"/>
            <ac:spMk id="4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28:25.270" v="1134" actId="700"/>
          <ac:spMkLst>
            <pc:docMk/>
            <pc:sldMk cId="457250338" sldId="293"/>
            <ac:spMk id="5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28:25.270" v="1134" actId="700"/>
          <ac:spMkLst>
            <pc:docMk/>
            <pc:sldMk cId="457250338" sldId="293"/>
            <ac:spMk id="6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28:25.270" v="1134" actId="700"/>
          <ac:spMkLst>
            <pc:docMk/>
            <pc:sldMk cId="457250338" sldId="293"/>
            <ac:spMk id="8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29:35.872" v="1187" actId="1076"/>
          <ac:spMkLst>
            <pc:docMk/>
            <pc:sldMk cId="457250338" sldId="293"/>
            <ac:spMk id="9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28:25.270" v="1134" actId="700"/>
          <ac:spMkLst>
            <pc:docMk/>
            <pc:sldMk cId="457250338" sldId="293"/>
            <ac:spMk id="10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4T14:28:35.437" v="1135" actId="1076"/>
          <ac:spMkLst>
            <pc:docMk/>
            <pc:sldMk cId="457250338" sldId="293"/>
            <ac:spMk id="11" creationId="{00000000-0000-0000-0000-000000000000}"/>
          </ac:spMkLst>
        </pc:spChg>
      </pc:sldChg>
      <pc:sldChg chg="addSp modSp add mod modClrScheme chgLayout">
        <pc:chgData name="GINGUENE Franck" userId="6dd02597-da63-4c42-a4ba-ca9299b0d7be" providerId="ADAL" clId="{F85D7A9F-2D7D-4012-8D1C-C904FF8DFA05}" dt="2023-10-04T14:46:45.207" v="1394"/>
        <pc:sldMkLst>
          <pc:docMk/>
          <pc:sldMk cId="74134358" sldId="294"/>
        </pc:sldMkLst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74134358" sldId="294"/>
            <ac:spMk id="2" creationId="{00000000-0000-0000-0000-000000000000}"/>
          </ac:spMkLst>
        </pc:spChg>
        <pc:spChg chg="add mod">
          <ac:chgData name="GINGUENE Franck" userId="6dd02597-da63-4c42-a4ba-ca9299b0d7be" providerId="ADAL" clId="{F85D7A9F-2D7D-4012-8D1C-C904FF8DFA05}" dt="2023-10-04T14:45:58.257" v="1388" actId="1076"/>
          <ac:spMkLst>
            <pc:docMk/>
            <pc:sldMk cId="74134358" sldId="294"/>
            <ac:spMk id="4" creationId="{8C65FAA9-735E-6ACC-1B14-38D95C329047}"/>
          </ac:spMkLst>
        </pc:spChg>
        <pc:spChg chg="mod ord">
          <ac:chgData name="GINGUENE Franck" userId="6dd02597-da63-4c42-a4ba-ca9299b0d7be" providerId="ADAL" clId="{F85D7A9F-2D7D-4012-8D1C-C904FF8DFA05}" dt="2023-10-04T14:46:05.804" v="1389" actId="1076"/>
          <ac:spMkLst>
            <pc:docMk/>
            <pc:sldMk cId="74134358" sldId="294"/>
            <ac:spMk id="6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74134358" sldId="294"/>
            <ac:spMk id="7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40:22.227" v="1240" actId="21"/>
          <ac:spMkLst>
            <pc:docMk/>
            <pc:sldMk cId="74134358" sldId="294"/>
            <ac:spMk id="8" creationId="{00000000-0000-0000-0000-000000000000}"/>
          </ac:spMkLst>
        </pc:spChg>
        <pc:graphicFrameChg chg="mod">
          <ac:chgData name="GINGUENE Franck" userId="6dd02597-da63-4c42-a4ba-ca9299b0d7be" providerId="ADAL" clId="{F85D7A9F-2D7D-4012-8D1C-C904FF8DFA05}" dt="2023-10-04T14:46:45.207" v="1394"/>
          <ac:graphicFrameMkLst>
            <pc:docMk/>
            <pc:sldMk cId="74134358" sldId="294"/>
            <ac:graphicFrameMk id="12" creationId="{00000000-0000-0000-0000-000000000000}"/>
          </ac:graphicFrameMkLst>
        </pc:graphicFrameChg>
        <pc:graphicFrameChg chg="mod">
          <ac:chgData name="GINGUENE Franck" userId="6dd02597-da63-4c42-a4ba-ca9299b0d7be" providerId="ADAL" clId="{F85D7A9F-2D7D-4012-8D1C-C904FF8DFA05}" dt="2023-10-04T14:46:31.442" v="1393" actId="1076"/>
          <ac:graphicFrameMkLst>
            <pc:docMk/>
            <pc:sldMk cId="74134358" sldId="294"/>
            <ac:graphicFrameMk id="13" creationId="{00000000-0000-0000-0000-000000000000}"/>
          </ac:graphicFrameMkLst>
        </pc:graphicFrameChg>
      </pc:sldChg>
      <pc:sldChg chg="modSp add del mod modClrScheme chgLayout">
        <pc:chgData name="GINGUENE Franck" userId="6dd02597-da63-4c42-a4ba-ca9299b0d7be" providerId="ADAL" clId="{F85D7A9F-2D7D-4012-8D1C-C904FF8DFA05}" dt="2023-10-04T15:36:20.007" v="1520" actId="47"/>
        <pc:sldMkLst>
          <pc:docMk/>
          <pc:sldMk cId="2950253144" sldId="295"/>
        </pc:sldMkLst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2950253144" sldId="295"/>
            <ac:spMk id="4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2950253144" sldId="295"/>
            <ac:spMk id="5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2950253144" sldId="295"/>
            <ac:spMk id="6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2950253144" sldId="295"/>
            <ac:spMk id="8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2950253144" sldId="295"/>
            <ac:spMk id="9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2950253144" sldId="295"/>
            <ac:spMk id="10" creationId="{00000000-0000-0000-0000-000000000000}"/>
          </ac:spMkLst>
        </pc:spChg>
      </pc:sldChg>
      <pc:sldChg chg="modSp add mod modClrScheme chgLayout">
        <pc:chgData name="GINGUENE Franck" userId="6dd02597-da63-4c42-a4ba-ca9299b0d7be" providerId="ADAL" clId="{F85D7A9F-2D7D-4012-8D1C-C904FF8DFA05}" dt="2023-10-04T15:37:31.004" v="1539" actId="1076"/>
        <pc:sldMkLst>
          <pc:docMk/>
          <pc:sldMk cId="3330513139" sldId="296"/>
        </pc:sldMkLst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3330513139" sldId="296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5:37:03.195" v="1532" actId="1076"/>
          <ac:spMkLst>
            <pc:docMk/>
            <pc:sldMk cId="3330513139" sldId="296"/>
            <ac:spMk id="3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5:37:15.527" v="1534" actId="1076"/>
          <ac:spMkLst>
            <pc:docMk/>
            <pc:sldMk cId="3330513139" sldId="296"/>
            <ac:spMk id="4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5:37:31.004" v="1539" actId="1076"/>
          <ac:spMkLst>
            <pc:docMk/>
            <pc:sldMk cId="3330513139" sldId="296"/>
            <ac:spMk id="5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5:37:28.261" v="1538" actId="1076"/>
          <ac:spMkLst>
            <pc:docMk/>
            <pc:sldMk cId="3330513139" sldId="296"/>
            <ac:spMk id="6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3330513139" sldId="296"/>
            <ac:spMk id="7" creationId="{00000000-0000-0000-0000-000000000000}"/>
          </ac:spMkLst>
        </pc:spChg>
      </pc:sldChg>
      <pc:sldChg chg="addSp modSp add mod modClrScheme chgLayout">
        <pc:chgData name="GINGUENE Franck" userId="6dd02597-da63-4c42-a4ba-ca9299b0d7be" providerId="ADAL" clId="{F85D7A9F-2D7D-4012-8D1C-C904FF8DFA05}" dt="2023-10-03T14:35:43.203" v="609" actId="14100"/>
        <pc:sldMkLst>
          <pc:docMk/>
          <pc:sldMk cId="425747029" sldId="297"/>
        </pc:sldMkLst>
        <pc:spChg chg="mod ord">
          <ac:chgData name="GINGUENE Franck" userId="6dd02597-da63-4c42-a4ba-ca9299b0d7be" providerId="ADAL" clId="{F85D7A9F-2D7D-4012-8D1C-C904FF8DFA05}" dt="2023-10-03T14:35:43.203" v="609" actId="14100"/>
          <ac:spMkLst>
            <pc:docMk/>
            <pc:sldMk cId="425747029" sldId="297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33:28.677" v="552" actId="700"/>
          <ac:spMkLst>
            <pc:docMk/>
            <pc:sldMk cId="425747029" sldId="297"/>
            <ac:spMk id="3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33:28.677" v="552" actId="700"/>
          <ac:spMkLst>
            <pc:docMk/>
            <pc:sldMk cId="425747029" sldId="297"/>
            <ac:spMk id="4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35:03.314" v="559" actId="1076"/>
          <ac:spMkLst>
            <pc:docMk/>
            <pc:sldMk cId="425747029" sldId="297"/>
            <ac:spMk id="5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4:33:28.677" v="552" actId="700"/>
          <ac:spMkLst>
            <pc:docMk/>
            <pc:sldMk cId="425747029" sldId="297"/>
            <ac:spMk id="6" creationId="{B50655A9-729D-D49A-6DF0-548A8E44EB36}"/>
          </ac:spMkLst>
        </pc:spChg>
      </pc:sldChg>
      <pc:sldChg chg="addSp delSp modSp mod">
        <pc:chgData name="GINGUENE Franck" userId="6dd02597-da63-4c42-a4ba-ca9299b0d7be" providerId="ADAL" clId="{F85D7A9F-2D7D-4012-8D1C-C904FF8DFA05}" dt="2023-10-03T13:05:30.650" v="68" actId="14100"/>
        <pc:sldMkLst>
          <pc:docMk/>
          <pc:sldMk cId="58004657" sldId="654"/>
        </pc:sldMkLst>
        <pc:spChg chg="mod">
          <ac:chgData name="GINGUENE Franck" userId="6dd02597-da63-4c42-a4ba-ca9299b0d7be" providerId="ADAL" clId="{F85D7A9F-2D7D-4012-8D1C-C904FF8DFA05}" dt="2023-10-03T13:05:30.650" v="68" actId="14100"/>
          <ac:spMkLst>
            <pc:docMk/>
            <pc:sldMk cId="58004657" sldId="654"/>
            <ac:spMk id="2" creationId="{31592627-3433-46BD-9012-680976C42775}"/>
          </ac:spMkLst>
        </pc:spChg>
        <pc:spChg chg="add del mod ord">
          <ac:chgData name="GINGUENE Franck" userId="6dd02597-da63-4c42-a4ba-ca9299b0d7be" providerId="ADAL" clId="{F85D7A9F-2D7D-4012-8D1C-C904FF8DFA05}" dt="2023-10-03T13:04:59.954" v="53" actId="478"/>
          <ac:spMkLst>
            <pc:docMk/>
            <pc:sldMk cId="58004657" sldId="654"/>
            <ac:spMk id="4" creationId="{7179C2C4-AB57-9639-6EAC-9E4CC466A157}"/>
          </ac:spMkLst>
        </pc:spChg>
        <pc:spChg chg="add del mod">
          <ac:chgData name="GINGUENE Franck" userId="6dd02597-da63-4c42-a4ba-ca9299b0d7be" providerId="ADAL" clId="{F85D7A9F-2D7D-4012-8D1C-C904FF8DFA05}" dt="2023-10-03T13:05:05.631" v="57"/>
          <ac:spMkLst>
            <pc:docMk/>
            <pc:sldMk cId="58004657" sldId="654"/>
            <ac:spMk id="5" creationId="{46B5F25D-E5DB-76DD-A4C7-0CECD0183FCF}"/>
          </ac:spMkLst>
        </pc:spChg>
        <pc:spChg chg="add mod ord">
          <ac:chgData name="GINGUENE Franck" userId="6dd02597-da63-4c42-a4ba-ca9299b0d7be" providerId="ADAL" clId="{F85D7A9F-2D7D-4012-8D1C-C904FF8DFA05}" dt="2023-10-03T13:05:19.166" v="63" actId="1076"/>
          <ac:spMkLst>
            <pc:docMk/>
            <pc:sldMk cId="58004657" sldId="654"/>
            <ac:spMk id="6" creationId="{FEDC7663-B8AB-3061-0887-234B62B9802B}"/>
          </ac:spMkLst>
        </pc:spChg>
      </pc:sldChg>
      <pc:sldChg chg="del">
        <pc:chgData name="GINGUENE Franck" userId="6dd02597-da63-4c42-a4ba-ca9299b0d7be" providerId="ADAL" clId="{F85D7A9F-2D7D-4012-8D1C-C904FF8DFA05}" dt="2023-10-04T15:38:10.753" v="1540" actId="47"/>
        <pc:sldMkLst>
          <pc:docMk/>
          <pc:sldMk cId="3579797834" sldId="658"/>
        </pc:sldMkLst>
      </pc:sldChg>
      <pc:sldChg chg="del">
        <pc:chgData name="GINGUENE Franck" userId="6dd02597-da63-4c42-a4ba-ca9299b0d7be" providerId="ADAL" clId="{F85D7A9F-2D7D-4012-8D1C-C904FF8DFA05}" dt="2023-10-04T15:38:17.561" v="1544" actId="47"/>
        <pc:sldMkLst>
          <pc:docMk/>
          <pc:sldMk cId="547038559" sldId="659"/>
        </pc:sldMkLst>
      </pc:sldChg>
      <pc:sldChg chg="del">
        <pc:chgData name="GINGUENE Franck" userId="6dd02597-da63-4c42-a4ba-ca9299b0d7be" providerId="ADAL" clId="{F85D7A9F-2D7D-4012-8D1C-C904FF8DFA05}" dt="2023-10-04T15:38:14.290" v="1542" actId="47"/>
        <pc:sldMkLst>
          <pc:docMk/>
          <pc:sldMk cId="2188630808" sldId="660"/>
        </pc:sldMkLst>
      </pc:sldChg>
      <pc:sldChg chg="del">
        <pc:chgData name="GINGUENE Franck" userId="6dd02597-da63-4c42-a4ba-ca9299b0d7be" providerId="ADAL" clId="{F85D7A9F-2D7D-4012-8D1C-C904FF8DFA05}" dt="2023-10-04T15:38:15.368" v="1543" actId="47"/>
        <pc:sldMkLst>
          <pc:docMk/>
          <pc:sldMk cId="1606869173" sldId="664"/>
        </pc:sldMkLst>
      </pc:sldChg>
      <pc:sldChg chg="del">
        <pc:chgData name="GINGUENE Franck" userId="6dd02597-da63-4c42-a4ba-ca9299b0d7be" providerId="ADAL" clId="{F85D7A9F-2D7D-4012-8D1C-C904FF8DFA05}" dt="2023-10-04T15:38:12.594" v="1541" actId="47"/>
        <pc:sldMkLst>
          <pc:docMk/>
          <pc:sldMk cId="2208751868" sldId="680"/>
        </pc:sldMkLst>
      </pc:sldChg>
      <pc:sldChg chg="del">
        <pc:chgData name="GINGUENE Franck" userId="6dd02597-da63-4c42-a4ba-ca9299b0d7be" providerId="ADAL" clId="{F85D7A9F-2D7D-4012-8D1C-C904FF8DFA05}" dt="2023-10-04T15:38:29.321" v="1546" actId="47"/>
        <pc:sldMkLst>
          <pc:docMk/>
          <pc:sldMk cId="58728973" sldId="682"/>
        </pc:sldMkLst>
      </pc:sldChg>
      <pc:sldChg chg="del">
        <pc:chgData name="GINGUENE Franck" userId="6dd02597-da63-4c42-a4ba-ca9299b0d7be" providerId="ADAL" clId="{F85D7A9F-2D7D-4012-8D1C-C904FF8DFA05}" dt="2023-10-04T15:38:20.988" v="1545" actId="47"/>
        <pc:sldMkLst>
          <pc:docMk/>
          <pc:sldMk cId="1325047352" sldId="683"/>
        </pc:sldMkLst>
      </pc:sldChg>
      <pc:sldChg chg="addSp delSp modSp add mod">
        <pc:chgData name="GINGUENE Franck" userId="6dd02597-da63-4c42-a4ba-ca9299b0d7be" providerId="ADAL" clId="{F85D7A9F-2D7D-4012-8D1C-C904FF8DFA05}" dt="2023-10-04T15:38:39.738" v="1548" actId="478"/>
        <pc:sldMkLst>
          <pc:docMk/>
          <pc:sldMk cId="1898014714" sldId="684"/>
        </pc:sldMkLst>
        <pc:spChg chg="del mod">
          <ac:chgData name="GINGUENE Franck" userId="6dd02597-da63-4c42-a4ba-ca9299b0d7be" providerId="ADAL" clId="{F85D7A9F-2D7D-4012-8D1C-C904FF8DFA05}" dt="2023-10-04T15:38:32.819" v="1547" actId="478"/>
          <ac:spMkLst>
            <pc:docMk/>
            <pc:sldMk cId="1898014714" sldId="684"/>
            <ac:spMk id="2" creationId="{31592627-3433-46BD-9012-680976C42775}"/>
          </ac:spMkLst>
        </pc:spChg>
        <pc:spChg chg="del">
          <ac:chgData name="GINGUENE Franck" userId="6dd02597-da63-4c42-a4ba-ca9299b0d7be" providerId="ADAL" clId="{F85D7A9F-2D7D-4012-8D1C-C904FF8DFA05}" dt="2023-10-03T13:02:56.612" v="24" actId="478"/>
          <ac:spMkLst>
            <pc:docMk/>
            <pc:sldMk cId="1898014714" sldId="684"/>
            <ac:spMk id="3" creationId="{E51C2A6D-F133-4958-8689-1AAC3D326CF6}"/>
          </ac:spMkLst>
        </pc:spChg>
        <pc:spChg chg="add del mod">
          <ac:chgData name="GINGUENE Franck" userId="6dd02597-da63-4c42-a4ba-ca9299b0d7be" providerId="ADAL" clId="{F85D7A9F-2D7D-4012-8D1C-C904FF8DFA05}" dt="2023-10-04T15:38:39.738" v="1548" actId="478"/>
          <ac:spMkLst>
            <pc:docMk/>
            <pc:sldMk cId="1898014714" sldId="684"/>
            <ac:spMk id="4" creationId="{93D38A4C-E31C-0C3A-9C94-AEB3791724AA}"/>
          </ac:spMkLst>
        </pc:spChg>
        <pc:spChg chg="add del mod">
          <ac:chgData name="GINGUENE Franck" userId="6dd02597-da63-4c42-a4ba-ca9299b0d7be" providerId="ADAL" clId="{F85D7A9F-2D7D-4012-8D1C-C904FF8DFA05}" dt="2023-10-03T13:03:00.112" v="25" actId="478"/>
          <ac:spMkLst>
            <pc:docMk/>
            <pc:sldMk cId="1898014714" sldId="684"/>
            <ac:spMk id="5" creationId="{4B77CC4C-F950-AE9E-8018-257F06570D2C}"/>
          </ac:spMkLst>
        </pc:spChg>
      </pc:sldChg>
      <pc:sldChg chg="add del">
        <pc:chgData name="GINGUENE Franck" userId="6dd02597-da63-4c42-a4ba-ca9299b0d7be" providerId="ADAL" clId="{F85D7A9F-2D7D-4012-8D1C-C904FF8DFA05}" dt="2023-10-03T13:01:53.063" v="1"/>
        <pc:sldMkLst>
          <pc:docMk/>
          <pc:sldMk cId="4257503654" sldId="684"/>
        </pc:sldMkLst>
      </pc:sldChg>
      <pc:sldChg chg="modSp add mod">
        <pc:chgData name="GINGUENE Franck" userId="6dd02597-da63-4c42-a4ba-ca9299b0d7be" providerId="ADAL" clId="{F85D7A9F-2D7D-4012-8D1C-C904FF8DFA05}" dt="2023-10-03T15:21:11.853" v="1107" actId="20577"/>
        <pc:sldMkLst>
          <pc:docMk/>
          <pc:sldMk cId="1835590463" sldId="685"/>
        </pc:sldMkLst>
        <pc:spChg chg="mod">
          <ac:chgData name="GINGUENE Franck" userId="6dd02597-da63-4c42-a4ba-ca9299b0d7be" providerId="ADAL" clId="{F85D7A9F-2D7D-4012-8D1C-C904FF8DFA05}" dt="2023-10-03T15:21:11.853" v="1107" actId="20577"/>
          <ac:spMkLst>
            <pc:docMk/>
            <pc:sldMk cId="1835590463" sldId="685"/>
            <ac:spMk id="4" creationId="{7E47EB41-ABBF-10F6-84F0-2D10E929146C}"/>
          </ac:spMkLst>
        </pc:spChg>
        <pc:spChg chg="mod">
          <ac:chgData name="GINGUENE Franck" userId="6dd02597-da63-4c42-a4ba-ca9299b0d7be" providerId="ADAL" clId="{F85D7A9F-2D7D-4012-8D1C-C904FF8DFA05}" dt="2023-10-03T15:21:07.964" v="1099" actId="20577"/>
          <ac:spMkLst>
            <pc:docMk/>
            <pc:sldMk cId="1835590463" sldId="685"/>
            <ac:spMk id="6" creationId="{00000000-0000-0000-0000-000000000000}"/>
          </ac:spMkLst>
        </pc:spChg>
      </pc:sldChg>
      <pc:sldChg chg="add del">
        <pc:chgData name="GINGUENE Franck" userId="6dd02597-da63-4c42-a4ba-ca9299b0d7be" providerId="ADAL" clId="{F85D7A9F-2D7D-4012-8D1C-C904FF8DFA05}" dt="2023-10-03T15:20:55.954" v="1096"/>
        <pc:sldMkLst>
          <pc:docMk/>
          <pc:sldMk cId="2105285250" sldId="685"/>
        </pc:sldMkLst>
      </pc:sldChg>
      <pc:sldChg chg="addSp modSp add mod modNotesTx">
        <pc:chgData name="GINGUENE Franck" userId="6dd02597-da63-4c42-a4ba-ca9299b0d7be" providerId="ADAL" clId="{F85D7A9F-2D7D-4012-8D1C-C904FF8DFA05}" dt="2023-10-04T14:53:23.640" v="1507" actId="27636"/>
        <pc:sldMkLst>
          <pc:docMk/>
          <pc:sldMk cId="1920485610" sldId="686"/>
        </pc:sldMkLst>
        <pc:spChg chg="mod">
          <ac:chgData name="GINGUENE Franck" userId="6dd02597-da63-4c42-a4ba-ca9299b0d7be" providerId="ADAL" clId="{F85D7A9F-2D7D-4012-8D1C-C904FF8DFA05}" dt="2023-10-04T14:41:58.217" v="1359" actId="1076"/>
          <ac:spMkLst>
            <pc:docMk/>
            <pc:sldMk cId="1920485610" sldId="686"/>
            <ac:spMk id="5" creationId="{D10E7A0E-20FA-AA3C-ACD2-DAD0C4678880}"/>
          </ac:spMkLst>
        </pc:spChg>
        <pc:spChg chg="mod">
          <ac:chgData name="GINGUENE Franck" userId="6dd02597-da63-4c42-a4ba-ca9299b0d7be" providerId="ADAL" clId="{F85D7A9F-2D7D-4012-8D1C-C904FF8DFA05}" dt="2023-10-04T14:28:56.949" v="1169" actId="20577"/>
          <ac:spMkLst>
            <pc:docMk/>
            <pc:sldMk cId="1920485610" sldId="686"/>
            <ac:spMk id="9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4T14:53:23.640" v="1507" actId="27636"/>
          <ac:spMkLst>
            <pc:docMk/>
            <pc:sldMk cId="1920485610" sldId="686"/>
            <ac:spMk id="10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4T14:38:10.680" v="1202"/>
          <ac:spMkLst>
            <pc:docMk/>
            <pc:sldMk cId="1920485610" sldId="686"/>
            <ac:spMk id="12" creationId="{00000000-0000-0000-0000-000000000000}"/>
          </ac:spMkLst>
        </pc:spChg>
        <pc:picChg chg="add mod">
          <ac:chgData name="GINGUENE Franck" userId="6dd02597-da63-4c42-a4ba-ca9299b0d7be" providerId="ADAL" clId="{F85D7A9F-2D7D-4012-8D1C-C904FF8DFA05}" dt="2023-10-04T14:38:25.728" v="1205"/>
          <ac:picMkLst>
            <pc:docMk/>
            <pc:sldMk cId="1920485610" sldId="686"/>
            <ac:picMk id="6" creationId="{C0279166-D9F7-99B4-1EEE-54CA37E2A8EB}"/>
          </ac:picMkLst>
        </pc:picChg>
      </pc:sldChg>
      <pc:sldChg chg="add del">
        <pc:chgData name="GINGUENE Franck" userId="6dd02597-da63-4c42-a4ba-ca9299b0d7be" providerId="ADAL" clId="{F85D7A9F-2D7D-4012-8D1C-C904FF8DFA05}" dt="2023-10-04T14:39:02.348" v="1208"/>
        <pc:sldMkLst>
          <pc:docMk/>
          <pc:sldMk cId="1278130551" sldId="687"/>
        </pc:sldMkLst>
      </pc:sldChg>
      <pc:sldChg chg="modSp add mod">
        <pc:chgData name="GINGUENE Franck" userId="6dd02597-da63-4c42-a4ba-ca9299b0d7be" providerId="ADAL" clId="{F85D7A9F-2D7D-4012-8D1C-C904FF8DFA05}" dt="2023-10-04T14:39:20.997" v="1229" actId="14100"/>
        <pc:sldMkLst>
          <pc:docMk/>
          <pc:sldMk cId="2399569580" sldId="687"/>
        </pc:sldMkLst>
        <pc:spChg chg="mod">
          <ac:chgData name="GINGUENE Franck" userId="6dd02597-da63-4c42-a4ba-ca9299b0d7be" providerId="ADAL" clId="{F85D7A9F-2D7D-4012-8D1C-C904FF8DFA05}" dt="2023-10-04T14:39:20.997" v="1229" actId="14100"/>
          <ac:spMkLst>
            <pc:docMk/>
            <pc:sldMk cId="2399569580" sldId="687"/>
            <ac:spMk id="4" creationId="{7E47EB41-ABBF-10F6-84F0-2D10E929146C}"/>
          </ac:spMkLst>
        </pc:spChg>
      </pc:sldChg>
      <pc:sldChg chg="modSp add mod">
        <pc:chgData name="GINGUENE Franck" userId="6dd02597-da63-4c42-a4ba-ca9299b0d7be" providerId="ADAL" clId="{F85D7A9F-2D7D-4012-8D1C-C904FF8DFA05}" dt="2023-10-07T19:18:36.802" v="1690" actId="5793"/>
        <pc:sldMkLst>
          <pc:docMk/>
          <pc:sldMk cId="1131541090" sldId="688"/>
        </pc:sldMkLst>
        <pc:spChg chg="mod">
          <ac:chgData name="GINGUENE Franck" userId="6dd02597-da63-4c42-a4ba-ca9299b0d7be" providerId="ADAL" clId="{F85D7A9F-2D7D-4012-8D1C-C904FF8DFA05}" dt="2023-10-04T14:52:27.591" v="1492" actId="20577"/>
          <ac:spMkLst>
            <pc:docMk/>
            <pc:sldMk cId="1131541090" sldId="688"/>
            <ac:spMk id="9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7T19:18:36.802" v="1690" actId="5793"/>
          <ac:spMkLst>
            <pc:docMk/>
            <pc:sldMk cId="1131541090" sldId="688"/>
            <ac:spMk id="10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4T14:53:58.812" v="1519" actId="122"/>
          <ac:spMkLst>
            <pc:docMk/>
            <pc:sldMk cId="1131541090" sldId="688"/>
            <ac:spMk id="12" creationId="{00000000-0000-0000-0000-000000000000}"/>
          </ac:spMkLst>
        </pc:spChg>
      </pc:sldChg>
      <pc:sldChg chg="add">
        <pc:chgData name="GINGUENE Franck" userId="6dd02597-da63-4c42-a4ba-ca9299b0d7be" providerId="ADAL" clId="{F85D7A9F-2D7D-4012-8D1C-C904FF8DFA05}" dt="2023-10-07T19:07:46.828" v="1549" actId="2890"/>
        <pc:sldMkLst>
          <pc:docMk/>
          <pc:sldMk cId="2243461043" sldId="689"/>
        </pc:sldMkLst>
      </pc:sldChg>
      <pc:sldChg chg="addSp delSp modSp new mod modClrScheme chgLayout">
        <pc:chgData name="GINGUENE Franck" userId="6dd02597-da63-4c42-a4ba-ca9299b0d7be" providerId="ADAL" clId="{F85D7A9F-2D7D-4012-8D1C-C904FF8DFA05}" dt="2023-10-07T19:15:48.938" v="1678" actId="20577"/>
        <pc:sldMkLst>
          <pc:docMk/>
          <pc:sldMk cId="2860450808" sldId="690"/>
        </pc:sldMkLst>
        <pc:spChg chg="del mod ord">
          <ac:chgData name="GINGUENE Franck" userId="6dd02597-da63-4c42-a4ba-ca9299b0d7be" providerId="ADAL" clId="{F85D7A9F-2D7D-4012-8D1C-C904FF8DFA05}" dt="2023-10-07T19:15:24.392" v="1649" actId="700"/>
          <ac:spMkLst>
            <pc:docMk/>
            <pc:sldMk cId="2860450808" sldId="690"/>
            <ac:spMk id="2" creationId="{DC6BB38D-475E-1A1D-A4A0-C46063C28CEB}"/>
          </ac:spMkLst>
        </pc:spChg>
        <pc:spChg chg="del mod ord">
          <ac:chgData name="GINGUENE Franck" userId="6dd02597-da63-4c42-a4ba-ca9299b0d7be" providerId="ADAL" clId="{F85D7A9F-2D7D-4012-8D1C-C904FF8DFA05}" dt="2023-10-07T19:15:24.392" v="1649" actId="700"/>
          <ac:spMkLst>
            <pc:docMk/>
            <pc:sldMk cId="2860450808" sldId="690"/>
            <ac:spMk id="3" creationId="{89CDE742-E792-4373-ABDF-75B53BBB5E3B}"/>
          </ac:spMkLst>
        </pc:spChg>
        <pc:spChg chg="add mod ord">
          <ac:chgData name="GINGUENE Franck" userId="6dd02597-da63-4c42-a4ba-ca9299b0d7be" providerId="ADAL" clId="{F85D7A9F-2D7D-4012-8D1C-C904FF8DFA05}" dt="2023-10-07T19:15:48.938" v="1678" actId="20577"/>
          <ac:spMkLst>
            <pc:docMk/>
            <pc:sldMk cId="2860450808" sldId="690"/>
            <ac:spMk id="4" creationId="{1337C989-A2E6-FAEF-130C-F4B10DC899D8}"/>
          </ac:spMkLst>
        </pc:spChg>
        <pc:spChg chg="add mod ord">
          <ac:chgData name="GINGUENE Franck" userId="6dd02597-da63-4c42-a4ba-ca9299b0d7be" providerId="ADAL" clId="{F85D7A9F-2D7D-4012-8D1C-C904FF8DFA05}" dt="2023-10-07T19:15:24.392" v="1649" actId="700"/>
          <ac:spMkLst>
            <pc:docMk/>
            <pc:sldMk cId="2860450808" sldId="690"/>
            <ac:spMk id="5" creationId="{69A2F812-284A-F1D8-2E0B-69F9FE48A954}"/>
          </ac:spMkLst>
        </pc:spChg>
        <pc:spChg chg="add del mod ord">
          <ac:chgData name="GINGUENE Franck" userId="6dd02597-da63-4c42-a4ba-ca9299b0d7be" providerId="ADAL" clId="{F85D7A9F-2D7D-4012-8D1C-C904FF8DFA05}" dt="2023-10-07T19:15:30.986" v="1650" actId="478"/>
          <ac:spMkLst>
            <pc:docMk/>
            <pc:sldMk cId="2860450808" sldId="690"/>
            <ac:spMk id="6" creationId="{A816FD27-DCCE-D4B6-9E9B-F6FCBEE63919}"/>
          </ac:spMkLst>
        </pc:spChg>
        <pc:picChg chg="add mod">
          <ac:chgData name="GINGUENE Franck" userId="6dd02597-da63-4c42-a4ba-ca9299b0d7be" providerId="ADAL" clId="{F85D7A9F-2D7D-4012-8D1C-C904FF8DFA05}" dt="2023-10-07T19:15:37.731" v="1654" actId="1076"/>
          <ac:picMkLst>
            <pc:docMk/>
            <pc:sldMk cId="2860450808" sldId="690"/>
            <ac:picMk id="8" creationId="{44D4C76A-67CA-01E6-CF65-95186ACA30D6}"/>
          </ac:picMkLst>
        </pc:picChg>
      </pc:sldChg>
      <pc:sldChg chg="addSp delSp modSp new mod modClrScheme modAnim chgLayout">
        <pc:chgData name="GINGUENE Franck" userId="6dd02597-da63-4c42-a4ba-ca9299b0d7be" providerId="ADAL" clId="{F85D7A9F-2D7D-4012-8D1C-C904FF8DFA05}" dt="2023-10-07T19:25:09.611" v="2321" actId="20577"/>
        <pc:sldMkLst>
          <pc:docMk/>
          <pc:sldMk cId="1359023095" sldId="691"/>
        </pc:sldMkLst>
        <pc:spChg chg="del mod ord">
          <ac:chgData name="GINGUENE Franck" userId="6dd02597-da63-4c42-a4ba-ca9299b0d7be" providerId="ADAL" clId="{F85D7A9F-2D7D-4012-8D1C-C904FF8DFA05}" dt="2023-10-07T19:19:15.634" v="1692" actId="700"/>
          <ac:spMkLst>
            <pc:docMk/>
            <pc:sldMk cId="1359023095" sldId="691"/>
            <ac:spMk id="2" creationId="{08E1ECA4-1C66-997A-F0EF-05F92BA8B59D}"/>
          </ac:spMkLst>
        </pc:spChg>
        <pc:spChg chg="del mod ord">
          <ac:chgData name="GINGUENE Franck" userId="6dd02597-da63-4c42-a4ba-ca9299b0d7be" providerId="ADAL" clId="{F85D7A9F-2D7D-4012-8D1C-C904FF8DFA05}" dt="2023-10-07T19:19:15.634" v="1692" actId="700"/>
          <ac:spMkLst>
            <pc:docMk/>
            <pc:sldMk cId="1359023095" sldId="691"/>
            <ac:spMk id="3" creationId="{723E8B82-FCC4-0183-EDB5-454B69BDA52F}"/>
          </ac:spMkLst>
        </pc:spChg>
        <pc:spChg chg="del mod ord">
          <ac:chgData name="GINGUENE Franck" userId="6dd02597-da63-4c42-a4ba-ca9299b0d7be" providerId="ADAL" clId="{F85D7A9F-2D7D-4012-8D1C-C904FF8DFA05}" dt="2023-10-07T19:19:15.634" v="1692" actId="700"/>
          <ac:spMkLst>
            <pc:docMk/>
            <pc:sldMk cId="1359023095" sldId="691"/>
            <ac:spMk id="4" creationId="{4562390F-A441-2585-3E16-38EF5DA4E9FB}"/>
          </ac:spMkLst>
        </pc:spChg>
        <pc:spChg chg="add mod ord">
          <ac:chgData name="GINGUENE Franck" userId="6dd02597-da63-4c42-a4ba-ca9299b0d7be" providerId="ADAL" clId="{F85D7A9F-2D7D-4012-8D1C-C904FF8DFA05}" dt="2023-10-07T19:19:18.979" v="1702" actId="20577"/>
          <ac:spMkLst>
            <pc:docMk/>
            <pc:sldMk cId="1359023095" sldId="691"/>
            <ac:spMk id="5" creationId="{C9E5CD6F-2895-B727-EAAD-62D5B9B14ACE}"/>
          </ac:spMkLst>
        </pc:spChg>
        <pc:spChg chg="add mod ord">
          <ac:chgData name="GINGUENE Franck" userId="6dd02597-da63-4c42-a4ba-ca9299b0d7be" providerId="ADAL" clId="{F85D7A9F-2D7D-4012-8D1C-C904FF8DFA05}" dt="2023-10-07T19:19:36.393" v="1741" actId="20577"/>
          <ac:spMkLst>
            <pc:docMk/>
            <pc:sldMk cId="1359023095" sldId="691"/>
            <ac:spMk id="6" creationId="{16E6032A-8700-363A-DEDC-7D048A58DFF1}"/>
          </ac:spMkLst>
        </pc:spChg>
        <pc:spChg chg="add mod ord">
          <ac:chgData name="GINGUENE Franck" userId="6dd02597-da63-4c42-a4ba-ca9299b0d7be" providerId="ADAL" clId="{F85D7A9F-2D7D-4012-8D1C-C904FF8DFA05}" dt="2023-10-07T19:20:48.146" v="1998" actId="20577"/>
          <ac:spMkLst>
            <pc:docMk/>
            <pc:sldMk cId="1359023095" sldId="691"/>
            <ac:spMk id="7" creationId="{BA7289D3-4147-863E-7FDA-1A235AFA5218}"/>
          </ac:spMkLst>
        </pc:spChg>
        <pc:spChg chg="add mod ord">
          <ac:chgData name="GINGUENE Franck" userId="6dd02597-da63-4c42-a4ba-ca9299b0d7be" providerId="ADAL" clId="{F85D7A9F-2D7D-4012-8D1C-C904FF8DFA05}" dt="2023-10-07T19:25:09.611" v="2321" actId="20577"/>
          <ac:spMkLst>
            <pc:docMk/>
            <pc:sldMk cId="1359023095" sldId="691"/>
            <ac:spMk id="8" creationId="{07A6661F-FC1F-833C-F0DE-17FC0B8E5F8B}"/>
          </ac:spMkLst>
        </pc:spChg>
      </pc:sldChg>
    </pc:docChg>
  </pc:docChgLst>
  <pc:docChgLst>
    <pc:chgData name="GINGUENE Franck" userId="6dd02597-da63-4c42-a4ba-ca9299b0d7be" providerId="ADAL" clId="{99B452E1-4B9F-4C0F-8533-CA697A28517B}"/>
    <pc:docChg chg="undo custSel addSld delSld modSld sldOrd modSection">
      <pc:chgData name="GINGUENE Franck" userId="6dd02597-da63-4c42-a4ba-ca9299b0d7be" providerId="ADAL" clId="{99B452E1-4B9F-4C0F-8533-CA697A28517B}" dt="2023-10-10T20:43:50.057" v="851" actId="20577"/>
      <pc:docMkLst>
        <pc:docMk/>
      </pc:docMkLst>
      <pc:sldChg chg="addSp delSp modSp mod">
        <pc:chgData name="GINGUENE Franck" userId="6dd02597-da63-4c42-a4ba-ca9299b0d7be" providerId="ADAL" clId="{99B452E1-4B9F-4C0F-8533-CA697A28517B}" dt="2023-10-10T19:57:37.054" v="7" actId="1076"/>
        <pc:sldMkLst>
          <pc:docMk/>
          <pc:sldMk cId="1407613862" sldId="296"/>
        </pc:sldMkLst>
        <pc:spChg chg="del">
          <ac:chgData name="GINGUENE Franck" userId="6dd02597-da63-4c42-a4ba-ca9299b0d7be" providerId="ADAL" clId="{99B452E1-4B9F-4C0F-8533-CA697A28517B}" dt="2023-10-10T19:57:34.950" v="6" actId="478"/>
          <ac:spMkLst>
            <pc:docMk/>
            <pc:sldMk cId="1407613862" sldId="296"/>
            <ac:spMk id="5" creationId="{00000000-0000-0000-0000-000000000000}"/>
          </ac:spMkLst>
        </pc:spChg>
        <pc:picChg chg="add mod">
          <ac:chgData name="GINGUENE Franck" userId="6dd02597-da63-4c42-a4ba-ca9299b0d7be" providerId="ADAL" clId="{99B452E1-4B9F-4C0F-8533-CA697A28517B}" dt="2023-10-10T19:57:37.054" v="7" actId="1076"/>
          <ac:picMkLst>
            <pc:docMk/>
            <pc:sldMk cId="1407613862" sldId="296"/>
            <ac:picMk id="7" creationId="{5FB7FF78-E3B8-00AE-866B-EE88981D2583}"/>
          </ac:picMkLst>
        </pc:picChg>
      </pc:sldChg>
      <pc:sldChg chg="addSp modSp mod">
        <pc:chgData name="GINGUENE Franck" userId="6dd02597-da63-4c42-a4ba-ca9299b0d7be" providerId="ADAL" clId="{99B452E1-4B9F-4C0F-8533-CA697A28517B}" dt="2023-10-10T20:01:27.604" v="37" actId="1076"/>
        <pc:sldMkLst>
          <pc:docMk/>
          <pc:sldMk cId="1087769462" sldId="300"/>
        </pc:sldMkLst>
        <pc:picChg chg="add mod">
          <ac:chgData name="GINGUENE Franck" userId="6dd02597-da63-4c42-a4ba-ca9299b0d7be" providerId="ADAL" clId="{99B452E1-4B9F-4C0F-8533-CA697A28517B}" dt="2023-10-10T20:01:27.604" v="37" actId="1076"/>
          <ac:picMkLst>
            <pc:docMk/>
            <pc:sldMk cId="1087769462" sldId="300"/>
            <ac:picMk id="8" creationId="{45A484CA-941C-1519-888A-68ADDF589B67}"/>
          </ac:picMkLst>
        </pc:picChg>
        <pc:picChg chg="add mod">
          <ac:chgData name="GINGUENE Franck" userId="6dd02597-da63-4c42-a4ba-ca9299b0d7be" providerId="ADAL" clId="{99B452E1-4B9F-4C0F-8533-CA697A28517B}" dt="2023-10-10T20:01:16.683" v="32" actId="1076"/>
          <ac:picMkLst>
            <pc:docMk/>
            <pc:sldMk cId="1087769462" sldId="300"/>
            <ac:picMk id="1026" creationId="{66908108-01DF-BE22-3D70-5FBA80F903EA}"/>
          </ac:picMkLst>
        </pc:picChg>
      </pc:sldChg>
      <pc:sldChg chg="modSp mod">
        <pc:chgData name="GINGUENE Franck" userId="6dd02597-da63-4c42-a4ba-ca9299b0d7be" providerId="ADAL" clId="{99B452E1-4B9F-4C0F-8533-CA697A28517B}" dt="2023-10-10T20:08:50.757" v="93" actId="113"/>
        <pc:sldMkLst>
          <pc:docMk/>
          <pc:sldMk cId="3161530298" sldId="305"/>
        </pc:sldMkLst>
        <pc:spChg chg="mod">
          <ac:chgData name="GINGUENE Franck" userId="6dd02597-da63-4c42-a4ba-ca9299b0d7be" providerId="ADAL" clId="{99B452E1-4B9F-4C0F-8533-CA697A28517B}" dt="2023-10-10T20:08:50.757" v="93" actId="113"/>
          <ac:spMkLst>
            <pc:docMk/>
            <pc:sldMk cId="3161530298" sldId="305"/>
            <ac:spMk id="5" creationId="{00000000-0000-0000-0000-000000000000}"/>
          </ac:spMkLst>
        </pc:spChg>
        <pc:spChg chg="mod">
          <ac:chgData name="GINGUENE Franck" userId="6dd02597-da63-4c42-a4ba-ca9299b0d7be" providerId="ADAL" clId="{99B452E1-4B9F-4C0F-8533-CA697A28517B}" dt="2023-10-10T20:08:41.793" v="91" actId="113"/>
          <ac:spMkLst>
            <pc:docMk/>
            <pc:sldMk cId="3161530298" sldId="305"/>
            <ac:spMk id="9" creationId="{00000000-0000-0000-0000-000000000000}"/>
          </ac:spMkLst>
        </pc:spChg>
      </pc:sldChg>
      <pc:sldChg chg="modSp mod">
        <pc:chgData name="GINGUENE Franck" userId="6dd02597-da63-4c42-a4ba-ca9299b0d7be" providerId="ADAL" clId="{99B452E1-4B9F-4C0F-8533-CA697A28517B}" dt="2023-10-10T20:04:12.118" v="39" actId="114"/>
        <pc:sldMkLst>
          <pc:docMk/>
          <pc:sldMk cId="1927175187" sldId="312"/>
        </pc:sldMkLst>
        <pc:spChg chg="mod">
          <ac:chgData name="GINGUENE Franck" userId="6dd02597-da63-4c42-a4ba-ca9299b0d7be" providerId="ADAL" clId="{99B452E1-4B9F-4C0F-8533-CA697A28517B}" dt="2023-10-10T20:04:12.118" v="39" actId="114"/>
          <ac:spMkLst>
            <pc:docMk/>
            <pc:sldMk cId="1927175187" sldId="312"/>
            <ac:spMk id="8" creationId="{00000000-0000-0000-0000-000000000000}"/>
          </ac:spMkLst>
        </pc:spChg>
      </pc:sldChg>
      <pc:sldChg chg="del">
        <pc:chgData name="GINGUENE Franck" userId="6dd02597-da63-4c42-a4ba-ca9299b0d7be" providerId="ADAL" clId="{99B452E1-4B9F-4C0F-8533-CA697A28517B}" dt="2023-10-10T19:59:10.791" v="10" actId="47"/>
        <pc:sldMkLst>
          <pc:docMk/>
          <pc:sldMk cId="496165276" sldId="694"/>
        </pc:sldMkLst>
      </pc:sldChg>
      <pc:sldChg chg="modSp mod">
        <pc:chgData name="GINGUENE Franck" userId="6dd02597-da63-4c42-a4ba-ca9299b0d7be" providerId="ADAL" clId="{99B452E1-4B9F-4C0F-8533-CA697A28517B}" dt="2023-10-10T20:05:32.992" v="87" actId="20577"/>
        <pc:sldMkLst>
          <pc:docMk/>
          <pc:sldMk cId="1941358042" sldId="695"/>
        </pc:sldMkLst>
        <pc:spChg chg="mod">
          <ac:chgData name="GINGUENE Franck" userId="6dd02597-da63-4c42-a4ba-ca9299b0d7be" providerId="ADAL" clId="{99B452E1-4B9F-4C0F-8533-CA697A28517B}" dt="2023-10-10T20:05:32.992" v="87" actId="20577"/>
          <ac:spMkLst>
            <pc:docMk/>
            <pc:sldMk cId="1941358042" sldId="695"/>
            <ac:spMk id="10" creationId="{00000000-0000-0000-0000-000000000000}"/>
          </ac:spMkLst>
        </pc:spChg>
      </pc:sldChg>
      <pc:sldChg chg="modSp mod">
        <pc:chgData name="GINGUENE Franck" userId="6dd02597-da63-4c42-a4ba-ca9299b0d7be" providerId="ADAL" clId="{99B452E1-4B9F-4C0F-8533-CA697A28517B}" dt="2023-10-10T20:09:45.728" v="95" actId="20577"/>
        <pc:sldMkLst>
          <pc:docMk/>
          <pc:sldMk cId="317638737" sldId="698"/>
        </pc:sldMkLst>
        <pc:spChg chg="mod">
          <ac:chgData name="GINGUENE Franck" userId="6dd02597-da63-4c42-a4ba-ca9299b0d7be" providerId="ADAL" clId="{99B452E1-4B9F-4C0F-8533-CA697A28517B}" dt="2023-10-10T20:09:45.728" v="95" actId="20577"/>
          <ac:spMkLst>
            <pc:docMk/>
            <pc:sldMk cId="317638737" sldId="698"/>
            <ac:spMk id="6" creationId="{16E6032A-8700-363A-DEDC-7D048A58DFF1}"/>
          </ac:spMkLst>
        </pc:spChg>
      </pc:sldChg>
      <pc:sldChg chg="addSp modSp add modAnim">
        <pc:chgData name="GINGUENE Franck" userId="6dd02597-da63-4c42-a4ba-ca9299b0d7be" providerId="ADAL" clId="{99B452E1-4B9F-4C0F-8533-CA697A28517B}" dt="2023-10-10T19:59:08.553" v="9"/>
        <pc:sldMkLst>
          <pc:docMk/>
          <pc:sldMk cId="269299565" sldId="700"/>
        </pc:sldMkLst>
        <pc:picChg chg="add mod">
          <ac:chgData name="GINGUENE Franck" userId="6dd02597-da63-4c42-a4ba-ca9299b0d7be" providerId="ADAL" clId="{99B452E1-4B9F-4C0F-8533-CA697A28517B}" dt="2023-10-10T19:59:08.553" v="9"/>
          <ac:picMkLst>
            <pc:docMk/>
            <pc:sldMk cId="269299565" sldId="700"/>
            <ac:picMk id="3" creationId="{D37BB083-3547-E35A-604A-D0F9698EBA27}"/>
          </ac:picMkLst>
        </pc:picChg>
      </pc:sldChg>
      <pc:sldChg chg="modSp add mod ord">
        <pc:chgData name="GINGUENE Franck" userId="6dd02597-da63-4c42-a4ba-ca9299b0d7be" providerId="ADAL" clId="{99B452E1-4B9F-4C0F-8533-CA697A28517B}" dt="2023-10-10T20:00:08.289" v="29" actId="207"/>
        <pc:sldMkLst>
          <pc:docMk/>
          <pc:sldMk cId="1385998426" sldId="701"/>
        </pc:sldMkLst>
        <pc:spChg chg="mod">
          <ac:chgData name="GINGUENE Franck" userId="6dd02597-da63-4c42-a4ba-ca9299b0d7be" providerId="ADAL" clId="{99B452E1-4B9F-4C0F-8533-CA697A28517B}" dt="2023-10-10T19:59:46.886" v="26" actId="20577"/>
          <ac:spMkLst>
            <pc:docMk/>
            <pc:sldMk cId="1385998426" sldId="701"/>
            <ac:spMk id="4" creationId="{0CF1C5EC-9C82-8609-89FF-2B712FA20F99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9" creationId="{10124C07-311A-9C45-E494-6E2C58F2F2F6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10" creationId="{558D5B9C-859B-3DC4-4877-758F71CF256E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11" creationId="{BCEB523A-EF07-6F8A-F55C-BB13244E8DA4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13" creationId="{4E8DF82E-7D19-C622-CEA6-48D5F28534DE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15" creationId="{C7043C08-DBA6-05DD-A177-A69DDAA49229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16" creationId="{0DFF9C8D-3398-99EF-6E2F-569F8187C943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17" creationId="{A5CEBE1C-B642-DE85-203C-D20A498851E2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18" creationId="{84DAEDC3-35D7-86DE-01A5-A0CF826393BD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19" creationId="{51CE34C6-FEBA-1B04-5F18-207C24901C39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20" creationId="{472C8DDB-46ED-0B9D-EFCA-626B7466669E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21" creationId="{1252322F-DD07-CCFA-695A-1883ECA3F340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24" creationId="{67548A63-0278-D617-49DC-81795BA27515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25" creationId="{9B7487D4-50AF-03C0-6F04-DBDB4DF21FB3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26" creationId="{0742CA75-81DE-4BD3-8F17-A705EBF5FBF4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27" creationId="{888C697F-C665-6597-D10B-AF1104AB59A8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28" creationId="{DFCC2DBB-43BE-CB33-F3B5-329D4DE42E91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29" creationId="{A301F1C5-6DCA-F0C7-FE38-D2AF387C0AB2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30" creationId="{4DC8FD50-052D-D285-1715-3D750EA7E35C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33" creationId="{9980164F-40C0-5DCA-B01A-35FD5DD24881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34" creationId="{66629FEC-2CB6-FD24-D23A-DAA1726B4B1D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35" creationId="{26468DB0-2D3E-1280-74E3-6D7AE7825BD1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36" creationId="{32342D76-9C16-0300-7EE0-91947B212F8F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37" creationId="{37F07F35-2791-D14C-28D0-2F879038DDF8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38" creationId="{1AE858EF-83A2-5623-4652-45933B0194D5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39" creationId="{FC6555BC-44A9-9A83-6B90-02BAE0B60D50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42" creationId="{E5517084-EF8B-321C-3507-A8694358D22F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43" creationId="{0D69BB94-5E8F-482A-E9A8-E20AA10F886F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44" creationId="{3295CCD0-39EE-DDA7-9E29-3FFA89E566E3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45" creationId="{540C0749-8872-D691-3F73-43FAEB4B2ED0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46" creationId="{3C568EA1-B041-71F3-5976-3003EF079CFD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47" creationId="{2AE1BC61-4AE3-7A8B-34AE-67777390FBDB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48" creationId="{D7281182-9A49-8046-7D86-D2563D3B397B}"/>
          </ac:spMkLst>
        </pc:spChg>
        <pc:spChg chg="mod">
          <ac:chgData name="GINGUENE Franck" userId="6dd02597-da63-4c42-a4ba-ca9299b0d7be" providerId="ADAL" clId="{99B452E1-4B9F-4C0F-8533-CA697A28517B}" dt="2023-10-10T20:00:01.739" v="28" actId="207"/>
          <ac:spMkLst>
            <pc:docMk/>
            <pc:sldMk cId="1385998426" sldId="701"/>
            <ac:spMk id="58" creationId="{CD65F2D8-AA5F-F2EE-BA2A-A2C5025053AC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59" creationId="{B58FE63A-9A71-D335-0B5E-5162FDC2A684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60" creationId="{0FD5BEBC-D466-3277-B3B4-684A84C56C98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61" creationId="{7BB7FA27-393D-8DD9-A4F2-7FAD9C8ED9CE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62" creationId="{E69DB3B8-4C39-CA02-E614-11663B3123E0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63" creationId="{A0432CC4-E8DA-66A7-D7E5-5B85FF4FEC44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64" creationId="{65CD1FF4-989E-7012-8221-4FB3C4F20E2A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65" creationId="{2971008F-F410-BA9C-60C8-F751B4B5ADA5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66" creationId="{0D538AA8-E7CB-A778-1DD2-7A570C3E69C5}"/>
          </ac:spMkLst>
        </pc:spChg>
        <pc:spChg chg="mod">
          <ac:chgData name="GINGUENE Franck" userId="6dd02597-da63-4c42-a4ba-ca9299b0d7be" providerId="ADAL" clId="{99B452E1-4B9F-4C0F-8533-CA697A28517B}" dt="2023-10-10T20:00:01.739" v="28" actId="207"/>
          <ac:spMkLst>
            <pc:docMk/>
            <pc:sldMk cId="1385998426" sldId="701"/>
            <ac:spMk id="67" creationId="{2AE1E6A1-5B02-2571-F5FB-6D6DAA0836F7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68" creationId="{298312B6-916D-9667-F182-5021E09A4686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69" creationId="{B16BB20D-2D22-7CC7-DCD7-3C818991C013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70" creationId="{D97B0EF7-13B0-A543-373F-5006B387636C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71" creationId="{CC684341-E0AD-831C-1794-3C72AC9ED1C8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72" creationId="{6093A1EF-7674-D899-4890-178E9AFCB15A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73" creationId="{456699EE-7BFC-2959-0A35-9A0AF3F511CD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74" creationId="{DB10E6AA-1083-BF4C-2BC6-CAE9FF4BAB1C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75" creationId="{ECAA420C-BC6A-CE6F-3897-AB580CEF4C9C}"/>
          </ac:spMkLst>
        </pc:spChg>
        <pc:spChg chg="mod">
          <ac:chgData name="GINGUENE Franck" userId="6dd02597-da63-4c42-a4ba-ca9299b0d7be" providerId="ADAL" clId="{99B452E1-4B9F-4C0F-8533-CA697A28517B}" dt="2023-10-10T20:00:01.739" v="28" actId="207"/>
          <ac:spMkLst>
            <pc:docMk/>
            <pc:sldMk cId="1385998426" sldId="701"/>
            <ac:spMk id="76" creationId="{2244EDA0-7F90-DE21-7DFF-EE700CEAF33B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77" creationId="{3D4D55AA-5A90-232C-024D-7B4EF4BC9F69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78" creationId="{99061B69-E4C4-FE01-B965-BFD59755B914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79" creationId="{42824283-4C37-10B3-F567-6B0E2FF71953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80" creationId="{926E767D-7EDD-4633-AE8D-CF1ABEAF9993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81" creationId="{8A0E64D7-3368-8A33-6EF5-92B4E78E05EF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82" creationId="{2CD5EBEB-2214-BB10-2FD0-AAC043BB8014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83" creationId="{1B4EEC8D-6B27-0F92-6FC1-A212E9B666B2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84" creationId="{81962BFB-9A6A-7188-5A8D-5393E3BA3857}"/>
          </ac:spMkLst>
        </pc:spChg>
        <pc:spChg chg="mod">
          <ac:chgData name="GINGUENE Franck" userId="6dd02597-da63-4c42-a4ba-ca9299b0d7be" providerId="ADAL" clId="{99B452E1-4B9F-4C0F-8533-CA697A28517B}" dt="2023-10-10T20:00:01.739" v="28" actId="207"/>
          <ac:spMkLst>
            <pc:docMk/>
            <pc:sldMk cId="1385998426" sldId="701"/>
            <ac:spMk id="85" creationId="{3046FC7E-C1CF-FE97-A952-5718EADDC4B4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86" creationId="{A4DFFFE1-E19A-AC2F-A919-DAB1AD7A61E2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87" creationId="{847ED506-82A7-BADE-767D-BC624C47FEEB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88" creationId="{2FC32576-1FBC-AE8A-1FAF-300879269DC1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89" creationId="{FB9674C2-D52B-67C7-0114-A84E71109F0B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90" creationId="{28DC5590-D4D0-018E-1D49-2B1B9B63D6B6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91" creationId="{1FECDA3D-4EE6-BFB0-18AC-EA1E64DD508C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92" creationId="{DD4F3416-6F35-E8D9-0CCB-4E5ACC6563EA}"/>
          </ac:spMkLst>
        </pc:spChg>
        <pc:spChg chg="mod">
          <ac:chgData name="GINGUENE Franck" userId="6dd02597-da63-4c42-a4ba-ca9299b0d7be" providerId="ADAL" clId="{99B452E1-4B9F-4C0F-8533-CA697A28517B}" dt="2023-10-10T20:00:08.289" v="29" actId="207"/>
          <ac:spMkLst>
            <pc:docMk/>
            <pc:sldMk cId="1385998426" sldId="701"/>
            <ac:spMk id="93" creationId="{455EE5AA-16FC-36B0-2B6F-BBCBAC30DDB8}"/>
          </ac:spMkLst>
        </pc:spChg>
      </pc:sldChg>
      <pc:sldChg chg="modSp add mod">
        <pc:chgData name="GINGUENE Franck" userId="6dd02597-da63-4c42-a4ba-ca9299b0d7be" providerId="ADAL" clId="{99B452E1-4B9F-4C0F-8533-CA697A28517B}" dt="2023-10-10T20:10:13.911" v="113" actId="20577"/>
        <pc:sldMkLst>
          <pc:docMk/>
          <pc:sldMk cId="1689887082" sldId="702"/>
        </pc:sldMkLst>
        <pc:spChg chg="mod">
          <ac:chgData name="GINGUENE Franck" userId="6dd02597-da63-4c42-a4ba-ca9299b0d7be" providerId="ADAL" clId="{99B452E1-4B9F-4C0F-8533-CA697A28517B}" dt="2023-10-10T20:10:13.911" v="113" actId="20577"/>
          <ac:spMkLst>
            <pc:docMk/>
            <pc:sldMk cId="1689887082" sldId="702"/>
            <ac:spMk id="4" creationId="{7E47EB41-ABBF-10F6-84F0-2D10E929146C}"/>
          </ac:spMkLst>
        </pc:spChg>
        <pc:spChg chg="mod">
          <ac:chgData name="GINGUENE Franck" userId="6dd02597-da63-4c42-a4ba-ca9299b0d7be" providerId="ADAL" clId="{99B452E1-4B9F-4C0F-8533-CA697A28517B}" dt="2023-10-10T20:10:07.847" v="98" actId="20577"/>
          <ac:spMkLst>
            <pc:docMk/>
            <pc:sldMk cId="1689887082" sldId="702"/>
            <ac:spMk id="6" creationId="{00000000-0000-0000-0000-000000000000}"/>
          </ac:spMkLst>
        </pc:spChg>
      </pc:sldChg>
      <pc:sldChg chg="addSp delSp modSp new mod modClrScheme chgLayout">
        <pc:chgData name="GINGUENE Franck" userId="6dd02597-da63-4c42-a4ba-ca9299b0d7be" providerId="ADAL" clId="{99B452E1-4B9F-4C0F-8533-CA697A28517B}" dt="2023-10-10T20:36:32.853" v="832" actId="33524"/>
        <pc:sldMkLst>
          <pc:docMk/>
          <pc:sldMk cId="2814897911" sldId="703"/>
        </pc:sldMkLst>
        <pc:spChg chg="del mod ord">
          <ac:chgData name="GINGUENE Franck" userId="6dd02597-da63-4c42-a4ba-ca9299b0d7be" providerId="ADAL" clId="{99B452E1-4B9F-4C0F-8533-CA697A28517B}" dt="2023-10-10T20:11:48.151" v="115" actId="700"/>
          <ac:spMkLst>
            <pc:docMk/>
            <pc:sldMk cId="2814897911" sldId="703"/>
            <ac:spMk id="2" creationId="{C1EEC00C-B846-2CDF-7501-D3BAD4C733E5}"/>
          </ac:spMkLst>
        </pc:spChg>
        <pc:spChg chg="del mod ord">
          <ac:chgData name="GINGUENE Franck" userId="6dd02597-da63-4c42-a4ba-ca9299b0d7be" providerId="ADAL" clId="{99B452E1-4B9F-4C0F-8533-CA697A28517B}" dt="2023-10-10T20:11:48.151" v="115" actId="700"/>
          <ac:spMkLst>
            <pc:docMk/>
            <pc:sldMk cId="2814897911" sldId="703"/>
            <ac:spMk id="3" creationId="{FCFE8E96-4D5B-1B18-6583-23394D5B9070}"/>
          </ac:spMkLst>
        </pc:spChg>
        <pc:spChg chg="add mod ord">
          <ac:chgData name="GINGUENE Franck" userId="6dd02597-da63-4c42-a4ba-ca9299b0d7be" providerId="ADAL" clId="{99B452E1-4B9F-4C0F-8533-CA697A28517B}" dt="2023-10-10T20:11:57.468" v="151" actId="14100"/>
          <ac:spMkLst>
            <pc:docMk/>
            <pc:sldMk cId="2814897911" sldId="703"/>
            <ac:spMk id="4" creationId="{A69C3DA7-0B24-D1A9-9DCC-95840949290F}"/>
          </ac:spMkLst>
        </pc:spChg>
        <pc:spChg chg="add mod ord">
          <ac:chgData name="GINGUENE Franck" userId="6dd02597-da63-4c42-a4ba-ca9299b0d7be" providerId="ADAL" clId="{99B452E1-4B9F-4C0F-8533-CA697A28517B}" dt="2023-10-10T20:11:48.151" v="115" actId="700"/>
          <ac:spMkLst>
            <pc:docMk/>
            <pc:sldMk cId="2814897911" sldId="703"/>
            <ac:spMk id="5" creationId="{7BB098E0-ADEA-C37B-AD59-877E682D2640}"/>
          </ac:spMkLst>
        </pc:spChg>
        <pc:spChg chg="add mod ord">
          <ac:chgData name="GINGUENE Franck" userId="6dd02597-da63-4c42-a4ba-ca9299b0d7be" providerId="ADAL" clId="{99B452E1-4B9F-4C0F-8533-CA697A28517B}" dt="2023-10-10T20:33:24.919" v="790" actId="21"/>
          <ac:spMkLst>
            <pc:docMk/>
            <pc:sldMk cId="2814897911" sldId="703"/>
            <ac:spMk id="6" creationId="{6C1E00DD-25A8-C782-D013-E3D6EA388675}"/>
          </ac:spMkLst>
        </pc:spChg>
        <pc:spChg chg="add del">
          <ac:chgData name="GINGUENE Franck" userId="6dd02597-da63-4c42-a4ba-ca9299b0d7be" providerId="ADAL" clId="{99B452E1-4B9F-4C0F-8533-CA697A28517B}" dt="2023-10-10T20:12:51.508" v="216"/>
          <ac:spMkLst>
            <pc:docMk/>
            <pc:sldMk cId="2814897911" sldId="703"/>
            <ac:spMk id="7" creationId="{913E3590-5F7A-72D7-8BD0-5BBB51703AE2}"/>
          </ac:spMkLst>
        </pc:spChg>
        <pc:spChg chg="add del">
          <ac:chgData name="GINGUENE Franck" userId="6dd02597-da63-4c42-a4ba-ca9299b0d7be" providerId="ADAL" clId="{99B452E1-4B9F-4C0F-8533-CA697A28517B}" dt="2023-10-10T20:12:53.922" v="218"/>
          <ac:spMkLst>
            <pc:docMk/>
            <pc:sldMk cId="2814897911" sldId="703"/>
            <ac:spMk id="8" creationId="{24C9F849-0A3E-B1DB-7508-AF1E3CF44610}"/>
          </ac:spMkLst>
        </pc:spChg>
        <pc:spChg chg="add mod">
          <ac:chgData name="GINGUENE Franck" userId="6dd02597-da63-4c42-a4ba-ca9299b0d7be" providerId="ADAL" clId="{99B452E1-4B9F-4C0F-8533-CA697A28517B}" dt="2023-10-10T20:16:03.108" v="471" actId="1076"/>
          <ac:spMkLst>
            <pc:docMk/>
            <pc:sldMk cId="2814897911" sldId="703"/>
            <ac:spMk id="9" creationId="{84B47E8D-4245-7781-7684-C3116AA33691}"/>
          </ac:spMkLst>
        </pc:spChg>
        <pc:spChg chg="add mod">
          <ac:chgData name="GINGUENE Franck" userId="6dd02597-da63-4c42-a4ba-ca9299b0d7be" providerId="ADAL" clId="{99B452E1-4B9F-4C0F-8533-CA697A28517B}" dt="2023-10-10T20:15:16.456" v="369" actId="20577"/>
          <ac:spMkLst>
            <pc:docMk/>
            <pc:sldMk cId="2814897911" sldId="703"/>
            <ac:spMk id="10" creationId="{B5A00A2E-18B4-0AC6-C2FD-41B4D049A4E6}"/>
          </ac:spMkLst>
        </pc:spChg>
        <pc:spChg chg="add mod">
          <ac:chgData name="GINGUENE Franck" userId="6dd02597-da63-4c42-a4ba-ca9299b0d7be" providerId="ADAL" clId="{99B452E1-4B9F-4C0F-8533-CA697A28517B}" dt="2023-10-10T20:33:34.220" v="796" actId="1076"/>
          <ac:spMkLst>
            <pc:docMk/>
            <pc:sldMk cId="2814897911" sldId="703"/>
            <ac:spMk id="12" creationId="{26CB2807-DAAB-C86C-04AE-574F4C81778E}"/>
          </ac:spMkLst>
        </pc:spChg>
        <pc:spChg chg="add mod">
          <ac:chgData name="GINGUENE Franck" userId="6dd02597-da63-4c42-a4ba-ca9299b0d7be" providerId="ADAL" clId="{99B452E1-4B9F-4C0F-8533-CA697A28517B}" dt="2023-10-10T20:36:16.443" v="801" actId="1076"/>
          <ac:spMkLst>
            <pc:docMk/>
            <pc:sldMk cId="2814897911" sldId="703"/>
            <ac:spMk id="14" creationId="{2C71321A-99D0-52B7-88FE-077903A688D8}"/>
          </ac:spMkLst>
        </pc:spChg>
        <pc:spChg chg="add mod">
          <ac:chgData name="GINGUENE Franck" userId="6dd02597-da63-4c42-a4ba-ca9299b0d7be" providerId="ADAL" clId="{99B452E1-4B9F-4C0F-8533-CA697A28517B}" dt="2023-10-10T20:36:32.853" v="832" actId="33524"/>
          <ac:spMkLst>
            <pc:docMk/>
            <pc:sldMk cId="2814897911" sldId="703"/>
            <ac:spMk id="15" creationId="{7ADB30EF-F7DE-73E6-0DBA-F0AAB15E533A}"/>
          </ac:spMkLst>
        </pc:spChg>
      </pc:sldChg>
      <pc:sldChg chg="addSp delSp modSp add mod">
        <pc:chgData name="GINGUENE Franck" userId="6dd02597-da63-4c42-a4ba-ca9299b0d7be" providerId="ADAL" clId="{99B452E1-4B9F-4C0F-8533-CA697A28517B}" dt="2023-10-10T20:43:50.057" v="851" actId="20577"/>
        <pc:sldMkLst>
          <pc:docMk/>
          <pc:sldMk cId="3820938707" sldId="704"/>
        </pc:sldMkLst>
        <pc:spChg chg="mod">
          <ac:chgData name="GINGUENE Franck" userId="6dd02597-da63-4c42-a4ba-ca9299b0d7be" providerId="ADAL" clId="{99B452E1-4B9F-4C0F-8533-CA697A28517B}" dt="2023-10-10T20:29:03.823" v="701" actId="20577"/>
          <ac:spMkLst>
            <pc:docMk/>
            <pc:sldMk cId="3820938707" sldId="704"/>
            <ac:spMk id="3" creationId="{1ADF60EC-D0BD-C081-1CF2-DAA194A77B06}"/>
          </ac:spMkLst>
        </pc:spChg>
        <pc:spChg chg="add mod">
          <ac:chgData name="GINGUENE Franck" userId="6dd02597-da63-4c42-a4ba-ca9299b0d7be" providerId="ADAL" clId="{99B452E1-4B9F-4C0F-8533-CA697A28517B}" dt="2023-10-10T20:43:50.057" v="851" actId="20577"/>
          <ac:spMkLst>
            <pc:docMk/>
            <pc:sldMk cId="3820938707" sldId="704"/>
            <ac:spMk id="4" creationId="{F9CA934F-BDF1-3B93-995A-83FACD34585D}"/>
          </ac:spMkLst>
        </pc:spChg>
        <pc:spChg chg="mod">
          <ac:chgData name="GINGUENE Franck" userId="6dd02597-da63-4c42-a4ba-ca9299b0d7be" providerId="ADAL" clId="{99B452E1-4B9F-4C0F-8533-CA697A28517B}" dt="2023-10-10T20:27:38.693" v="520" actId="20577"/>
          <ac:spMkLst>
            <pc:docMk/>
            <pc:sldMk cId="3820938707" sldId="704"/>
            <ac:spMk id="5" creationId="{C9E5CD6F-2895-B727-EAAD-62D5B9B14ACE}"/>
          </ac:spMkLst>
        </pc:spChg>
        <pc:spChg chg="mod">
          <ac:chgData name="GINGUENE Franck" userId="6dd02597-da63-4c42-a4ba-ca9299b0d7be" providerId="ADAL" clId="{99B452E1-4B9F-4C0F-8533-CA697A28517B}" dt="2023-10-10T20:27:46.185" v="536" actId="20577"/>
          <ac:spMkLst>
            <pc:docMk/>
            <pc:sldMk cId="3820938707" sldId="704"/>
            <ac:spMk id="6" creationId="{16E6032A-8700-363A-DEDC-7D048A58DFF1}"/>
          </ac:spMkLst>
        </pc:spChg>
        <pc:spChg chg="mod">
          <ac:chgData name="GINGUENE Franck" userId="6dd02597-da63-4c42-a4ba-ca9299b0d7be" providerId="ADAL" clId="{99B452E1-4B9F-4C0F-8533-CA697A28517B}" dt="2023-10-10T20:28:55.102" v="698" actId="1076"/>
          <ac:spMkLst>
            <pc:docMk/>
            <pc:sldMk cId="3820938707" sldId="704"/>
            <ac:spMk id="12" creationId="{A9599321-5163-0A5F-BEFD-114054934522}"/>
          </ac:spMkLst>
        </pc:spChg>
        <pc:spChg chg="del mod">
          <ac:chgData name="GINGUENE Franck" userId="6dd02597-da63-4c42-a4ba-ca9299b0d7be" providerId="ADAL" clId="{99B452E1-4B9F-4C0F-8533-CA697A28517B}" dt="2023-10-10T20:29:04.579" v="703"/>
          <ac:spMkLst>
            <pc:docMk/>
            <pc:sldMk cId="3820938707" sldId="704"/>
            <ac:spMk id="14" creationId="{F173BE06-FCA0-9951-6948-1433DA1B4323}"/>
          </ac:spMkLst>
        </pc:spChg>
        <pc:picChg chg="del">
          <ac:chgData name="GINGUENE Franck" userId="6dd02597-da63-4c42-a4ba-ca9299b0d7be" providerId="ADAL" clId="{99B452E1-4B9F-4C0F-8533-CA697A28517B}" dt="2023-10-10T20:28:48.152" v="696" actId="478"/>
          <ac:picMkLst>
            <pc:docMk/>
            <pc:sldMk cId="3820938707" sldId="704"/>
            <ac:picMk id="10" creationId="{C12B30C1-1AB0-5AB7-853C-5644CAAA4F20}"/>
          </ac:picMkLst>
        </pc:picChg>
        <pc:picChg chg="del">
          <ac:chgData name="GINGUENE Franck" userId="6dd02597-da63-4c42-a4ba-ca9299b0d7be" providerId="ADAL" clId="{99B452E1-4B9F-4C0F-8533-CA697A28517B}" dt="2023-10-10T20:28:52.360" v="697" actId="478"/>
          <ac:picMkLst>
            <pc:docMk/>
            <pc:sldMk cId="3820938707" sldId="704"/>
            <ac:picMk id="11" creationId="{1F438BC8-B24E-EF3A-A3D4-3C01E2AE0499}"/>
          </ac:picMkLst>
        </pc:picChg>
      </pc:sldChg>
    </pc:docChg>
  </pc:docChgLst>
  <pc:docChgLst>
    <pc:chgData name="GINGUENE Franck" userId="6dd02597-da63-4c42-a4ba-ca9299b0d7be" providerId="ADAL" clId="{4F54B68D-3175-4A15-883F-7EB2DA089885}"/>
    <pc:docChg chg="undo redo custSel addSld delSld modSld sldOrd modSection">
      <pc:chgData name="GINGUENE Franck" userId="6dd02597-da63-4c42-a4ba-ca9299b0d7be" providerId="ADAL" clId="{4F54B68D-3175-4A15-883F-7EB2DA089885}" dt="2023-10-08T21:03:07.171" v="1219" actId="1076"/>
      <pc:docMkLst>
        <pc:docMk/>
      </pc:docMkLst>
      <pc:sldChg chg="addSp delSp modSp mod ord delAnim modAnim">
        <pc:chgData name="GINGUENE Franck" userId="6dd02597-da63-4c42-a4ba-ca9299b0d7be" providerId="ADAL" clId="{4F54B68D-3175-4A15-883F-7EB2DA089885}" dt="2023-10-07T19:40:40.547" v="31"/>
        <pc:sldMkLst>
          <pc:docMk/>
          <pc:sldMk cId="796632217" sldId="263"/>
        </pc:sldMkLst>
        <pc:spChg chg="add mod">
          <ac:chgData name="GINGUENE Franck" userId="6dd02597-da63-4c42-a4ba-ca9299b0d7be" providerId="ADAL" clId="{4F54B68D-3175-4A15-883F-7EB2DA089885}" dt="2023-10-07T19:38:27.641" v="12" actId="1076"/>
          <ac:spMkLst>
            <pc:docMk/>
            <pc:sldMk cId="796632217" sldId="263"/>
            <ac:spMk id="5" creationId="{A01CA1F9-9E1C-B5C7-9020-20E46EF6D276}"/>
          </ac:spMkLst>
        </pc:spChg>
        <pc:spChg chg="add mod">
          <ac:chgData name="GINGUENE Franck" userId="6dd02597-da63-4c42-a4ba-ca9299b0d7be" providerId="ADAL" clId="{4F54B68D-3175-4A15-883F-7EB2DA089885}" dt="2023-10-07T19:38:32.322" v="14" actId="1076"/>
          <ac:spMkLst>
            <pc:docMk/>
            <pc:sldMk cId="796632217" sldId="263"/>
            <ac:spMk id="6" creationId="{0EEB2A38-0796-B027-3DC7-ED5DB34364C8}"/>
          </ac:spMkLst>
        </pc:spChg>
        <pc:spChg chg="add mod">
          <ac:chgData name="GINGUENE Franck" userId="6dd02597-da63-4c42-a4ba-ca9299b0d7be" providerId="ADAL" clId="{4F54B68D-3175-4A15-883F-7EB2DA089885}" dt="2023-10-07T19:38:37.172" v="16" actId="1076"/>
          <ac:spMkLst>
            <pc:docMk/>
            <pc:sldMk cId="796632217" sldId="263"/>
            <ac:spMk id="7" creationId="{346EFD3D-9032-BBE1-056C-5185C128A6FF}"/>
          </ac:spMkLst>
        </pc:spChg>
        <pc:spChg chg="add mod">
          <ac:chgData name="GINGUENE Franck" userId="6dd02597-da63-4c42-a4ba-ca9299b0d7be" providerId="ADAL" clId="{4F54B68D-3175-4A15-883F-7EB2DA089885}" dt="2023-10-07T19:38:40.798" v="18" actId="1076"/>
          <ac:spMkLst>
            <pc:docMk/>
            <pc:sldMk cId="796632217" sldId="263"/>
            <ac:spMk id="9" creationId="{10124C07-311A-9C45-E494-6E2C58F2F2F6}"/>
          </ac:spMkLst>
        </pc:spChg>
        <pc:spChg chg="add mod">
          <ac:chgData name="GINGUENE Franck" userId="6dd02597-da63-4c42-a4ba-ca9299b0d7be" providerId="ADAL" clId="{4F54B68D-3175-4A15-883F-7EB2DA089885}" dt="2023-10-07T19:38:43.830" v="20" actId="1076"/>
          <ac:spMkLst>
            <pc:docMk/>
            <pc:sldMk cId="796632217" sldId="263"/>
            <ac:spMk id="10" creationId="{558D5B9C-859B-3DC4-4877-758F71CF256E}"/>
          </ac:spMkLst>
        </pc:spChg>
        <pc:spChg chg="add mod">
          <ac:chgData name="GINGUENE Franck" userId="6dd02597-da63-4c42-a4ba-ca9299b0d7be" providerId="ADAL" clId="{4F54B68D-3175-4A15-883F-7EB2DA089885}" dt="2023-10-07T19:38:47.690" v="22" actId="1076"/>
          <ac:spMkLst>
            <pc:docMk/>
            <pc:sldMk cId="796632217" sldId="263"/>
            <ac:spMk id="11" creationId="{BCEB523A-EF07-6F8A-F55C-BB13244E8DA4}"/>
          </ac:spMkLst>
        </pc:spChg>
        <pc:spChg chg="add mod">
          <ac:chgData name="GINGUENE Franck" userId="6dd02597-da63-4c42-a4ba-ca9299b0d7be" providerId="ADAL" clId="{4F54B68D-3175-4A15-883F-7EB2DA089885}" dt="2023-10-07T19:38:52.090" v="24" actId="1076"/>
          <ac:spMkLst>
            <pc:docMk/>
            <pc:sldMk cId="796632217" sldId="263"/>
            <ac:spMk id="13" creationId="{4E8DF82E-7D19-C622-CEA6-48D5F28534DE}"/>
          </ac:spMkLst>
        </pc:spChg>
        <pc:spChg chg="del">
          <ac:chgData name="GINGUENE Franck" userId="6dd02597-da63-4c42-a4ba-ca9299b0d7be" providerId="ADAL" clId="{4F54B68D-3175-4A15-883F-7EB2DA089885}" dt="2023-10-07T19:38:15.320" v="10" actId="478"/>
          <ac:spMkLst>
            <pc:docMk/>
            <pc:sldMk cId="796632217" sldId="263"/>
            <ac:spMk id="95" creationId="{602EE3D5-7112-FD20-BE00-A2F800BEC4D5}"/>
          </ac:spMkLst>
        </pc:spChg>
        <pc:spChg chg="del">
          <ac:chgData name="GINGUENE Franck" userId="6dd02597-da63-4c42-a4ba-ca9299b0d7be" providerId="ADAL" clId="{4F54B68D-3175-4A15-883F-7EB2DA089885}" dt="2023-10-07T19:38:15.320" v="10" actId="478"/>
          <ac:spMkLst>
            <pc:docMk/>
            <pc:sldMk cId="796632217" sldId="263"/>
            <ac:spMk id="96" creationId="{7E4DE82F-5D84-E039-53C6-21AFE7A02258}"/>
          </ac:spMkLst>
        </pc:spChg>
        <pc:spChg chg="del">
          <ac:chgData name="GINGUENE Franck" userId="6dd02597-da63-4c42-a4ba-ca9299b0d7be" providerId="ADAL" clId="{4F54B68D-3175-4A15-883F-7EB2DA089885}" dt="2023-10-07T19:38:15.320" v="10" actId="478"/>
          <ac:spMkLst>
            <pc:docMk/>
            <pc:sldMk cId="796632217" sldId="263"/>
            <ac:spMk id="97" creationId="{6EEA26E3-2417-019B-799B-DA6EC8CA2ABC}"/>
          </ac:spMkLst>
        </pc:spChg>
        <pc:spChg chg="del">
          <ac:chgData name="GINGUENE Franck" userId="6dd02597-da63-4c42-a4ba-ca9299b0d7be" providerId="ADAL" clId="{4F54B68D-3175-4A15-883F-7EB2DA089885}" dt="2023-10-07T19:38:15.320" v="10" actId="478"/>
          <ac:spMkLst>
            <pc:docMk/>
            <pc:sldMk cId="796632217" sldId="263"/>
            <ac:spMk id="98" creationId="{32DE048D-696B-ACC1-2200-AC88CBC55978}"/>
          </ac:spMkLst>
        </pc:spChg>
        <pc:spChg chg="del">
          <ac:chgData name="GINGUENE Franck" userId="6dd02597-da63-4c42-a4ba-ca9299b0d7be" providerId="ADAL" clId="{4F54B68D-3175-4A15-883F-7EB2DA089885}" dt="2023-10-07T19:38:15.320" v="10" actId="478"/>
          <ac:spMkLst>
            <pc:docMk/>
            <pc:sldMk cId="796632217" sldId="263"/>
            <ac:spMk id="99" creationId="{27E2DF45-C3BC-7CCC-CEFC-A36A01F2F45F}"/>
          </ac:spMkLst>
        </pc:spChg>
        <pc:spChg chg="del">
          <ac:chgData name="GINGUENE Franck" userId="6dd02597-da63-4c42-a4ba-ca9299b0d7be" providerId="ADAL" clId="{4F54B68D-3175-4A15-883F-7EB2DA089885}" dt="2023-10-07T19:38:15.320" v="10" actId="478"/>
          <ac:spMkLst>
            <pc:docMk/>
            <pc:sldMk cId="796632217" sldId="263"/>
            <ac:spMk id="100" creationId="{FC1B3D3D-0CA8-74CC-9628-159807147BAE}"/>
          </ac:spMkLst>
        </pc:spChg>
        <pc:spChg chg="del">
          <ac:chgData name="GINGUENE Franck" userId="6dd02597-da63-4c42-a4ba-ca9299b0d7be" providerId="ADAL" clId="{4F54B68D-3175-4A15-883F-7EB2DA089885}" dt="2023-10-07T19:38:15.320" v="10" actId="478"/>
          <ac:spMkLst>
            <pc:docMk/>
            <pc:sldMk cId="796632217" sldId="263"/>
            <ac:spMk id="101" creationId="{4826C044-99C9-137F-BE44-5DD1EEE9856A}"/>
          </ac:spMkLst>
        </pc:spChg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27868711" sldId="271"/>
        </pc:sldMkLst>
      </pc:sldChg>
      <pc:sldChg chg="modSp add del mod ord">
        <pc:chgData name="GINGUENE Franck" userId="6dd02597-da63-4c42-a4ba-ca9299b0d7be" providerId="ADAL" clId="{4F54B68D-3175-4A15-883F-7EB2DA089885}" dt="2023-10-07T19:54:03.258" v="383" actId="1076"/>
        <pc:sldMkLst>
          <pc:docMk/>
          <pc:sldMk cId="926751346" sldId="272"/>
        </pc:sldMkLst>
        <pc:spChg chg="mod">
          <ac:chgData name="GINGUENE Franck" userId="6dd02597-da63-4c42-a4ba-ca9299b0d7be" providerId="ADAL" clId="{4F54B68D-3175-4A15-883F-7EB2DA089885}" dt="2023-10-07T19:54:03.258" v="383" actId="1076"/>
          <ac:spMkLst>
            <pc:docMk/>
            <pc:sldMk cId="926751346" sldId="272"/>
            <ac:spMk id="4" creationId="{7E47EB41-ABBF-10F6-84F0-2D10E929146C}"/>
          </ac:spMkLst>
        </pc:spChg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3072723215" sldId="274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1547539142" sldId="275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1727651323" sldId="276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3638334766" sldId="277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2903738558" sldId="278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1329756467" sldId="279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998564838" sldId="280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2632448038" sldId="283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4264958057" sldId="284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1208213230" sldId="285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21974495" sldId="286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3865702741" sldId="287"/>
        </pc:sldMkLst>
      </pc:sldChg>
      <pc:sldChg chg="addSp delSp modSp add del mod">
        <pc:chgData name="GINGUENE Franck" userId="6dd02597-da63-4c42-a4ba-ca9299b0d7be" providerId="ADAL" clId="{4F54B68D-3175-4A15-883F-7EB2DA089885}" dt="2023-10-07T19:49:40.837" v="291" actId="1076"/>
        <pc:sldMkLst>
          <pc:docMk/>
          <pc:sldMk cId="3579506401" sldId="288"/>
        </pc:sldMkLst>
        <pc:spChg chg="add mod">
          <ac:chgData name="GINGUENE Franck" userId="6dd02597-da63-4c42-a4ba-ca9299b0d7be" providerId="ADAL" clId="{4F54B68D-3175-4A15-883F-7EB2DA089885}" dt="2023-10-07T19:49:24.428" v="258" actId="1076"/>
          <ac:spMkLst>
            <pc:docMk/>
            <pc:sldMk cId="3579506401" sldId="288"/>
            <ac:spMk id="2" creationId="{2EBE17D9-598A-7310-5974-CAE5EDF3245C}"/>
          </ac:spMkLst>
        </pc:spChg>
        <pc:spChg chg="mod">
          <ac:chgData name="GINGUENE Franck" userId="6dd02597-da63-4c42-a4ba-ca9299b0d7be" providerId="ADAL" clId="{4F54B68D-3175-4A15-883F-7EB2DA089885}" dt="2023-10-07T19:46:51.254" v="83" actId="20577"/>
          <ac:spMkLst>
            <pc:docMk/>
            <pc:sldMk cId="3579506401" sldId="288"/>
            <ac:spMk id="9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19:47:58.029" v="245" actId="20577"/>
          <ac:spMkLst>
            <pc:docMk/>
            <pc:sldMk cId="3579506401" sldId="288"/>
            <ac:spMk id="10" creationId="{00000000-0000-0000-0000-000000000000}"/>
          </ac:spMkLst>
        </pc:spChg>
        <pc:spChg chg="del mod">
          <ac:chgData name="GINGUENE Franck" userId="6dd02597-da63-4c42-a4ba-ca9299b0d7be" providerId="ADAL" clId="{4F54B68D-3175-4A15-883F-7EB2DA089885}" dt="2023-10-07T19:48:58.564" v="254" actId="478"/>
          <ac:spMkLst>
            <pc:docMk/>
            <pc:sldMk cId="3579506401" sldId="288"/>
            <ac:spMk id="12" creationId="{00000000-0000-0000-0000-000000000000}"/>
          </ac:spMkLst>
        </pc:spChg>
        <pc:spChg chg="del">
          <ac:chgData name="GINGUENE Franck" userId="6dd02597-da63-4c42-a4ba-ca9299b0d7be" providerId="ADAL" clId="{4F54B68D-3175-4A15-883F-7EB2DA089885}" dt="2023-10-07T19:47:24.926" v="174" actId="478"/>
          <ac:spMkLst>
            <pc:docMk/>
            <pc:sldMk cId="3579506401" sldId="288"/>
            <ac:spMk id="13" creationId="{00000000-0000-0000-0000-000000000000}"/>
          </ac:spMkLst>
        </pc:spChg>
        <pc:spChg chg="add mod">
          <ac:chgData name="GINGUENE Franck" userId="6dd02597-da63-4c42-a4ba-ca9299b0d7be" providerId="ADAL" clId="{4F54B68D-3175-4A15-883F-7EB2DA089885}" dt="2023-10-07T19:49:24.428" v="258" actId="1076"/>
          <ac:spMkLst>
            <pc:docMk/>
            <pc:sldMk cId="3579506401" sldId="288"/>
            <ac:spMk id="14" creationId="{A655337D-4C0C-DE72-2119-CB3FD9DA0E08}"/>
          </ac:spMkLst>
        </pc:spChg>
        <pc:spChg chg="add mod">
          <ac:chgData name="GINGUENE Franck" userId="6dd02597-da63-4c42-a4ba-ca9299b0d7be" providerId="ADAL" clId="{4F54B68D-3175-4A15-883F-7EB2DA089885}" dt="2023-10-07T19:49:40.837" v="291" actId="1076"/>
          <ac:spMkLst>
            <pc:docMk/>
            <pc:sldMk cId="3579506401" sldId="288"/>
            <ac:spMk id="15" creationId="{CB37530A-6EEA-8A89-A921-B62E1C721EA4}"/>
          </ac:spMkLst>
        </pc:spChg>
        <pc:picChg chg="del">
          <ac:chgData name="GINGUENE Franck" userId="6dd02597-da63-4c42-a4ba-ca9299b0d7be" providerId="ADAL" clId="{4F54B68D-3175-4A15-883F-7EB2DA089885}" dt="2023-10-07T19:49:08.949" v="257" actId="478"/>
          <ac:picMkLst>
            <pc:docMk/>
            <pc:sldMk cId="3579506401" sldId="288"/>
            <ac:picMk id="6" creationId="{0FD52D77-996F-3C67-7E33-6DDFAA0EF147}"/>
          </ac:picMkLst>
        </pc:picChg>
        <pc:picChg chg="add mod">
          <ac:chgData name="GINGUENE Franck" userId="6dd02597-da63-4c42-a4ba-ca9299b0d7be" providerId="ADAL" clId="{4F54B68D-3175-4A15-883F-7EB2DA089885}" dt="2023-10-07T19:49:24.428" v="258" actId="1076"/>
          <ac:picMkLst>
            <pc:docMk/>
            <pc:sldMk cId="3579506401" sldId="288"/>
            <ac:picMk id="7" creationId="{F180A50B-90AB-4F43-A5EC-656C9F11CED2}"/>
          </ac:picMkLst>
        </pc:picChg>
        <pc:picChg chg="add mod">
          <ac:chgData name="GINGUENE Franck" userId="6dd02597-da63-4c42-a4ba-ca9299b0d7be" providerId="ADAL" clId="{4F54B68D-3175-4A15-883F-7EB2DA089885}" dt="2023-10-07T19:49:24.428" v="258" actId="1076"/>
          <ac:picMkLst>
            <pc:docMk/>
            <pc:sldMk cId="3579506401" sldId="288"/>
            <ac:picMk id="8" creationId="{A5B707BB-B4A2-7177-AAD2-EDBE9249CD4B}"/>
          </ac:picMkLst>
        </pc:picChg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3215474237" sldId="289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214291838" sldId="290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1761092918" sldId="291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1953589731" sldId="292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74134358" sldId="294"/>
        </pc:sldMkLst>
      </pc:sldChg>
      <pc:sldChg chg="addSp delSp modSp add mod modClrScheme chgLayout">
        <pc:chgData name="GINGUENE Franck" userId="6dd02597-da63-4c42-a4ba-ca9299b0d7be" providerId="ADAL" clId="{4F54B68D-3175-4A15-883F-7EB2DA089885}" dt="2023-10-07T19:45:07.506" v="45" actId="1076"/>
        <pc:sldMkLst>
          <pc:docMk/>
          <pc:sldMk cId="1407613862" sldId="296"/>
        </pc:sldMkLst>
        <pc:spChg chg="mod ord">
          <ac:chgData name="GINGUENE Franck" userId="6dd02597-da63-4c42-a4ba-ca9299b0d7be" providerId="ADAL" clId="{4F54B68D-3175-4A15-883F-7EB2DA089885}" dt="2023-10-07T19:43:13.758" v="39" actId="14100"/>
          <ac:spMkLst>
            <pc:docMk/>
            <pc:sldMk cId="1407613862" sldId="296"/>
            <ac:spMk id="2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19:41:22.052" v="36" actId="700"/>
          <ac:spMkLst>
            <pc:docMk/>
            <pc:sldMk cId="1407613862" sldId="296"/>
            <ac:spMk id="3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19:45:07.506" v="45" actId="1076"/>
          <ac:spMkLst>
            <pc:docMk/>
            <pc:sldMk cId="1407613862" sldId="296"/>
            <ac:spMk id="5" creationId="{00000000-0000-0000-0000-000000000000}"/>
          </ac:spMkLst>
        </pc:spChg>
        <pc:spChg chg="add mod ord">
          <ac:chgData name="GINGUENE Franck" userId="6dd02597-da63-4c42-a4ba-ca9299b0d7be" providerId="ADAL" clId="{4F54B68D-3175-4A15-883F-7EB2DA089885}" dt="2023-10-07T19:41:22.052" v="36" actId="700"/>
          <ac:spMkLst>
            <pc:docMk/>
            <pc:sldMk cId="1407613862" sldId="296"/>
            <ac:spMk id="6" creationId="{98933A05-AF3B-183F-7D9D-C119F9CC4ED3}"/>
          </ac:spMkLst>
        </pc:spChg>
        <pc:spChg chg="add del mod ord">
          <ac:chgData name="GINGUENE Franck" userId="6dd02597-da63-4c42-a4ba-ca9299b0d7be" providerId="ADAL" clId="{4F54B68D-3175-4A15-883F-7EB2DA089885}" dt="2023-10-07T19:44:54.892" v="43" actId="478"/>
          <ac:spMkLst>
            <pc:docMk/>
            <pc:sldMk cId="1407613862" sldId="296"/>
            <ac:spMk id="7" creationId="{41C8C359-2E6B-F051-798D-3B84A6AF5E25}"/>
          </ac:spMkLst>
        </pc:spChg>
        <pc:picChg chg="del">
          <ac:chgData name="GINGUENE Franck" userId="6dd02597-da63-4c42-a4ba-ca9299b0d7be" providerId="ADAL" clId="{4F54B68D-3175-4A15-883F-7EB2DA089885}" dt="2023-10-07T19:44:49.173" v="40" actId="478"/>
          <ac:picMkLst>
            <pc:docMk/>
            <pc:sldMk cId="1407613862" sldId="296"/>
            <ac:picMk id="4" creationId="{00000000-0000-0000-0000-000000000000}"/>
          </ac:picMkLst>
        </pc:picChg>
        <pc:picChg chg="add mod">
          <ac:chgData name="GINGUENE Franck" userId="6dd02597-da63-4c42-a4ba-ca9299b0d7be" providerId="ADAL" clId="{4F54B68D-3175-4A15-883F-7EB2DA089885}" dt="2023-10-07T19:45:00.058" v="44" actId="1076"/>
          <ac:picMkLst>
            <pc:docMk/>
            <pc:sldMk cId="1407613862" sldId="296"/>
            <ac:picMk id="9" creationId="{5A3D307B-BC1F-38AA-865F-B0F6A5011715}"/>
          </ac:picMkLst>
        </pc:picChg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3330513139" sldId="296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425747029" sldId="297"/>
        </pc:sldMkLst>
      </pc:sldChg>
      <pc:sldChg chg="addSp delSp modSp add mod modClrScheme delAnim chgLayout modNotesTx">
        <pc:chgData name="GINGUENE Franck" userId="6dd02597-da63-4c42-a4ba-ca9299b0d7be" providerId="ADAL" clId="{4F54B68D-3175-4A15-883F-7EB2DA089885}" dt="2023-10-07T19:53:17.406" v="376" actId="20577"/>
        <pc:sldMkLst>
          <pc:docMk/>
          <pc:sldMk cId="2082397063" sldId="297"/>
        </pc:sldMkLst>
        <pc:spChg chg="add mod">
          <ac:chgData name="GINGUENE Franck" userId="6dd02597-da63-4c42-a4ba-ca9299b0d7be" providerId="ADAL" clId="{4F54B68D-3175-4A15-883F-7EB2DA089885}" dt="2023-10-07T19:50:12.309" v="303"/>
          <ac:spMkLst>
            <pc:docMk/>
            <pc:sldMk cId="2082397063" sldId="297"/>
            <ac:spMk id="2" creationId="{55A043C3-1C7D-66C7-F448-38023C9B5C59}"/>
          </ac:spMkLst>
        </pc:spChg>
        <pc:spChg chg="mod ord">
          <ac:chgData name="GINGUENE Franck" userId="6dd02597-da63-4c42-a4ba-ca9299b0d7be" providerId="ADAL" clId="{4F54B68D-3175-4A15-883F-7EB2DA089885}" dt="2023-10-07T19:41:22.052" v="36" actId="700"/>
          <ac:spMkLst>
            <pc:docMk/>
            <pc:sldMk cId="2082397063" sldId="297"/>
            <ac:spMk id="4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19:41:22.052" v="36" actId="700"/>
          <ac:spMkLst>
            <pc:docMk/>
            <pc:sldMk cId="2082397063" sldId="297"/>
            <ac:spMk id="5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19:50:00.422" v="295" actId="1076"/>
          <ac:spMkLst>
            <pc:docMk/>
            <pc:sldMk cId="2082397063" sldId="297"/>
            <ac:spMk id="6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19:51:47.550" v="314" actId="20577"/>
          <ac:spMkLst>
            <pc:docMk/>
            <pc:sldMk cId="2082397063" sldId="297"/>
            <ac:spMk id="7" creationId="{00000000-0000-0000-0000-000000000000}"/>
          </ac:spMkLst>
        </pc:spChg>
        <pc:spChg chg="del mod ord">
          <ac:chgData name="GINGUENE Franck" userId="6dd02597-da63-4c42-a4ba-ca9299b0d7be" providerId="ADAL" clId="{4F54B68D-3175-4A15-883F-7EB2DA089885}" dt="2023-10-07T19:50:14.814" v="304" actId="478"/>
          <ac:spMkLst>
            <pc:docMk/>
            <pc:sldMk cId="2082397063" sldId="297"/>
            <ac:spMk id="8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19:51:54.394" v="316" actId="14100"/>
          <ac:spMkLst>
            <pc:docMk/>
            <pc:sldMk cId="2082397063" sldId="297"/>
            <ac:spMk id="9" creationId="{00000000-0000-0000-0000-000000000000}"/>
          </ac:spMkLst>
        </pc:spChg>
        <pc:picChg chg="mod">
          <ac:chgData name="GINGUENE Franck" userId="6dd02597-da63-4c42-a4ba-ca9299b0d7be" providerId="ADAL" clId="{4F54B68D-3175-4A15-883F-7EB2DA089885}" dt="2023-10-07T19:51:58.833" v="317" actId="1076"/>
          <ac:picMkLst>
            <pc:docMk/>
            <pc:sldMk cId="2082397063" sldId="297"/>
            <ac:picMk id="11" creationId="{00000000-0000-0000-0000-000000000000}"/>
          </ac:picMkLst>
        </pc:picChg>
        <pc:picChg chg="del">
          <ac:chgData name="GINGUENE Franck" userId="6dd02597-da63-4c42-a4ba-ca9299b0d7be" providerId="ADAL" clId="{4F54B68D-3175-4A15-883F-7EB2DA089885}" dt="2023-10-07T19:50:20.094" v="306" actId="478"/>
          <ac:picMkLst>
            <pc:docMk/>
            <pc:sldMk cId="2082397063" sldId="297"/>
            <ac:picMk id="13" creationId="{00000000-0000-0000-0000-000000000000}"/>
          </ac:picMkLst>
        </pc:picChg>
      </pc:sldChg>
      <pc:sldChg chg="addSp modSp add mod modClrScheme chgLayout">
        <pc:chgData name="GINGUENE Franck" userId="6dd02597-da63-4c42-a4ba-ca9299b0d7be" providerId="ADAL" clId="{4F54B68D-3175-4A15-883F-7EB2DA089885}" dt="2023-10-07T19:58:28.704" v="444" actId="20577"/>
        <pc:sldMkLst>
          <pc:docMk/>
          <pc:sldMk cId="1087769462" sldId="300"/>
        </pc:sldMkLst>
        <pc:spChg chg="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1087769462" sldId="300"/>
            <ac:spMk id="2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19:55:56.776" v="416" actId="114"/>
          <ac:spMkLst>
            <pc:docMk/>
            <pc:sldMk cId="1087769462" sldId="300"/>
            <ac:spMk id="3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1087769462" sldId="300"/>
            <ac:spMk id="4" creationId="{00000000-0000-0000-0000-000000000000}"/>
          </ac:spMkLst>
        </pc:spChg>
        <pc:spChg chg="add 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1087769462" sldId="300"/>
            <ac:spMk id="6" creationId="{422D680F-B704-F8CD-FA8C-11C1C088EE53}"/>
          </ac:spMkLst>
        </pc:spChg>
        <pc:graphicFrameChg chg="mod">
          <ac:chgData name="GINGUENE Franck" userId="6dd02597-da63-4c42-a4ba-ca9299b0d7be" providerId="ADAL" clId="{4F54B68D-3175-4A15-883F-7EB2DA089885}" dt="2023-10-07T19:58:28.704" v="444" actId="20577"/>
          <ac:graphicFrameMkLst>
            <pc:docMk/>
            <pc:sldMk cId="1087769462" sldId="300"/>
            <ac:graphicFrameMk id="5" creationId="{00000000-0000-0000-0000-000000000000}"/>
          </ac:graphicFrameMkLst>
        </pc:graphicFrameChg>
      </pc:sldChg>
      <pc:sldChg chg="addSp delSp modSp add mod modClrScheme chgLayout">
        <pc:chgData name="GINGUENE Franck" userId="6dd02597-da63-4c42-a4ba-ca9299b0d7be" providerId="ADAL" clId="{4F54B68D-3175-4A15-883F-7EB2DA089885}" dt="2023-10-07T20:03:18.626" v="518" actId="478"/>
        <pc:sldMkLst>
          <pc:docMk/>
          <pc:sldMk cId="1491330910" sldId="302"/>
        </pc:sldMkLst>
        <pc:spChg chg="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1491330910" sldId="302"/>
            <ac:spMk id="2" creationId="{00000000-0000-0000-0000-000000000000}"/>
          </ac:spMkLst>
        </pc:spChg>
        <pc:spChg chg="del mod ord">
          <ac:chgData name="GINGUENE Franck" userId="6dd02597-da63-4c42-a4ba-ca9299b0d7be" providerId="ADAL" clId="{4F54B68D-3175-4A15-883F-7EB2DA089885}" dt="2023-10-07T20:03:18.626" v="518" actId="478"/>
          <ac:spMkLst>
            <pc:docMk/>
            <pc:sldMk cId="1491330910" sldId="302"/>
            <ac:spMk id="3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03:05.434" v="513" actId="1076"/>
          <ac:spMkLst>
            <pc:docMk/>
            <pc:sldMk cId="1491330910" sldId="302"/>
            <ac:spMk id="4" creationId="{00000000-0000-0000-0000-000000000000}"/>
          </ac:spMkLst>
        </pc:spChg>
        <pc:spChg chg="add mod">
          <ac:chgData name="GINGUENE Franck" userId="6dd02597-da63-4c42-a4ba-ca9299b0d7be" providerId="ADAL" clId="{4F54B68D-3175-4A15-883F-7EB2DA089885}" dt="2023-10-07T20:03:15.569" v="517"/>
          <ac:spMkLst>
            <pc:docMk/>
            <pc:sldMk cId="1491330910" sldId="302"/>
            <ac:spMk id="5" creationId="{2578B7E3-0DC1-9113-769A-C42CAC3EA258}"/>
          </ac:spMkLst>
        </pc:spChg>
        <pc:spChg chg="mod ord">
          <ac:chgData name="GINGUENE Franck" userId="6dd02597-da63-4c42-a4ba-ca9299b0d7be" providerId="ADAL" clId="{4F54B68D-3175-4A15-883F-7EB2DA089885}" dt="2023-10-07T20:01:39.826" v="479" actId="1076"/>
          <ac:spMkLst>
            <pc:docMk/>
            <pc:sldMk cId="1491330910" sldId="302"/>
            <ac:spMk id="7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01:51.041" v="491" actId="20577"/>
          <ac:spMkLst>
            <pc:docMk/>
            <pc:sldMk cId="1491330910" sldId="302"/>
            <ac:spMk id="8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02:08.318" v="494" actId="1076"/>
          <ac:spMkLst>
            <pc:docMk/>
            <pc:sldMk cId="1491330910" sldId="302"/>
            <ac:spMk id="22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02:58.587" v="512" actId="14100"/>
          <ac:spMkLst>
            <pc:docMk/>
            <pc:sldMk cId="1491330910" sldId="302"/>
            <ac:spMk id="23" creationId="{00000000-0000-0000-0000-000000000000}"/>
          </ac:spMkLst>
        </pc:spChg>
        <pc:graphicFrameChg chg="mod">
          <ac:chgData name="GINGUENE Franck" userId="6dd02597-da63-4c42-a4ba-ca9299b0d7be" providerId="ADAL" clId="{4F54B68D-3175-4A15-883F-7EB2DA089885}" dt="2023-10-07T20:03:05.434" v="513" actId="1076"/>
          <ac:graphicFrameMkLst>
            <pc:docMk/>
            <pc:sldMk cId="1491330910" sldId="302"/>
            <ac:graphicFrameMk id="6" creationId="{00000000-0000-0000-0000-000000000000}"/>
          </ac:graphicFrameMkLst>
        </pc:graphicFrameChg>
      </pc:sldChg>
      <pc:sldChg chg="addSp delSp modSp add mod modClrScheme chgLayout">
        <pc:chgData name="GINGUENE Franck" userId="6dd02597-da63-4c42-a4ba-ca9299b0d7be" providerId="ADAL" clId="{4F54B68D-3175-4A15-883F-7EB2DA089885}" dt="2023-10-07T21:00:17.250" v="910" actId="1076"/>
        <pc:sldMkLst>
          <pc:docMk/>
          <pc:sldMk cId="3161530298" sldId="305"/>
        </pc:sldMkLst>
        <pc:spChg chg="mod ord">
          <ac:chgData name="GINGUENE Franck" userId="6dd02597-da63-4c42-a4ba-ca9299b0d7be" providerId="ADAL" clId="{4F54B68D-3175-4A15-883F-7EB2DA089885}" dt="2023-10-07T20:52:37.879" v="840" actId="700"/>
          <ac:spMkLst>
            <pc:docMk/>
            <pc:sldMk cId="3161530298" sldId="305"/>
            <ac:spMk id="2" creationId="{00000000-0000-0000-0000-000000000000}"/>
          </ac:spMkLst>
        </pc:spChg>
        <pc:spChg chg="del mod ord">
          <ac:chgData name="GINGUENE Franck" userId="6dd02597-da63-4c42-a4ba-ca9299b0d7be" providerId="ADAL" clId="{4F54B68D-3175-4A15-883F-7EB2DA089885}" dt="2023-10-07T21:00:03.079" v="904" actId="478"/>
          <ac:spMkLst>
            <pc:docMk/>
            <pc:sldMk cId="3161530298" sldId="305"/>
            <ac:spMk id="3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52:37.879" v="840" actId="700"/>
          <ac:spMkLst>
            <pc:docMk/>
            <pc:sldMk cId="3161530298" sldId="305"/>
            <ac:spMk id="4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1:00:17.250" v="910" actId="1076"/>
          <ac:spMkLst>
            <pc:docMk/>
            <pc:sldMk cId="3161530298" sldId="305"/>
            <ac:spMk id="5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59:43.710" v="896" actId="1076"/>
          <ac:spMkLst>
            <pc:docMk/>
            <pc:sldMk cId="3161530298" sldId="305"/>
            <ac:spMk id="6" creationId="{00000000-0000-0000-0000-000000000000}"/>
          </ac:spMkLst>
        </pc:spChg>
        <pc:spChg chg="add mod">
          <ac:chgData name="GINGUENE Franck" userId="6dd02597-da63-4c42-a4ba-ca9299b0d7be" providerId="ADAL" clId="{4F54B68D-3175-4A15-883F-7EB2DA089885}" dt="2023-10-07T21:00:01.255" v="903"/>
          <ac:spMkLst>
            <pc:docMk/>
            <pc:sldMk cId="3161530298" sldId="305"/>
            <ac:spMk id="7" creationId="{DC127387-1742-7F69-2245-DC19654AB964}"/>
          </ac:spMkLst>
        </pc:spChg>
        <pc:spChg chg="mod ord">
          <ac:chgData name="GINGUENE Franck" userId="6dd02597-da63-4c42-a4ba-ca9299b0d7be" providerId="ADAL" clId="{4F54B68D-3175-4A15-883F-7EB2DA089885}" dt="2023-10-07T20:59:49.298" v="898" actId="1076"/>
          <ac:spMkLst>
            <pc:docMk/>
            <pc:sldMk cId="3161530298" sldId="305"/>
            <ac:spMk id="9" creationId="{00000000-0000-0000-0000-000000000000}"/>
          </ac:spMkLst>
        </pc:spChg>
      </pc:sldChg>
      <pc:sldChg chg="addSp modSp add mod modClrScheme chgLayout">
        <pc:chgData name="GINGUENE Franck" userId="6dd02597-da63-4c42-a4ba-ca9299b0d7be" providerId="ADAL" clId="{4F54B68D-3175-4A15-883F-7EB2DA089885}" dt="2023-10-07T19:59:00.027" v="447" actId="1076"/>
        <pc:sldMkLst>
          <pc:docMk/>
          <pc:sldMk cId="2604991584" sldId="306"/>
        </pc:sldMkLst>
        <pc:spChg chg="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2604991584" sldId="306"/>
            <ac:spMk id="2" creationId="{00000000-0000-0000-0000-000000000000}"/>
          </ac:spMkLst>
        </pc:spChg>
        <pc:spChg chg="add 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2604991584" sldId="306"/>
            <ac:spMk id="3" creationId="{A06D1CE7-2FAB-C001-591A-C8B250D8CA09}"/>
          </ac:spMkLst>
        </pc:spChg>
        <pc:spChg chg="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2604991584" sldId="306"/>
            <ac:spMk id="4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19:58:58.085" v="446" actId="1076"/>
          <ac:spMkLst>
            <pc:docMk/>
            <pc:sldMk cId="2604991584" sldId="306"/>
            <ac:spMk id="6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19:59:00.027" v="447" actId="1076"/>
          <ac:spMkLst>
            <pc:docMk/>
            <pc:sldMk cId="2604991584" sldId="306"/>
            <ac:spMk id="7" creationId="{00000000-0000-0000-0000-000000000000}"/>
          </ac:spMkLst>
        </pc:spChg>
        <pc:picChg chg="mod ord">
          <ac:chgData name="GINGUENE Franck" userId="6dd02597-da63-4c42-a4ba-ca9299b0d7be" providerId="ADAL" clId="{4F54B68D-3175-4A15-883F-7EB2DA089885}" dt="2023-10-07T19:58:56.067" v="445" actId="1076"/>
          <ac:picMkLst>
            <pc:docMk/>
            <pc:sldMk cId="2604991584" sldId="306"/>
            <ac:picMk id="5" creationId="{00000000-0000-0000-0000-000000000000}"/>
          </ac:picMkLst>
        </pc:picChg>
      </pc:sldChg>
      <pc:sldChg chg="addSp delSp modSp add mod modClrScheme chgLayout">
        <pc:chgData name="GINGUENE Franck" userId="6dd02597-da63-4c42-a4ba-ca9299b0d7be" providerId="ADAL" clId="{4F54B68D-3175-4A15-883F-7EB2DA089885}" dt="2023-10-07T20:00:37.662" v="478" actId="1076"/>
        <pc:sldMkLst>
          <pc:docMk/>
          <pc:sldMk cId="1209171171" sldId="307"/>
        </pc:sldMkLst>
        <pc:spChg chg="mod ord">
          <ac:chgData name="GINGUENE Franck" userId="6dd02597-da63-4c42-a4ba-ca9299b0d7be" providerId="ADAL" clId="{4F54B68D-3175-4A15-883F-7EB2DA089885}" dt="2023-10-07T19:55:00.770" v="398" actId="27636"/>
          <ac:spMkLst>
            <pc:docMk/>
            <pc:sldMk cId="1209171171" sldId="307"/>
            <ac:spMk id="2" creationId="{00000000-0000-0000-0000-000000000000}"/>
          </ac:spMkLst>
        </pc:spChg>
        <pc:spChg chg="add mod">
          <ac:chgData name="GINGUENE Franck" userId="6dd02597-da63-4c42-a4ba-ca9299b0d7be" providerId="ADAL" clId="{4F54B68D-3175-4A15-883F-7EB2DA089885}" dt="2023-10-07T20:00:37.662" v="478" actId="1076"/>
          <ac:spMkLst>
            <pc:docMk/>
            <pc:sldMk cId="1209171171" sldId="307"/>
            <ac:spMk id="3" creationId="{9C4E34FC-D7BA-AB39-A69A-FA69BC5D64E0}"/>
          </ac:spMkLst>
        </pc:spChg>
        <pc:spChg chg="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1209171171" sldId="307"/>
            <ac:spMk id="4" creationId="{00000000-0000-0000-0000-000000000000}"/>
          </ac:spMkLst>
        </pc:spChg>
        <pc:spChg chg="add mod">
          <ac:chgData name="GINGUENE Franck" userId="6dd02597-da63-4c42-a4ba-ca9299b0d7be" providerId="ADAL" clId="{4F54B68D-3175-4A15-883F-7EB2DA089885}" dt="2023-10-07T20:00:01.024" v="468" actId="20577"/>
          <ac:spMkLst>
            <pc:docMk/>
            <pc:sldMk cId="1209171171" sldId="307"/>
            <ac:spMk id="5" creationId="{880A5941-3499-BEED-03AE-AD415420DEB3}"/>
          </ac:spMkLst>
        </pc:spChg>
        <pc:spChg chg="mod ord">
          <ac:chgData name="GINGUENE Franck" userId="6dd02597-da63-4c42-a4ba-ca9299b0d7be" providerId="ADAL" clId="{4F54B68D-3175-4A15-883F-7EB2DA089885}" dt="2023-10-07T19:59:25.505" v="448" actId="1076"/>
          <ac:spMkLst>
            <pc:docMk/>
            <pc:sldMk cId="1209171171" sldId="307"/>
            <ac:spMk id="8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00:29.281" v="477" actId="255"/>
          <ac:spMkLst>
            <pc:docMk/>
            <pc:sldMk cId="1209171171" sldId="307"/>
            <ac:spMk id="9" creationId="{00000000-0000-0000-0000-000000000000}"/>
          </ac:spMkLst>
        </pc:spChg>
        <pc:spChg chg="del mod ord">
          <ac:chgData name="GINGUENE Franck" userId="6dd02597-da63-4c42-a4ba-ca9299b0d7be" providerId="ADAL" clId="{4F54B68D-3175-4A15-883F-7EB2DA089885}" dt="2023-10-07T19:59:50.343" v="460" actId="478"/>
          <ac:spMkLst>
            <pc:docMk/>
            <pc:sldMk cId="1209171171" sldId="307"/>
            <ac:spMk id="10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00:37.662" v="478" actId="1076"/>
          <ac:spMkLst>
            <pc:docMk/>
            <pc:sldMk cId="1209171171" sldId="307"/>
            <ac:spMk id="11" creationId="{00000000-0000-0000-0000-000000000000}"/>
          </ac:spMkLst>
        </pc:spChg>
        <pc:spChg chg="del">
          <ac:chgData name="GINGUENE Franck" userId="6dd02597-da63-4c42-a4ba-ca9299b0d7be" providerId="ADAL" clId="{4F54B68D-3175-4A15-883F-7EB2DA089885}" dt="2023-10-07T20:00:03.520" v="469" actId="478"/>
          <ac:spMkLst>
            <pc:docMk/>
            <pc:sldMk cId="1209171171" sldId="307"/>
            <ac:spMk id="12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00:29.281" v="477" actId="255"/>
          <ac:spMkLst>
            <pc:docMk/>
            <pc:sldMk cId="1209171171" sldId="307"/>
            <ac:spMk id="13" creationId="{00000000-0000-0000-0000-000000000000}"/>
          </ac:spMkLst>
        </pc:spChg>
      </pc:sldChg>
      <pc:sldChg chg="addSp delSp modSp add mod modClrScheme chgLayout">
        <pc:chgData name="GINGUENE Franck" userId="6dd02597-da63-4c42-a4ba-ca9299b0d7be" providerId="ADAL" clId="{4F54B68D-3175-4A15-883F-7EB2DA089885}" dt="2023-10-07T20:07:17.290" v="547" actId="1076"/>
        <pc:sldMkLst>
          <pc:docMk/>
          <pc:sldMk cId="4059574449" sldId="309"/>
        </pc:sldMkLst>
        <pc:spChg chg="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4059574449" sldId="309"/>
            <ac:spMk id="2" creationId="{00000000-0000-0000-0000-000000000000}"/>
          </ac:spMkLst>
        </pc:spChg>
        <pc:spChg chg="add 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4059574449" sldId="309"/>
            <ac:spMk id="3" creationId="{1B290F47-15DC-44A9-204D-9ECD72587E31}"/>
          </ac:spMkLst>
        </pc:spChg>
        <pc:spChg chg="add del mod ord">
          <ac:chgData name="GINGUENE Franck" userId="6dd02597-da63-4c42-a4ba-ca9299b0d7be" providerId="ADAL" clId="{4F54B68D-3175-4A15-883F-7EB2DA089885}" dt="2023-10-07T20:04:35.131" v="528" actId="478"/>
          <ac:spMkLst>
            <pc:docMk/>
            <pc:sldMk cId="4059574449" sldId="309"/>
            <ac:spMk id="4" creationId="{4F97BAE6-17A8-17FB-3317-6F4B6D8F7AC1}"/>
          </ac:spMkLst>
        </pc:spChg>
        <pc:spChg chg="add mod">
          <ac:chgData name="GINGUENE Franck" userId="6dd02597-da63-4c42-a4ba-ca9299b0d7be" providerId="ADAL" clId="{4F54B68D-3175-4A15-883F-7EB2DA089885}" dt="2023-10-07T20:07:06.873" v="544" actId="13822"/>
          <ac:spMkLst>
            <pc:docMk/>
            <pc:sldMk cId="4059574449" sldId="309"/>
            <ac:spMk id="5" creationId="{9D2B5800-B420-6607-F2DB-164DEB662360}"/>
          </ac:spMkLst>
        </pc:spChg>
        <pc:spChg chg="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4059574449" sldId="309"/>
            <ac:spMk id="7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07:17.290" v="547" actId="1076"/>
          <ac:spMkLst>
            <pc:docMk/>
            <pc:sldMk cId="4059574449" sldId="309"/>
            <ac:spMk id="9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06:15.460" v="539" actId="20577"/>
          <ac:spMkLst>
            <pc:docMk/>
            <pc:sldMk cId="4059574449" sldId="309"/>
            <ac:spMk id="12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06:46.273" v="542" actId="1076"/>
          <ac:spMkLst>
            <pc:docMk/>
            <pc:sldMk cId="4059574449" sldId="309"/>
            <ac:spMk id="13" creationId="{00000000-0000-0000-0000-000000000000}"/>
          </ac:spMkLst>
        </pc:spChg>
      </pc:sldChg>
      <pc:sldChg chg="addSp delSp modSp add mod modClrScheme chgLayout">
        <pc:chgData name="GINGUENE Franck" userId="6dd02597-da63-4c42-a4ba-ca9299b0d7be" providerId="ADAL" clId="{4F54B68D-3175-4A15-883F-7EB2DA089885}" dt="2023-10-07T20:55:45.238" v="878" actId="20577"/>
        <pc:sldMkLst>
          <pc:docMk/>
          <pc:sldMk cId="2812512698" sldId="310"/>
        </pc:sldMkLst>
        <pc:spChg chg="mod ord">
          <ac:chgData name="GINGUENE Franck" userId="6dd02597-da63-4c42-a4ba-ca9299b0d7be" providerId="ADAL" clId="{4F54B68D-3175-4A15-883F-7EB2DA089885}" dt="2023-10-07T20:52:37.879" v="840" actId="700"/>
          <ac:spMkLst>
            <pc:docMk/>
            <pc:sldMk cId="2812512698" sldId="310"/>
            <ac:spMk id="2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52:58.623" v="847" actId="1076"/>
          <ac:spMkLst>
            <pc:docMk/>
            <pc:sldMk cId="2812512698" sldId="310"/>
            <ac:spMk id="3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53:13.199" v="850" actId="20577"/>
          <ac:spMkLst>
            <pc:docMk/>
            <pc:sldMk cId="2812512698" sldId="310"/>
            <ac:spMk id="4" creationId="{00000000-0000-0000-0000-000000000000}"/>
          </ac:spMkLst>
        </pc:spChg>
        <pc:spChg chg="del mod ord">
          <ac:chgData name="GINGUENE Franck" userId="6dd02597-da63-4c42-a4ba-ca9299b0d7be" providerId="ADAL" clId="{4F54B68D-3175-4A15-883F-7EB2DA089885}" dt="2023-10-07T20:53:44.142" v="858" actId="478"/>
          <ac:spMkLst>
            <pc:docMk/>
            <pc:sldMk cId="2812512698" sldId="310"/>
            <ac:spMk id="5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54:15.493" v="865" actId="1076"/>
          <ac:spMkLst>
            <pc:docMk/>
            <pc:sldMk cId="2812512698" sldId="310"/>
            <ac:spMk id="6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52:37.879" v="840" actId="700"/>
          <ac:spMkLst>
            <pc:docMk/>
            <pc:sldMk cId="2812512698" sldId="310"/>
            <ac:spMk id="7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54:49.945" v="867" actId="207"/>
          <ac:spMkLst>
            <pc:docMk/>
            <pc:sldMk cId="2812512698" sldId="310"/>
            <ac:spMk id="8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55:08.484" v="870" actId="14100"/>
          <ac:spMkLst>
            <pc:docMk/>
            <pc:sldMk cId="2812512698" sldId="310"/>
            <ac:spMk id="9" creationId="{00000000-0000-0000-0000-000000000000}"/>
          </ac:spMkLst>
        </pc:spChg>
        <pc:spChg chg="add mod">
          <ac:chgData name="GINGUENE Franck" userId="6dd02597-da63-4c42-a4ba-ca9299b0d7be" providerId="ADAL" clId="{4F54B68D-3175-4A15-883F-7EB2DA089885}" dt="2023-10-07T20:53:40.988" v="857"/>
          <ac:spMkLst>
            <pc:docMk/>
            <pc:sldMk cId="2812512698" sldId="310"/>
            <ac:spMk id="10" creationId="{19950755-AD6B-1AD4-885F-5463BED364AB}"/>
          </ac:spMkLst>
        </pc:spChg>
        <pc:spChg chg="mod">
          <ac:chgData name="GINGUENE Franck" userId="6dd02597-da63-4c42-a4ba-ca9299b0d7be" providerId="ADAL" clId="{4F54B68D-3175-4A15-883F-7EB2DA089885}" dt="2023-10-07T20:55:45.238" v="878" actId="20577"/>
          <ac:spMkLst>
            <pc:docMk/>
            <pc:sldMk cId="2812512698" sldId="310"/>
            <ac:spMk id="11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54:15.493" v="865" actId="1076"/>
          <ac:spMkLst>
            <pc:docMk/>
            <pc:sldMk cId="2812512698" sldId="310"/>
            <ac:spMk id="12" creationId="{00000000-0000-0000-0000-000000000000}"/>
          </ac:spMkLst>
        </pc:spChg>
      </pc:sldChg>
      <pc:sldChg chg="addSp delSp modSp add mod modClrScheme chgLayout">
        <pc:chgData name="GINGUENE Franck" userId="6dd02597-da63-4c42-a4ba-ca9299b0d7be" providerId="ADAL" clId="{4F54B68D-3175-4A15-883F-7EB2DA089885}" dt="2023-10-08T20:51:57.800" v="1193" actId="1076"/>
        <pc:sldMkLst>
          <pc:docMk/>
          <pc:sldMk cId="1637862654" sldId="311"/>
        </pc:sldMkLst>
        <pc:spChg chg="mod ord">
          <ac:chgData name="GINGUENE Franck" userId="6dd02597-da63-4c42-a4ba-ca9299b0d7be" providerId="ADAL" clId="{4F54B68D-3175-4A15-883F-7EB2DA089885}" dt="2023-10-08T20:51:07.832" v="1166" actId="700"/>
          <ac:spMkLst>
            <pc:docMk/>
            <pc:sldMk cId="1637862654" sldId="311"/>
            <ac:spMk id="2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8T20:51:57.800" v="1193" actId="1076"/>
          <ac:spMkLst>
            <pc:docMk/>
            <pc:sldMk cId="1637862654" sldId="311"/>
            <ac:spMk id="3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8T20:51:50.113" v="1191" actId="1076"/>
          <ac:spMkLst>
            <pc:docMk/>
            <pc:sldMk cId="1637862654" sldId="311"/>
            <ac:spMk id="4" creationId="{00000000-0000-0000-0000-000000000000}"/>
          </ac:spMkLst>
        </pc:spChg>
        <pc:spChg chg="del mod ord">
          <ac:chgData name="GINGUENE Franck" userId="6dd02597-da63-4c42-a4ba-ca9299b0d7be" providerId="ADAL" clId="{4F54B68D-3175-4A15-883F-7EB2DA089885}" dt="2023-10-08T20:51:40.558" v="1188" actId="478"/>
          <ac:spMkLst>
            <pc:docMk/>
            <pc:sldMk cId="1637862654" sldId="311"/>
            <ac:spMk id="5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8T20:51:44.062" v="1190" actId="404"/>
          <ac:spMkLst>
            <pc:docMk/>
            <pc:sldMk cId="1637862654" sldId="311"/>
            <ac:spMk id="6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8T20:51:07.832" v="1166" actId="700"/>
          <ac:spMkLst>
            <pc:docMk/>
            <pc:sldMk cId="1637862654" sldId="311"/>
            <ac:spMk id="7" creationId="{00000000-0000-0000-0000-000000000000}"/>
          </ac:spMkLst>
        </pc:spChg>
        <pc:spChg chg="add mod">
          <ac:chgData name="GINGUENE Franck" userId="6dd02597-da63-4c42-a4ba-ca9299b0d7be" providerId="ADAL" clId="{4F54B68D-3175-4A15-883F-7EB2DA089885}" dt="2023-10-08T20:51:57.800" v="1193" actId="1076"/>
          <ac:spMkLst>
            <pc:docMk/>
            <pc:sldMk cId="1637862654" sldId="311"/>
            <ac:spMk id="8" creationId="{EBD97E6D-9AD0-3201-B40F-0BFFC4977E06}"/>
          </ac:spMkLst>
        </pc:spChg>
      </pc:sldChg>
      <pc:sldChg chg="addSp delSp modSp add mod modClrScheme chgLayout">
        <pc:chgData name="GINGUENE Franck" userId="6dd02597-da63-4c42-a4ba-ca9299b0d7be" providerId="ADAL" clId="{4F54B68D-3175-4A15-883F-7EB2DA089885}" dt="2023-10-07T20:08:39.565" v="566" actId="478"/>
        <pc:sldMkLst>
          <pc:docMk/>
          <pc:sldMk cId="1927175187" sldId="312"/>
        </pc:sldMkLst>
        <pc:spChg chg="mod ord">
          <ac:chgData name="GINGUENE Franck" userId="6dd02597-da63-4c42-a4ba-ca9299b0d7be" providerId="ADAL" clId="{4F54B68D-3175-4A15-883F-7EB2DA089885}" dt="2023-10-07T20:07:54.976" v="548" actId="14100"/>
          <ac:spMkLst>
            <pc:docMk/>
            <pc:sldMk cId="1927175187" sldId="312"/>
            <ac:spMk id="2" creationId="{00000000-0000-0000-0000-000000000000}"/>
          </ac:spMkLst>
        </pc:spChg>
        <pc:spChg chg="add mod">
          <ac:chgData name="GINGUENE Franck" userId="6dd02597-da63-4c42-a4ba-ca9299b0d7be" providerId="ADAL" clId="{4F54B68D-3175-4A15-883F-7EB2DA089885}" dt="2023-10-07T20:08:36.571" v="565"/>
          <ac:spMkLst>
            <pc:docMk/>
            <pc:sldMk cId="1927175187" sldId="312"/>
            <ac:spMk id="3" creationId="{A0722B2A-0E22-93E2-75F7-A78CCCAFAB58}"/>
          </ac:spMkLst>
        </pc:spChg>
        <pc:spChg chg="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1927175187" sldId="312"/>
            <ac:spMk id="4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08:12.825" v="553" actId="1076"/>
          <ac:spMkLst>
            <pc:docMk/>
            <pc:sldMk cId="1927175187" sldId="312"/>
            <ac:spMk id="7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08:10.157" v="552" actId="1076"/>
          <ac:spMkLst>
            <pc:docMk/>
            <pc:sldMk cId="1927175187" sldId="312"/>
            <ac:spMk id="8" creationId="{00000000-0000-0000-0000-000000000000}"/>
          </ac:spMkLst>
        </pc:spChg>
        <pc:spChg chg="del mod ord">
          <ac:chgData name="GINGUENE Franck" userId="6dd02597-da63-4c42-a4ba-ca9299b0d7be" providerId="ADAL" clId="{4F54B68D-3175-4A15-883F-7EB2DA089885}" dt="2023-10-07T20:08:39.565" v="566" actId="478"/>
          <ac:spMkLst>
            <pc:docMk/>
            <pc:sldMk cId="1927175187" sldId="312"/>
            <ac:spMk id="9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08:24.363" v="560" actId="1076"/>
          <ac:spMkLst>
            <pc:docMk/>
            <pc:sldMk cId="1927175187" sldId="312"/>
            <ac:spMk id="10" creationId="{00000000-0000-0000-0000-000000000000}"/>
          </ac:spMkLst>
        </pc:spChg>
      </pc:sldChg>
      <pc:sldChg chg="addSp delSp modSp add mod modClrScheme chgLayout">
        <pc:chgData name="GINGUENE Franck" userId="6dd02597-da63-4c42-a4ba-ca9299b0d7be" providerId="ADAL" clId="{4F54B68D-3175-4A15-883F-7EB2DA089885}" dt="2023-10-07T20:23:58.799" v="705" actId="1076"/>
        <pc:sldMkLst>
          <pc:docMk/>
          <pc:sldMk cId="1242028081" sldId="313"/>
        </pc:sldMkLst>
        <pc:spChg chg="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1242028081" sldId="313"/>
            <ac:spMk id="2" creationId="{00000000-0000-0000-0000-000000000000}"/>
          </ac:spMkLst>
        </pc:spChg>
        <pc:spChg chg="add del 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1242028081" sldId="313"/>
            <ac:spMk id="3" creationId="{459B0725-403F-AF7F-D056-C04065FFE39E}"/>
          </ac:spMkLst>
        </pc:spChg>
        <pc:spChg chg="add del 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1242028081" sldId="313"/>
            <ac:spMk id="4" creationId="{C924B967-308F-7565-305A-8D27985DD87B}"/>
          </ac:spMkLst>
        </pc:spChg>
        <pc:spChg chg="add del 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1242028081" sldId="313"/>
            <ac:spMk id="5" creationId="{8213BA38-9F6F-1DF3-1EC5-783B25667577}"/>
          </ac:spMkLst>
        </pc:spChg>
        <pc:spChg chg="add 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1242028081" sldId="313"/>
            <ac:spMk id="6" creationId="{5E84143E-C576-E74C-F4FD-7DE2E504B035}"/>
          </ac:spMkLst>
        </pc:spChg>
        <pc:spChg chg="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1242028081" sldId="313"/>
            <ac:spMk id="7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22:59.056" v="698" actId="14100"/>
          <ac:spMkLst>
            <pc:docMk/>
            <pc:sldMk cId="1242028081" sldId="313"/>
            <ac:spMk id="8" creationId="{00000000-0000-0000-0000-000000000000}"/>
          </ac:spMkLst>
        </pc:spChg>
        <pc:spChg chg="add del mod ord">
          <ac:chgData name="GINGUENE Franck" userId="6dd02597-da63-4c42-a4ba-ca9299b0d7be" providerId="ADAL" clId="{4F54B68D-3175-4A15-883F-7EB2DA089885}" dt="2023-10-07T20:22:41.927" v="695" actId="478"/>
          <ac:spMkLst>
            <pc:docMk/>
            <pc:sldMk cId="1242028081" sldId="313"/>
            <ac:spMk id="9" creationId="{095ADCD0-387D-7889-BAD4-177E0263213E}"/>
          </ac:spMkLst>
        </pc:spChg>
        <pc:spChg chg="mod">
          <ac:chgData name="GINGUENE Franck" userId="6dd02597-da63-4c42-a4ba-ca9299b0d7be" providerId="ADAL" clId="{4F54B68D-3175-4A15-883F-7EB2DA089885}" dt="2023-10-07T20:23:34.878" v="700" actId="207"/>
          <ac:spMkLst>
            <pc:docMk/>
            <pc:sldMk cId="1242028081" sldId="313"/>
            <ac:spMk id="10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23:52.047" v="703" actId="1076"/>
          <ac:spMkLst>
            <pc:docMk/>
            <pc:sldMk cId="1242028081" sldId="313"/>
            <ac:spMk id="11" creationId="{00000000-0000-0000-0000-000000000000}"/>
          </ac:spMkLst>
        </pc:spChg>
        <pc:spChg chg="add mod">
          <ac:chgData name="GINGUENE Franck" userId="6dd02597-da63-4c42-a4ba-ca9299b0d7be" providerId="ADAL" clId="{4F54B68D-3175-4A15-883F-7EB2DA089885}" dt="2023-10-07T20:23:58.799" v="705" actId="1076"/>
          <ac:spMkLst>
            <pc:docMk/>
            <pc:sldMk cId="1242028081" sldId="313"/>
            <ac:spMk id="12" creationId="{954BECAC-0C11-B622-757E-AC36D0FD2D16}"/>
          </ac:spMkLst>
        </pc:spChg>
      </pc:sldChg>
      <pc:sldChg chg="addSp delSp modSp add mod modClrScheme chgLayout">
        <pc:chgData name="GINGUENE Franck" userId="6dd02597-da63-4c42-a4ba-ca9299b0d7be" providerId="ADAL" clId="{4F54B68D-3175-4A15-883F-7EB2DA089885}" dt="2023-10-07T20:24:57.847" v="709" actId="20577"/>
        <pc:sldMkLst>
          <pc:docMk/>
          <pc:sldMk cId="912970299" sldId="314"/>
        </pc:sldMkLst>
        <pc:spChg chg="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912970299" sldId="314"/>
            <ac:spMk id="2" creationId="{00000000-0000-0000-0000-000000000000}"/>
          </ac:spMkLst>
        </pc:spChg>
        <pc:spChg chg="add del 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912970299" sldId="314"/>
            <ac:spMk id="5" creationId="{DD837249-472D-9E09-F983-5D8531E852A6}"/>
          </ac:spMkLst>
        </pc:spChg>
        <pc:spChg chg="add del 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912970299" sldId="314"/>
            <ac:spMk id="6" creationId="{7B8E2F1C-FE99-D15E-670C-BA10070477FD}"/>
          </ac:spMkLst>
        </pc:spChg>
        <pc:spChg chg="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912970299" sldId="314"/>
            <ac:spMk id="7" creationId="{00000000-0000-0000-0000-000000000000}"/>
          </ac:spMkLst>
        </pc:spChg>
        <pc:spChg chg="add del 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912970299" sldId="314"/>
            <ac:spMk id="8" creationId="{E5F0BDAF-FB34-B161-5991-32B4F80EAE46}"/>
          </ac:spMkLst>
        </pc:spChg>
        <pc:spChg chg="add 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912970299" sldId="314"/>
            <ac:spMk id="10" creationId="{C11D0CE4-B4D4-76E5-7B2E-149F92A2D4BE}"/>
          </ac:spMkLst>
        </pc:spChg>
        <pc:spChg chg="add del mod ord">
          <ac:chgData name="GINGUENE Franck" userId="6dd02597-da63-4c42-a4ba-ca9299b0d7be" providerId="ADAL" clId="{4F54B68D-3175-4A15-883F-7EB2DA089885}" dt="2023-10-07T20:24:25.703" v="706" actId="478"/>
          <ac:spMkLst>
            <pc:docMk/>
            <pc:sldMk cId="912970299" sldId="314"/>
            <ac:spMk id="11" creationId="{FDF9BCFD-1F0C-B3B5-6CBC-601D987D0975}"/>
          </ac:spMkLst>
        </pc:spChg>
        <pc:spChg chg="mod">
          <ac:chgData name="GINGUENE Franck" userId="6dd02597-da63-4c42-a4ba-ca9299b0d7be" providerId="ADAL" clId="{4F54B68D-3175-4A15-883F-7EB2DA089885}" dt="2023-10-07T20:24:57.847" v="709" actId="20577"/>
          <ac:spMkLst>
            <pc:docMk/>
            <pc:sldMk cId="912970299" sldId="314"/>
            <ac:spMk id="12" creationId="{00000000-0000-0000-0000-000000000000}"/>
          </ac:spMkLst>
        </pc:spChg>
        <pc:grpChg chg="mod">
          <ac:chgData name="GINGUENE Franck" userId="6dd02597-da63-4c42-a4ba-ca9299b0d7be" providerId="ADAL" clId="{4F54B68D-3175-4A15-883F-7EB2DA089885}" dt="2023-10-07T20:24:31.719" v="707" actId="1076"/>
          <ac:grpSpMkLst>
            <pc:docMk/>
            <pc:sldMk cId="912970299" sldId="314"/>
            <ac:grpSpMk id="3" creationId="{00000000-0000-0000-0000-000000000000}"/>
          </ac:grpSpMkLst>
        </pc:grpChg>
        <pc:grpChg chg="mod">
          <ac:chgData name="GINGUENE Franck" userId="6dd02597-da63-4c42-a4ba-ca9299b0d7be" providerId="ADAL" clId="{4F54B68D-3175-4A15-883F-7EB2DA089885}" dt="2023-10-07T20:24:34.330" v="708" actId="1076"/>
          <ac:grpSpMkLst>
            <pc:docMk/>
            <pc:sldMk cId="912970299" sldId="314"/>
            <ac:grpSpMk id="4" creationId="{00000000-0000-0000-0000-000000000000}"/>
          </ac:grpSpMkLst>
        </pc:grpChg>
      </pc:sldChg>
      <pc:sldChg chg="addSp delSp modSp add mod modClrScheme chgLayout">
        <pc:chgData name="GINGUENE Franck" userId="6dd02597-da63-4c42-a4ba-ca9299b0d7be" providerId="ADAL" clId="{4F54B68D-3175-4A15-883F-7EB2DA089885}" dt="2023-10-07T20:27:00.607" v="716" actId="14100"/>
        <pc:sldMkLst>
          <pc:docMk/>
          <pc:sldMk cId="1650905687" sldId="315"/>
        </pc:sldMkLst>
        <pc:spChg chg="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1650905687" sldId="315"/>
            <ac:spMk id="2" creationId="{00000000-0000-0000-0000-000000000000}"/>
          </ac:spMkLst>
        </pc:spChg>
        <pc:spChg chg="add del 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1650905687" sldId="315"/>
            <ac:spMk id="3" creationId="{0CEEBDD8-49C5-7457-C34F-3E236260C8DB}"/>
          </ac:spMkLst>
        </pc:spChg>
        <pc:spChg chg="add del 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1650905687" sldId="315"/>
            <ac:spMk id="4" creationId="{E0FBF57D-D280-6DAB-4577-7E2EFD47E917}"/>
          </ac:spMkLst>
        </pc:spChg>
        <pc:spChg chg="mod">
          <ac:chgData name="GINGUENE Franck" userId="6dd02597-da63-4c42-a4ba-ca9299b0d7be" providerId="ADAL" clId="{4F54B68D-3175-4A15-883F-7EB2DA089885}" dt="2023-10-07T20:27:00.607" v="716" actId="14100"/>
          <ac:spMkLst>
            <pc:docMk/>
            <pc:sldMk cId="1650905687" sldId="315"/>
            <ac:spMk id="5" creationId="{00000000-0000-0000-0000-000000000000}"/>
          </ac:spMkLst>
        </pc:spChg>
        <pc:spChg chg="add del 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1650905687" sldId="315"/>
            <ac:spMk id="6" creationId="{234127B7-7FE6-A440-6D18-B7F68C22D307}"/>
          </ac:spMkLst>
        </pc:spChg>
        <pc:spChg chg="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1650905687" sldId="315"/>
            <ac:spMk id="7" creationId="{00000000-0000-0000-0000-000000000000}"/>
          </ac:spMkLst>
        </pc:spChg>
        <pc:spChg chg="add 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1650905687" sldId="315"/>
            <ac:spMk id="8" creationId="{FA871323-DCE6-6E3B-56EF-986AF0612A4C}"/>
          </ac:spMkLst>
        </pc:spChg>
        <pc:spChg chg="add del mod ord">
          <ac:chgData name="GINGUENE Franck" userId="6dd02597-da63-4c42-a4ba-ca9299b0d7be" providerId="ADAL" clId="{4F54B68D-3175-4A15-883F-7EB2DA089885}" dt="2023-10-07T20:25:55.223" v="710" actId="478"/>
          <ac:spMkLst>
            <pc:docMk/>
            <pc:sldMk cId="1650905687" sldId="315"/>
            <ac:spMk id="9" creationId="{E740F225-A4FB-DBC0-67D7-29A912ECC7E0}"/>
          </ac:spMkLst>
        </pc:spChg>
        <pc:spChg chg="mod">
          <ac:chgData name="GINGUENE Franck" userId="6dd02597-da63-4c42-a4ba-ca9299b0d7be" providerId="ADAL" clId="{4F54B68D-3175-4A15-883F-7EB2DA089885}" dt="2023-10-07T20:26:00.370" v="711" actId="1076"/>
          <ac:spMkLst>
            <pc:docMk/>
            <pc:sldMk cId="1650905687" sldId="315"/>
            <ac:spMk id="33" creationId="{00000000-0000-0000-0000-000000000000}"/>
          </ac:spMkLst>
        </pc:spChg>
      </pc:sldChg>
      <pc:sldChg chg="addSp delSp modSp add mod modClrScheme chgLayout">
        <pc:chgData name="GINGUENE Franck" userId="6dd02597-da63-4c42-a4ba-ca9299b0d7be" providerId="ADAL" clId="{4F54B68D-3175-4A15-883F-7EB2DA089885}" dt="2023-10-08T20:53:25.806" v="1216" actId="1076"/>
        <pc:sldMkLst>
          <pc:docMk/>
          <pc:sldMk cId="3060220299" sldId="316"/>
        </pc:sldMkLst>
        <pc:spChg chg="mod ord">
          <ac:chgData name="GINGUENE Franck" userId="6dd02597-da63-4c42-a4ba-ca9299b0d7be" providerId="ADAL" clId="{4F54B68D-3175-4A15-883F-7EB2DA089885}" dt="2023-10-08T20:53:10.016" v="1213" actId="14100"/>
          <ac:spMkLst>
            <pc:docMk/>
            <pc:sldMk cId="3060220299" sldId="316"/>
            <ac:spMk id="2" creationId="{00000000-0000-0000-0000-000000000000}"/>
          </ac:spMkLst>
        </pc:spChg>
        <pc:spChg chg="add mod ord">
          <ac:chgData name="GINGUENE Franck" userId="6dd02597-da63-4c42-a4ba-ca9299b0d7be" providerId="ADAL" clId="{4F54B68D-3175-4A15-883F-7EB2DA089885}" dt="2023-10-08T20:53:00.951" v="1210" actId="700"/>
          <ac:spMkLst>
            <pc:docMk/>
            <pc:sldMk cId="3060220299" sldId="316"/>
            <ac:spMk id="3" creationId="{5302D1C7-564B-AF57-1436-941F0082173E}"/>
          </ac:spMkLst>
        </pc:spChg>
        <pc:spChg chg="mod ord">
          <ac:chgData name="GINGUENE Franck" userId="6dd02597-da63-4c42-a4ba-ca9299b0d7be" providerId="ADAL" clId="{4F54B68D-3175-4A15-883F-7EB2DA089885}" dt="2023-10-08T20:53:00.951" v="1210" actId="700"/>
          <ac:spMkLst>
            <pc:docMk/>
            <pc:sldMk cId="3060220299" sldId="316"/>
            <ac:spMk id="4" creationId="{00000000-0000-0000-0000-000000000000}"/>
          </ac:spMkLst>
        </pc:spChg>
        <pc:spChg chg="add del mod ord">
          <ac:chgData name="GINGUENE Franck" userId="6dd02597-da63-4c42-a4ba-ca9299b0d7be" providerId="ADAL" clId="{4F54B68D-3175-4A15-883F-7EB2DA089885}" dt="2023-10-08T20:53:12.823" v="1214" actId="478"/>
          <ac:spMkLst>
            <pc:docMk/>
            <pc:sldMk cId="3060220299" sldId="316"/>
            <ac:spMk id="5" creationId="{754558E6-CFC8-5CE4-52F3-903A4A233405}"/>
          </ac:spMkLst>
        </pc:spChg>
        <pc:spChg chg="mod">
          <ac:chgData name="GINGUENE Franck" userId="6dd02597-da63-4c42-a4ba-ca9299b0d7be" providerId="ADAL" clId="{4F54B68D-3175-4A15-883F-7EB2DA089885}" dt="2023-10-08T20:53:25.806" v="1216" actId="1076"/>
          <ac:spMkLst>
            <pc:docMk/>
            <pc:sldMk cId="3060220299" sldId="316"/>
            <ac:spMk id="8" creationId="{00000000-0000-0000-0000-000000000000}"/>
          </ac:spMkLst>
        </pc:spChg>
        <pc:graphicFrameChg chg="mod">
          <ac:chgData name="GINGUENE Franck" userId="6dd02597-da63-4c42-a4ba-ca9299b0d7be" providerId="ADAL" clId="{4F54B68D-3175-4A15-883F-7EB2DA089885}" dt="2023-10-08T20:53:21.826" v="1215" actId="1076"/>
          <ac:graphicFrameMkLst>
            <pc:docMk/>
            <pc:sldMk cId="3060220299" sldId="316"/>
            <ac:graphicFrameMk id="6" creationId="{00000000-0000-0000-0000-000000000000}"/>
          </ac:graphicFrameMkLst>
        </pc:graphicFrameChg>
      </pc:sldChg>
      <pc:sldChg chg="addSp modSp add mod modClrScheme chgLayout">
        <pc:chgData name="GINGUENE Franck" userId="6dd02597-da63-4c42-a4ba-ca9299b0d7be" providerId="ADAL" clId="{4F54B68D-3175-4A15-883F-7EB2DA089885}" dt="2023-10-08T20:59:54.174" v="1218" actId="1076"/>
        <pc:sldMkLst>
          <pc:docMk/>
          <pc:sldMk cId="3026136424" sldId="318"/>
        </pc:sldMkLst>
        <pc:spChg chg="mod ord">
          <ac:chgData name="GINGUENE Franck" userId="6dd02597-da63-4c42-a4ba-ca9299b0d7be" providerId="ADAL" clId="{4F54B68D-3175-4A15-883F-7EB2DA089885}" dt="2023-10-08T20:53:00.951" v="1210" actId="700"/>
          <ac:spMkLst>
            <pc:docMk/>
            <pc:sldMk cId="3026136424" sldId="318"/>
            <ac:spMk id="2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8T20:59:54.174" v="1218" actId="1076"/>
          <ac:spMkLst>
            <pc:docMk/>
            <pc:sldMk cId="3026136424" sldId="318"/>
            <ac:spMk id="3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8T20:53:00.951" v="1210" actId="700"/>
          <ac:spMkLst>
            <pc:docMk/>
            <pc:sldMk cId="3026136424" sldId="318"/>
            <ac:spMk id="4" creationId="{00000000-0000-0000-0000-000000000000}"/>
          </ac:spMkLst>
        </pc:spChg>
        <pc:spChg chg="add mod ord">
          <ac:chgData name="GINGUENE Franck" userId="6dd02597-da63-4c42-a4ba-ca9299b0d7be" providerId="ADAL" clId="{4F54B68D-3175-4A15-883F-7EB2DA089885}" dt="2023-10-08T20:53:00.951" v="1210" actId="700"/>
          <ac:spMkLst>
            <pc:docMk/>
            <pc:sldMk cId="3026136424" sldId="318"/>
            <ac:spMk id="6" creationId="{1828CBC3-AB27-4969-C95B-95D6DD35D43D}"/>
          </ac:spMkLst>
        </pc:spChg>
      </pc:sldChg>
      <pc:sldChg chg="addSp modSp add mod modClrScheme chgLayout">
        <pc:chgData name="GINGUENE Franck" userId="6dd02597-da63-4c42-a4ba-ca9299b0d7be" providerId="ADAL" clId="{4F54B68D-3175-4A15-883F-7EB2DA089885}" dt="2023-10-08T21:03:07.171" v="1219" actId="1076"/>
        <pc:sldMkLst>
          <pc:docMk/>
          <pc:sldMk cId="3502047743" sldId="319"/>
        </pc:sldMkLst>
        <pc:spChg chg="mod ord">
          <ac:chgData name="GINGUENE Franck" userId="6dd02597-da63-4c42-a4ba-ca9299b0d7be" providerId="ADAL" clId="{4F54B68D-3175-4A15-883F-7EB2DA089885}" dt="2023-10-08T20:53:00.951" v="1210" actId="700"/>
          <ac:spMkLst>
            <pc:docMk/>
            <pc:sldMk cId="3502047743" sldId="319"/>
            <ac:spMk id="2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8T21:03:07.171" v="1219" actId="1076"/>
          <ac:spMkLst>
            <pc:docMk/>
            <pc:sldMk cId="3502047743" sldId="319"/>
            <ac:spMk id="3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8T20:53:00.951" v="1210" actId="700"/>
          <ac:spMkLst>
            <pc:docMk/>
            <pc:sldMk cId="3502047743" sldId="319"/>
            <ac:spMk id="4" creationId="{00000000-0000-0000-0000-000000000000}"/>
          </ac:spMkLst>
        </pc:spChg>
        <pc:spChg chg="add mod ord">
          <ac:chgData name="GINGUENE Franck" userId="6dd02597-da63-4c42-a4ba-ca9299b0d7be" providerId="ADAL" clId="{4F54B68D-3175-4A15-883F-7EB2DA089885}" dt="2023-10-08T20:53:00.951" v="1210" actId="700"/>
          <ac:spMkLst>
            <pc:docMk/>
            <pc:sldMk cId="3502047743" sldId="319"/>
            <ac:spMk id="5" creationId="{DEFAA0AE-6651-3302-D991-2C2D66428E64}"/>
          </ac:spMkLst>
        </pc:spChg>
      </pc:sldChg>
      <pc:sldChg chg="modSp add del mod modClrScheme chgLayout">
        <pc:chgData name="GINGUENE Franck" userId="6dd02597-da63-4c42-a4ba-ca9299b0d7be" providerId="ADAL" clId="{4F54B68D-3175-4A15-883F-7EB2DA089885}" dt="2023-10-07T20:57:28.969" v="895" actId="47"/>
        <pc:sldMkLst>
          <pc:docMk/>
          <pc:sldMk cId="3360011875" sldId="320"/>
        </pc:sldMkLst>
        <pc:spChg chg="mod ord">
          <ac:chgData name="GINGUENE Franck" userId="6dd02597-da63-4c42-a4ba-ca9299b0d7be" providerId="ADAL" clId="{4F54B68D-3175-4A15-883F-7EB2DA089885}" dt="2023-10-07T20:52:37.879" v="840" actId="700"/>
          <ac:spMkLst>
            <pc:docMk/>
            <pc:sldMk cId="3360011875" sldId="320"/>
            <ac:spMk id="4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52:37.879" v="840" actId="700"/>
          <ac:spMkLst>
            <pc:docMk/>
            <pc:sldMk cId="3360011875" sldId="320"/>
            <ac:spMk id="8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52:37.879" v="840" actId="700"/>
          <ac:spMkLst>
            <pc:docMk/>
            <pc:sldMk cId="3360011875" sldId="320"/>
            <ac:spMk id="9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52:37.948" v="843" actId="27636"/>
          <ac:spMkLst>
            <pc:docMk/>
            <pc:sldMk cId="3360011875" sldId="320"/>
            <ac:spMk id="10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52:37.879" v="840" actId="700"/>
          <ac:spMkLst>
            <pc:docMk/>
            <pc:sldMk cId="3360011875" sldId="320"/>
            <ac:spMk id="11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52:37.954" v="844" actId="27636"/>
          <ac:spMkLst>
            <pc:docMk/>
            <pc:sldMk cId="3360011875" sldId="320"/>
            <ac:spMk id="12" creationId="{00000000-0000-0000-0000-000000000000}"/>
          </ac:spMkLst>
        </pc:spChg>
      </pc:sldChg>
      <pc:sldChg chg="addSp delSp modSp add mod modClrScheme modAnim chgLayout">
        <pc:chgData name="GINGUENE Franck" userId="6dd02597-da63-4c42-a4ba-ca9299b0d7be" providerId="ADAL" clId="{4F54B68D-3175-4A15-883F-7EB2DA089885}" dt="2023-10-07T20:32:30.326" v="772" actId="1076"/>
        <pc:sldMkLst>
          <pc:docMk/>
          <pc:sldMk cId="4073060370" sldId="321"/>
        </pc:sldMkLst>
        <pc:spChg chg="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4073060370" sldId="321"/>
            <ac:spMk id="2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32:22.796" v="771" actId="403"/>
          <ac:spMkLst>
            <pc:docMk/>
            <pc:sldMk cId="4073060370" sldId="321"/>
            <ac:spMk id="3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31:49.200" v="770" actId="20577"/>
          <ac:spMkLst>
            <pc:docMk/>
            <pc:sldMk cId="4073060370" sldId="321"/>
            <ac:spMk id="4" creationId="{00000000-0000-0000-0000-000000000000}"/>
          </ac:spMkLst>
        </pc:spChg>
        <pc:spChg chg="del mod ord">
          <ac:chgData name="GINGUENE Franck" userId="6dd02597-da63-4c42-a4ba-ca9299b0d7be" providerId="ADAL" clId="{4F54B68D-3175-4A15-883F-7EB2DA089885}" dt="2023-10-07T20:27:51.568" v="725" actId="478"/>
          <ac:spMkLst>
            <pc:docMk/>
            <pc:sldMk cId="4073060370" sldId="321"/>
            <ac:spMk id="5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29:15.756" v="747" actId="404"/>
          <ac:spMkLst>
            <pc:docMk/>
            <pc:sldMk cId="4073060370" sldId="321"/>
            <ac:spMk id="6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4073060370" sldId="321"/>
            <ac:spMk id="7" creationId="{00000000-0000-0000-0000-000000000000}"/>
          </ac:spMkLst>
        </pc:spChg>
        <pc:spChg chg="add mod">
          <ac:chgData name="GINGUENE Franck" userId="6dd02597-da63-4c42-a4ba-ca9299b0d7be" providerId="ADAL" clId="{4F54B68D-3175-4A15-883F-7EB2DA089885}" dt="2023-10-07T20:32:30.326" v="772" actId="1076"/>
          <ac:spMkLst>
            <pc:docMk/>
            <pc:sldMk cId="4073060370" sldId="321"/>
            <ac:spMk id="8" creationId="{7C32117C-E134-4E09-EC7D-C219EE2D4A5C}"/>
          </ac:spMkLst>
        </pc:spChg>
        <pc:spChg chg="add del mod">
          <ac:chgData name="GINGUENE Franck" userId="6dd02597-da63-4c42-a4ba-ca9299b0d7be" providerId="ADAL" clId="{4F54B68D-3175-4A15-883F-7EB2DA089885}" dt="2023-10-07T20:29:50.056" v="756" actId="478"/>
          <ac:spMkLst>
            <pc:docMk/>
            <pc:sldMk cId="4073060370" sldId="321"/>
            <ac:spMk id="9" creationId="{99F83C1A-780D-3C07-DED4-E02D1A261F9A}"/>
          </ac:spMkLst>
        </pc:spChg>
        <pc:spChg chg="mod">
          <ac:chgData name="GINGUENE Franck" userId="6dd02597-da63-4c42-a4ba-ca9299b0d7be" providerId="ADAL" clId="{4F54B68D-3175-4A15-883F-7EB2DA089885}" dt="2023-10-07T20:29:45.199" v="754" actId="1076"/>
          <ac:spMkLst>
            <pc:docMk/>
            <pc:sldMk cId="4073060370" sldId="321"/>
            <ac:spMk id="11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30:40.296" v="757" actId="1076"/>
          <ac:spMkLst>
            <pc:docMk/>
            <pc:sldMk cId="4073060370" sldId="321"/>
            <ac:spMk id="12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28:55.440" v="742" actId="14100"/>
          <ac:spMkLst>
            <pc:docMk/>
            <pc:sldMk cId="4073060370" sldId="321"/>
            <ac:spMk id="13" creationId="{00000000-0000-0000-0000-000000000000}"/>
          </ac:spMkLst>
        </pc:spChg>
      </pc:sldChg>
      <pc:sldChg chg="modSp add mod modClrScheme chgLayout">
        <pc:chgData name="GINGUENE Franck" userId="6dd02597-da63-4c42-a4ba-ca9299b0d7be" providerId="ADAL" clId="{4F54B68D-3175-4A15-883F-7EB2DA089885}" dt="2023-10-07T20:04:19.684" v="527" actId="1076"/>
        <pc:sldMkLst>
          <pc:docMk/>
          <pc:sldMk cId="1998646616" sldId="323"/>
        </pc:sldMkLst>
        <pc:spChg chg="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1998646616" sldId="323"/>
            <ac:spMk id="2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1998646616" sldId="323"/>
            <ac:spMk id="4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03:42.061" v="519" actId="14100"/>
          <ac:spMkLst>
            <pc:docMk/>
            <pc:sldMk cId="1998646616" sldId="323"/>
            <ac:spMk id="6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1998646616" sldId="323"/>
            <ac:spMk id="9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04:00.211" v="526" actId="1076"/>
          <ac:spMkLst>
            <pc:docMk/>
            <pc:sldMk cId="1998646616" sldId="323"/>
            <ac:spMk id="21" creationId="{00000000-0000-0000-0000-000000000000}"/>
          </ac:spMkLst>
        </pc:spChg>
        <pc:grpChg chg="mod">
          <ac:chgData name="GINGUENE Franck" userId="6dd02597-da63-4c42-a4ba-ca9299b0d7be" providerId="ADAL" clId="{4F54B68D-3175-4A15-883F-7EB2DA089885}" dt="2023-10-07T20:03:44.256" v="520" actId="1076"/>
          <ac:grpSpMkLst>
            <pc:docMk/>
            <pc:sldMk cId="1998646616" sldId="323"/>
            <ac:grpSpMk id="11" creationId="{00000000-0000-0000-0000-000000000000}"/>
          </ac:grpSpMkLst>
        </pc:grpChg>
        <pc:picChg chg="mod">
          <ac:chgData name="GINGUENE Franck" userId="6dd02597-da63-4c42-a4ba-ca9299b0d7be" providerId="ADAL" clId="{4F54B68D-3175-4A15-883F-7EB2DA089885}" dt="2023-10-07T20:04:19.684" v="527" actId="1076"/>
          <ac:picMkLst>
            <pc:docMk/>
            <pc:sldMk cId="1998646616" sldId="323"/>
            <ac:picMk id="22" creationId="{00000000-0000-0000-0000-000000000000}"/>
          </ac:picMkLst>
        </pc:picChg>
      </pc:sldChg>
      <pc:sldChg chg="modSp mod">
        <pc:chgData name="GINGUENE Franck" userId="6dd02597-da63-4c42-a4ba-ca9299b0d7be" providerId="ADAL" clId="{4F54B68D-3175-4A15-883F-7EB2DA089885}" dt="2023-10-07T19:33:20.510" v="7"/>
        <pc:sldMkLst>
          <pc:docMk/>
          <pc:sldMk cId="58004657" sldId="654"/>
        </pc:sldMkLst>
        <pc:spChg chg="mod">
          <ac:chgData name="GINGUENE Franck" userId="6dd02597-da63-4c42-a4ba-ca9299b0d7be" providerId="ADAL" clId="{4F54B68D-3175-4A15-883F-7EB2DA089885}" dt="2023-10-07T19:33:20.510" v="7"/>
          <ac:spMkLst>
            <pc:docMk/>
            <pc:sldMk cId="58004657" sldId="654"/>
            <ac:spMk id="2" creationId="{31592627-3433-46BD-9012-680976C42775}"/>
          </ac:spMkLst>
        </pc:spChg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1835590463" sldId="685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1920485610" sldId="686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2399569580" sldId="687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1131541090" sldId="688"/>
        </pc:sldMkLst>
      </pc:sldChg>
      <pc:sldChg chg="del">
        <pc:chgData name="GINGUENE Franck" userId="6dd02597-da63-4c42-a4ba-ca9299b0d7be" providerId="ADAL" clId="{4F54B68D-3175-4A15-883F-7EB2DA089885}" dt="2023-10-07T19:37:38.161" v="8" actId="47"/>
        <pc:sldMkLst>
          <pc:docMk/>
          <pc:sldMk cId="2243461043" sldId="689"/>
        </pc:sldMkLst>
      </pc:sldChg>
      <pc:sldChg chg="del">
        <pc:chgData name="GINGUENE Franck" userId="6dd02597-da63-4c42-a4ba-ca9299b0d7be" providerId="ADAL" clId="{4F54B68D-3175-4A15-883F-7EB2DA089885}" dt="2023-10-07T19:32:38.825" v="6" actId="47"/>
        <pc:sldMkLst>
          <pc:docMk/>
          <pc:sldMk cId="2860450808" sldId="690"/>
        </pc:sldMkLst>
      </pc:sldChg>
      <pc:sldChg chg="addSp delSp modSp add del mod delAnim">
        <pc:chgData name="GINGUENE Franck" userId="6dd02597-da63-4c42-a4ba-ca9299b0d7be" providerId="ADAL" clId="{4F54B68D-3175-4A15-883F-7EB2DA089885}" dt="2023-10-08T20:17:00.212" v="991" actId="20577"/>
        <pc:sldMkLst>
          <pc:docMk/>
          <pc:sldMk cId="1359023095" sldId="691"/>
        </pc:sldMkLst>
        <pc:spChg chg="add mod">
          <ac:chgData name="GINGUENE Franck" userId="6dd02597-da63-4c42-a4ba-ca9299b0d7be" providerId="ADAL" clId="{4F54B68D-3175-4A15-883F-7EB2DA089885}" dt="2023-10-07T21:02:48.613" v="945"/>
          <ac:spMkLst>
            <pc:docMk/>
            <pc:sldMk cId="1359023095" sldId="691"/>
            <ac:spMk id="2" creationId="{D5F1BBE9-D03B-2548-D502-6A38D4812FF9}"/>
          </ac:spMkLst>
        </pc:spChg>
        <pc:spChg chg="add mod">
          <ac:chgData name="GINGUENE Franck" userId="6dd02597-da63-4c42-a4ba-ca9299b0d7be" providerId="ADAL" clId="{4F54B68D-3175-4A15-883F-7EB2DA089885}" dt="2023-10-07T21:04:03.807" v="976" actId="20577"/>
          <ac:spMkLst>
            <pc:docMk/>
            <pc:sldMk cId="1359023095" sldId="691"/>
            <ac:spMk id="3" creationId="{1ADF60EC-D0BD-C081-1CF2-DAA194A77B06}"/>
          </ac:spMkLst>
        </pc:spChg>
        <pc:spChg chg="mod">
          <ac:chgData name="GINGUENE Franck" userId="6dd02597-da63-4c42-a4ba-ca9299b0d7be" providerId="ADAL" clId="{4F54B68D-3175-4A15-883F-7EB2DA089885}" dt="2023-10-08T20:17:00.212" v="991" actId="20577"/>
          <ac:spMkLst>
            <pc:docMk/>
            <pc:sldMk cId="1359023095" sldId="691"/>
            <ac:spMk id="5" creationId="{C9E5CD6F-2895-B727-EAAD-62D5B9B14ACE}"/>
          </ac:spMkLst>
        </pc:spChg>
        <pc:spChg chg="mod">
          <ac:chgData name="GINGUENE Franck" userId="6dd02597-da63-4c42-a4ba-ca9299b0d7be" providerId="ADAL" clId="{4F54B68D-3175-4A15-883F-7EB2DA089885}" dt="2023-10-07T21:02:29.015" v="944" actId="20577"/>
          <ac:spMkLst>
            <pc:docMk/>
            <pc:sldMk cId="1359023095" sldId="691"/>
            <ac:spMk id="6" creationId="{16E6032A-8700-363A-DEDC-7D048A58DFF1}"/>
          </ac:spMkLst>
        </pc:spChg>
        <pc:spChg chg="del">
          <ac:chgData name="GINGUENE Franck" userId="6dd02597-da63-4c42-a4ba-ca9299b0d7be" providerId="ADAL" clId="{4F54B68D-3175-4A15-883F-7EB2DA089885}" dt="2023-10-07T21:04:24.505" v="981" actId="478"/>
          <ac:spMkLst>
            <pc:docMk/>
            <pc:sldMk cId="1359023095" sldId="691"/>
            <ac:spMk id="7" creationId="{BA7289D3-4147-863E-7FDA-1A235AFA5218}"/>
          </ac:spMkLst>
        </pc:spChg>
        <pc:spChg chg="del">
          <ac:chgData name="GINGUENE Franck" userId="6dd02597-da63-4c42-a4ba-ca9299b0d7be" providerId="ADAL" clId="{4F54B68D-3175-4A15-883F-7EB2DA089885}" dt="2023-10-07T21:03:04.706" v="949" actId="478"/>
          <ac:spMkLst>
            <pc:docMk/>
            <pc:sldMk cId="1359023095" sldId="691"/>
            <ac:spMk id="8" creationId="{07A6661F-FC1F-833C-F0DE-17FC0B8E5F8B}"/>
          </ac:spMkLst>
        </pc:spChg>
        <pc:spChg chg="add del mod">
          <ac:chgData name="GINGUENE Franck" userId="6dd02597-da63-4c42-a4ba-ca9299b0d7be" providerId="ADAL" clId="{4F54B68D-3175-4A15-883F-7EB2DA089885}" dt="2023-10-07T21:03:07.910" v="950" actId="478"/>
          <ac:spMkLst>
            <pc:docMk/>
            <pc:sldMk cId="1359023095" sldId="691"/>
            <ac:spMk id="9" creationId="{6125DF61-4105-7CAE-CE3B-B5F0F4C3CAF1}"/>
          </ac:spMkLst>
        </pc:spChg>
        <pc:spChg chg="add mod">
          <ac:chgData name="GINGUENE Franck" userId="6dd02597-da63-4c42-a4ba-ca9299b0d7be" providerId="ADAL" clId="{4F54B68D-3175-4A15-883F-7EB2DA089885}" dt="2023-10-07T21:04:11.815" v="978" actId="1076"/>
          <ac:spMkLst>
            <pc:docMk/>
            <pc:sldMk cId="1359023095" sldId="691"/>
            <ac:spMk id="12" creationId="{A9599321-5163-0A5F-BEFD-114054934522}"/>
          </ac:spMkLst>
        </pc:spChg>
        <pc:spChg chg="add mod">
          <ac:chgData name="GINGUENE Franck" userId="6dd02597-da63-4c42-a4ba-ca9299b0d7be" providerId="ADAL" clId="{4F54B68D-3175-4A15-883F-7EB2DA089885}" dt="2023-10-07T21:04:19.040" v="980" actId="1076"/>
          <ac:spMkLst>
            <pc:docMk/>
            <pc:sldMk cId="1359023095" sldId="691"/>
            <ac:spMk id="14" creationId="{F173BE06-FCA0-9951-6948-1433DA1B4323}"/>
          </ac:spMkLst>
        </pc:spChg>
        <pc:spChg chg="add del mod">
          <ac:chgData name="GINGUENE Franck" userId="6dd02597-da63-4c42-a4ba-ca9299b0d7be" providerId="ADAL" clId="{4F54B68D-3175-4A15-883F-7EB2DA089885}" dt="2023-10-07T21:04:31.391" v="984" actId="478"/>
          <ac:spMkLst>
            <pc:docMk/>
            <pc:sldMk cId="1359023095" sldId="691"/>
            <ac:spMk id="16" creationId="{88F9C6F0-79C1-42B4-F6BA-14AF4E096E69}"/>
          </ac:spMkLst>
        </pc:spChg>
        <pc:picChg chg="add mod">
          <ac:chgData name="GINGUENE Franck" userId="6dd02597-da63-4c42-a4ba-ca9299b0d7be" providerId="ADAL" clId="{4F54B68D-3175-4A15-883F-7EB2DA089885}" dt="2023-10-07T21:04:00.880" v="974" actId="1076"/>
          <ac:picMkLst>
            <pc:docMk/>
            <pc:sldMk cId="1359023095" sldId="691"/>
            <ac:picMk id="10" creationId="{C12B30C1-1AB0-5AB7-853C-5644CAAA4F20}"/>
          </ac:picMkLst>
        </pc:picChg>
        <pc:picChg chg="add mod">
          <ac:chgData name="GINGUENE Franck" userId="6dd02597-da63-4c42-a4ba-ca9299b0d7be" providerId="ADAL" clId="{4F54B68D-3175-4A15-883F-7EB2DA089885}" dt="2023-10-07T21:04:35.779" v="987" actId="1076"/>
          <ac:picMkLst>
            <pc:docMk/>
            <pc:sldMk cId="1359023095" sldId="691"/>
            <ac:picMk id="11" creationId="{1F438BC8-B24E-EF3A-A3D4-3C01E2AE0499}"/>
          </ac:picMkLst>
        </pc:picChg>
      </pc:sldChg>
      <pc:sldChg chg="modSp add mod">
        <pc:chgData name="GINGUENE Franck" userId="6dd02597-da63-4c42-a4ba-ca9299b0d7be" providerId="ADAL" clId="{4F54B68D-3175-4A15-883F-7EB2DA089885}" dt="2023-10-07T19:41:03.323" v="34"/>
        <pc:sldMkLst>
          <pc:docMk/>
          <pc:sldMk cId="1311835218" sldId="692"/>
        </pc:sldMkLst>
        <pc:spChg chg="mod">
          <ac:chgData name="GINGUENE Franck" userId="6dd02597-da63-4c42-a4ba-ca9299b0d7be" providerId="ADAL" clId="{4F54B68D-3175-4A15-883F-7EB2DA089885}" dt="2023-10-07T19:41:03.323" v="34"/>
          <ac:spMkLst>
            <pc:docMk/>
            <pc:sldMk cId="1311835218" sldId="692"/>
            <ac:spMk id="4" creationId="{7E47EB41-ABBF-10F6-84F0-2D10E929146C}"/>
          </ac:spMkLst>
        </pc:spChg>
      </pc:sldChg>
      <pc:sldChg chg="addSp delSp modSp add mod modClrScheme chgLayout">
        <pc:chgData name="GINGUENE Franck" userId="6dd02597-da63-4c42-a4ba-ca9299b0d7be" providerId="ADAL" clId="{4F54B68D-3175-4A15-883F-7EB2DA089885}" dt="2023-10-07T19:41:36.021" v="38" actId="478"/>
        <pc:sldMkLst>
          <pc:docMk/>
          <pc:sldMk cId="1456396209" sldId="693"/>
        </pc:sldMkLst>
        <pc:spChg chg="mod ord">
          <ac:chgData name="GINGUENE Franck" userId="6dd02597-da63-4c42-a4ba-ca9299b0d7be" providerId="ADAL" clId="{4F54B68D-3175-4A15-883F-7EB2DA089885}" dt="2023-10-07T19:41:26.292" v="37" actId="14100"/>
          <ac:spMkLst>
            <pc:docMk/>
            <pc:sldMk cId="1456396209" sldId="693"/>
            <ac:spMk id="2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19:41:22.052" v="36" actId="700"/>
          <ac:spMkLst>
            <pc:docMk/>
            <pc:sldMk cId="1456396209" sldId="693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4F54B68D-3175-4A15-883F-7EB2DA089885}" dt="2023-10-07T19:41:22.052" v="36" actId="700"/>
          <ac:spMkLst>
            <pc:docMk/>
            <pc:sldMk cId="1456396209" sldId="693"/>
            <ac:spMk id="4" creationId="{C2F84118-0919-9D45-5398-E0F6B2128107}"/>
          </ac:spMkLst>
        </pc:spChg>
        <pc:spChg chg="add del mod ord">
          <ac:chgData name="GINGUENE Franck" userId="6dd02597-da63-4c42-a4ba-ca9299b0d7be" providerId="ADAL" clId="{4F54B68D-3175-4A15-883F-7EB2DA089885}" dt="2023-10-07T19:41:36.021" v="38" actId="478"/>
          <ac:spMkLst>
            <pc:docMk/>
            <pc:sldMk cId="1456396209" sldId="693"/>
            <ac:spMk id="5" creationId="{9BD91B1E-D003-BCAA-F63B-876489ADBED9}"/>
          </ac:spMkLst>
        </pc:spChg>
      </pc:sldChg>
      <pc:sldChg chg="add">
        <pc:chgData name="GINGUENE Franck" userId="6dd02597-da63-4c42-a4ba-ca9299b0d7be" providerId="ADAL" clId="{4F54B68D-3175-4A15-883F-7EB2DA089885}" dt="2023-10-07T19:50:17.848" v="305" actId="2890"/>
        <pc:sldMkLst>
          <pc:docMk/>
          <pc:sldMk cId="496165276" sldId="694"/>
        </pc:sldMkLst>
      </pc:sldChg>
      <pc:sldChg chg="addSp delSp modSp add mod modAnim">
        <pc:chgData name="GINGUENE Franck" userId="6dd02597-da63-4c42-a4ba-ca9299b0d7be" providerId="ADAL" clId="{4F54B68D-3175-4A15-883F-7EB2DA089885}" dt="2023-10-07T20:18:50.230" v="691" actId="20577"/>
        <pc:sldMkLst>
          <pc:docMk/>
          <pc:sldMk cId="1941358042" sldId="695"/>
        </pc:sldMkLst>
        <pc:spChg chg="add mod">
          <ac:chgData name="GINGUENE Franck" userId="6dd02597-da63-4c42-a4ba-ca9299b0d7be" providerId="ADAL" clId="{4F54B68D-3175-4A15-883F-7EB2DA089885}" dt="2023-10-07T20:12:34.689" v="620" actId="27636"/>
          <ac:spMkLst>
            <pc:docMk/>
            <pc:sldMk cId="1941358042" sldId="695"/>
            <ac:spMk id="2" creationId="{60653C03-B75A-1B9A-54FC-89BA2FEF0C41}"/>
          </ac:spMkLst>
        </pc:spChg>
        <pc:spChg chg="add mod">
          <ac:chgData name="GINGUENE Franck" userId="6dd02597-da63-4c42-a4ba-ca9299b0d7be" providerId="ADAL" clId="{4F54B68D-3175-4A15-883F-7EB2DA089885}" dt="2023-10-07T20:13:18.871" v="629" actId="1076"/>
          <ac:spMkLst>
            <pc:docMk/>
            <pc:sldMk cId="1941358042" sldId="695"/>
            <ac:spMk id="7" creationId="{A8079B86-C40F-2437-13A5-9786AAD936C7}"/>
          </ac:spMkLst>
        </pc:spChg>
        <pc:spChg chg="add mod">
          <ac:chgData name="GINGUENE Franck" userId="6dd02597-da63-4c42-a4ba-ca9299b0d7be" providerId="ADAL" clId="{4F54B68D-3175-4A15-883F-7EB2DA089885}" dt="2023-10-07T20:18:50.230" v="691" actId="20577"/>
          <ac:spMkLst>
            <pc:docMk/>
            <pc:sldMk cId="1941358042" sldId="695"/>
            <ac:spMk id="8" creationId="{11771D6E-50D2-3A4C-0CAE-6BA9BD270DBB}"/>
          </ac:spMkLst>
        </pc:spChg>
        <pc:spChg chg="mod">
          <ac:chgData name="GINGUENE Franck" userId="6dd02597-da63-4c42-a4ba-ca9299b0d7be" providerId="ADAL" clId="{4F54B68D-3175-4A15-883F-7EB2DA089885}" dt="2023-10-07T20:12:05.589" v="613" actId="114"/>
          <ac:spMkLst>
            <pc:docMk/>
            <pc:sldMk cId="1941358042" sldId="695"/>
            <ac:spMk id="9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11:09.736" v="593" actId="1076"/>
          <ac:spMkLst>
            <pc:docMk/>
            <pc:sldMk cId="1941358042" sldId="695"/>
            <ac:spMk id="10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11:37.747" v="598" actId="403"/>
          <ac:spMkLst>
            <pc:docMk/>
            <pc:sldMk cId="1941358042" sldId="695"/>
            <ac:spMk id="12" creationId="{00000000-0000-0000-0000-000000000000}"/>
          </ac:spMkLst>
        </pc:spChg>
        <pc:spChg chg="del">
          <ac:chgData name="GINGUENE Franck" userId="6dd02597-da63-4c42-a4ba-ca9299b0d7be" providerId="ADAL" clId="{4F54B68D-3175-4A15-883F-7EB2DA089885}" dt="2023-10-07T20:10:55.364" v="587" actId="478"/>
          <ac:spMkLst>
            <pc:docMk/>
            <pc:sldMk cId="1941358042" sldId="695"/>
            <ac:spMk id="13" creationId="{00000000-0000-0000-0000-000000000000}"/>
          </ac:spMkLst>
        </pc:spChg>
        <pc:picChg chg="del">
          <ac:chgData name="GINGUENE Franck" userId="6dd02597-da63-4c42-a4ba-ca9299b0d7be" providerId="ADAL" clId="{4F54B68D-3175-4A15-883F-7EB2DA089885}" dt="2023-10-07T20:12:36.038" v="621" actId="478"/>
          <ac:picMkLst>
            <pc:docMk/>
            <pc:sldMk cId="1941358042" sldId="695"/>
            <ac:picMk id="6" creationId="{0FD52D77-996F-3C67-7E33-6DDFAA0EF147}"/>
          </ac:picMkLst>
        </pc:picChg>
      </pc:sldChg>
      <pc:sldChg chg="add del">
        <pc:chgData name="GINGUENE Franck" userId="6dd02597-da63-4c42-a4ba-ca9299b0d7be" providerId="ADAL" clId="{4F54B68D-3175-4A15-883F-7EB2DA089885}" dt="2023-10-07T20:32:50.994" v="774"/>
        <pc:sldMkLst>
          <pc:docMk/>
          <pc:sldMk cId="1970252153" sldId="696"/>
        </pc:sldMkLst>
      </pc:sldChg>
      <pc:sldChg chg="addSp delSp modSp add mod delAnim">
        <pc:chgData name="GINGUENE Franck" userId="6dd02597-da63-4c42-a4ba-ca9299b0d7be" providerId="ADAL" clId="{4F54B68D-3175-4A15-883F-7EB2DA089885}" dt="2023-10-07T20:35:09.038" v="832" actId="1076"/>
        <pc:sldMkLst>
          <pc:docMk/>
          <pc:sldMk cId="4262442125" sldId="696"/>
        </pc:sldMkLst>
        <pc:spChg chg="mod">
          <ac:chgData name="GINGUENE Franck" userId="6dd02597-da63-4c42-a4ba-ca9299b0d7be" providerId="ADAL" clId="{4F54B68D-3175-4A15-883F-7EB2DA089885}" dt="2023-10-07T20:35:09.038" v="832" actId="1076"/>
          <ac:spMkLst>
            <pc:docMk/>
            <pc:sldMk cId="4262442125" sldId="696"/>
            <ac:spMk id="2" creationId="{60653C03-B75A-1B9A-54FC-89BA2FEF0C41}"/>
          </ac:spMkLst>
        </pc:spChg>
        <pc:spChg chg="del">
          <ac:chgData name="GINGUENE Franck" userId="6dd02597-da63-4c42-a4ba-ca9299b0d7be" providerId="ADAL" clId="{4F54B68D-3175-4A15-883F-7EB2DA089885}" dt="2023-10-07T20:35:01.648" v="827" actId="478"/>
          <ac:spMkLst>
            <pc:docMk/>
            <pc:sldMk cId="4262442125" sldId="696"/>
            <ac:spMk id="7" creationId="{A8079B86-C40F-2437-13A5-9786AAD936C7}"/>
          </ac:spMkLst>
        </pc:spChg>
        <pc:spChg chg="del">
          <ac:chgData name="GINGUENE Franck" userId="6dd02597-da63-4c42-a4ba-ca9299b0d7be" providerId="ADAL" clId="{4F54B68D-3175-4A15-883F-7EB2DA089885}" dt="2023-10-07T20:34:58.799" v="826" actId="478"/>
          <ac:spMkLst>
            <pc:docMk/>
            <pc:sldMk cId="4262442125" sldId="696"/>
            <ac:spMk id="8" creationId="{11771D6E-50D2-3A4C-0CAE-6BA9BD270DBB}"/>
          </ac:spMkLst>
        </pc:spChg>
        <pc:spChg chg="mod">
          <ac:chgData name="GINGUENE Franck" userId="6dd02597-da63-4c42-a4ba-ca9299b0d7be" providerId="ADAL" clId="{4F54B68D-3175-4A15-883F-7EB2DA089885}" dt="2023-10-07T20:33:44.698" v="810"/>
          <ac:spMkLst>
            <pc:docMk/>
            <pc:sldMk cId="4262442125" sldId="696"/>
            <ac:spMk id="9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34:24.267" v="815" actId="27636"/>
          <ac:spMkLst>
            <pc:docMk/>
            <pc:sldMk cId="4262442125" sldId="696"/>
            <ac:spMk id="10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34:50.185" v="825" actId="1076"/>
          <ac:spMkLst>
            <pc:docMk/>
            <pc:sldMk cId="4262442125" sldId="696"/>
            <ac:spMk id="12" creationId="{00000000-0000-0000-0000-000000000000}"/>
          </ac:spMkLst>
        </pc:spChg>
        <pc:picChg chg="add mod">
          <ac:chgData name="GINGUENE Franck" userId="6dd02597-da63-4c42-a4ba-ca9299b0d7be" providerId="ADAL" clId="{4F54B68D-3175-4A15-883F-7EB2DA089885}" dt="2023-10-07T20:34:32.653" v="817" actId="1076"/>
          <ac:picMkLst>
            <pc:docMk/>
            <pc:sldMk cId="4262442125" sldId="696"/>
            <ac:picMk id="6" creationId="{90F39B67-2E64-D7FF-EE24-C6CA6C3DE159}"/>
          </ac:picMkLst>
        </pc:picChg>
      </pc:sldChg>
      <pc:sldChg chg="modSp add mod ord">
        <pc:chgData name="GINGUENE Franck" userId="6dd02597-da63-4c42-a4ba-ca9299b0d7be" providerId="ADAL" clId="{4F54B68D-3175-4A15-883F-7EB2DA089885}" dt="2023-10-07T20:57:16.967" v="894" actId="1076"/>
        <pc:sldMkLst>
          <pc:docMk/>
          <pc:sldMk cId="2635897797" sldId="697"/>
        </pc:sldMkLst>
        <pc:spChg chg="mod">
          <ac:chgData name="GINGUENE Franck" userId="6dd02597-da63-4c42-a4ba-ca9299b0d7be" providerId="ADAL" clId="{4F54B68D-3175-4A15-883F-7EB2DA089885}" dt="2023-10-07T20:57:16.967" v="894" actId="1076"/>
          <ac:spMkLst>
            <pc:docMk/>
            <pc:sldMk cId="2635897797" sldId="697"/>
            <ac:spMk id="2" creationId="{60653C03-B75A-1B9A-54FC-89BA2FEF0C41}"/>
          </ac:spMkLst>
        </pc:spChg>
        <pc:spChg chg="mod">
          <ac:chgData name="GINGUENE Franck" userId="6dd02597-da63-4c42-a4ba-ca9299b0d7be" providerId="ADAL" clId="{4F54B68D-3175-4A15-883F-7EB2DA089885}" dt="2023-10-07T20:56:43.536" v="884" actId="20577"/>
          <ac:spMkLst>
            <pc:docMk/>
            <pc:sldMk cId="2635897797" sldId="697"/>
            <ac:spMk id="10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57:02.354" v="889"/>
          <ac:spMkLst>
            <pc:docMk/>
            <pc:sldMk cId="2635897797" sldId="697"/>
            <ac:spMk id="12" creationId="{00000000-0000-0000-0000-000000000000}"/>
          </ac:spMkLst>
        </pc:spChg>
      </pc:sldChg>
      <pc:sldChg chg="addSp delSp modSp add mod">
        <pc:chgData name="GINGUENE Franck" userId="6dd02597-da63-4c42-a4ba-ca9299b0d7be" providerId="ADAL" clId="{4F54B68D-3175-4A15-883F-7EB2DA089885}" dt="2023-10-08T20:50:49.024" v="1162" actId="313"/>
        <pc:sldMkLst>
          <pc:docMk/>
          <pc:sldMk cId="317638737" sldId="698"/>
        </pc:sldMkLst>
        <pc:spChg chg="mod">
          <ac:chgData name="GINGUENE Franck" userId="6dd02597-da63-4c42-a4ba-ca9299b0d7be" providerId="ADAL" clId="{4F54B68D-3175-4A15-883F-7EB2DA089885}" dt="2023-10-08T20:19:25.046" v="1095" actId="1076"/>
          <ac:spMkLst>
            <pc:docMk/>
            <pc:sldMk cId="317638737" sldId="698"/>
            <ac:spMk id="2" creationId="{D5F1BBE9-D03B-2548-D502-6A38D4812FF9}"/>
          </ac:spMkLst>
        </pc:spChg>
        <pc:spChg chg="mod">
          <ac:chgData name="GINGUENE Franck" userId="6dd02597-da63-4c42-a4ba-ca9299b0d7be" providerId="ADAL" clId="{4F54B68D-3175-4A15-883F-7EB2DA089885}" dt="2023-10-08T20:19:58.566" v="1106" actId="1076"/>
          <ac:spMkLst>
            <pc:docMk/>
            <pc:sldMk cId="317638737" sldId="698"/>
            <ac:spMk id="3" creationId="{1ADF60EC-D0BD-C081-1CF2-DAA194A77B06}"/>
          </ac:spMkLst>
        </pc:spChg>
        <pc:spChg chg="add mod">
          <ac:chgData name="GINGUENE Franck" userId="6dd02597-da63-4c42-a4ba-ca9299b0d7be" providerId="ADAL" clId="{4F54B68D-3175-4A15-883F-7EB2DA089885}" dt="2023-10-08T20:19:33.381" v="1099" actId="1076"/>
          <ac:spMkLst>
            <pc:docMk/>
            <pc:sldMk cId="317638737" sldId="698"/>
            <ac:spMk id="4" creationId="{6EBB8DD5-C3F6-AB6B-0B5A-6F7A4B1CE441}"/>
          </ac:spMkLst>
        </pc:spChg>
        <pc:spChg chg="mod">
          <ac:chgData name="GINGUENE Franck" userId="6dd02597-da63-4c42-a4ba-ca9299b0d7be" providerId="ADAL" clId="{4F54B68D-3175-4A15-883F-7EB2DA089885}" dt="2023-10-08T20:17:05.469" v="994" actId="20577"/>
          <ac:spMkLst>
            <pc:docMk/>
            <pc:sldMk cId="317638737" sldId="698"/>
            <ac:spMk id="5" creationId="{C9E5CD6F-2895-B727-EAAD-62D5B9B14ACE}"/>
          </ac:spMkLst>
        </pc:spChg>
        <pc:spChg chg="add mod">
          <ac:chgData name="GINGUENE Franck" userId="6dd02597-da63-4c42-a4ba-ca9299b0d7be" providerId="ADAL" clId="{4F54B68D-3175-4A15-883F-7EB2DA089885}" dt="2023-10-08T20:19:36.363" v="1100" actId="1076"/>
          <ac:spMkLst>
            <pc:docMk/>
            <pc:sldMk cId="317638737" sldId="698"/>
            <ac:spMk id="7" creationId="{C188191D-E7E0-56B8-3F7F-915EAE7997B4}"/>
          </ac:spMkLst>
        </pc:spChg>
        <pc:spChg chg="add mod">
          <ac:chgData name="GINGUENE Franck" userId="6dd02597-da63-4c42-a4ba-ca9299b0d7be" providerId="ADAL" clId="{4F54B68D-3175-4A15-883F-7EB2DA089885}" dt="2023-10-08T20:50:49.024" v="1162" actId="313"/>
          <ac:spMkLst>
            <pc:docMk/>
            <pc:sldMk cId="317638737" sldId="698"/>
            <ac:spMk id="8" creationId="{370FD973-7398-45C0-C0B2-033189D9A850}"/>
          </ac:spMkLst>
        </pc:spChg>
        <pc:spChg chg="mod">
          <ac:chgData name="GINGUENE Franck" userId="6dd02597-da63-4c42-a4ba-ca9299b0d7be" providerId="ADAL" clId="{4F54B68D-3175-4A15-883F-7EB2DA089885}" dt="2023-10-08T20:19:31.404" v="1098" actId="1076"/>
          <ac:spMkLst>
            <pc:docMk/>
            <pc:sldMk cId="317638737" sldId="698"/>
            <ac:spMk id="12" creationId="{A9599321-5163-0A5F-BEFD-114054934522}"/>
          </ac:spMkLst>
        </pc:spChg>
        <pc:spChg chg="del">
          <ac:chgData name="GINGUENE Franck" userId="6dd02597-da63-4c42-a4ba-ca9299b0d7be" providerId="ADAL" clId="{4F54B68D-3175-4A15-883F-7EB2DA089885}" dt="2023-10-08T20:18:05.078" v="1061" actId="478"/>
          <ac:spMkLst>
            <pc:docMk/>
            <pc:sldMk cId="317638737" sldId="698"/>
            <ac:spMk id="14" creationId="{F173BE06-FCA0-9951-6948-1433DA1B4323}"/>
          </ac:spMkLst>
        </pc:spChg>
        <pc:picChg chg="add mod">
          <ac:chgData name="GINGUENE Franck" userId="6dd02597-da63-4c42-a4ba-ca9299b0d7be" providerId="ADAL" clId="{4F54B68D-3175-4A15-883F-7EB2DA089885}" dt="2023-10-08T20:19:47.870" v="1104" actId="1076"/>
          <ac:picMkLst>
            <pc:docMk/>
            <pc:sldMk cId="317638737" sldId="698"/>
            <ac:picMk id="9" creationId="{461EC423-5144-3A5A-FC13-57CF9380B284}"/>
          </ac:picMkLst>
        </pc:picChg>
        <pc:picChg chg="del">
          <ac:chgData name="GINGUENE Franck" userId="6dd02597-da63-4c42-a4ba-ca9299b0d7be" providerId="ADAL" clId="{4F54B68D-3175-4A15-883F-7EB2DA089885}" dt="2023-10-08T20:17:58.045" v="1059" actId="478"/>
          <ac:picMkLst>
            <pc:docMk/>
            <pc:sldMk cId="317638737" sldId="698"/>
            <ac:picMk id="10" creationId="{C12B30C1-1AB0-5AB7-853C-5644CAAA4F20}"/>
          </ac:picMkLst>
        </pc:picChg>
      </pc:sldChg>
      <pc:sldChg chg="modSp add mod">
        <pc:chgData name="GINGUENE Franck" userId="6dd02597-da63-4c42-a4ba-ca9299b0d7be" providerId="ADAL" clId="{4F54B68D-3175-4A15-883F-7EB2DA089885}" dt="2023-10-08T20:52:43.136" v="1208" actId="20577"/>
        <pc:sldMkLst>
          <pc:docMk/>
          <pc:sldMk cId="2116598899" sldId="699"/>
        </pc:sldMkLst>
        <pc:spChg chg="mod">
          <ac:chgData name="GINGUENE Franck" userId="6dd02597-da63-4c42-a4ba-ca9299b0d7be" providerId="ADAL" clId="{4F54B68D-3175-4A15-883F-7EB2DA089885}" dt="2023-10-08T20:52:43.136" v="1208" actId="20577"/>
          <ac:spMkLst>
            <pc:docMk/>
            <pc:sldMk cId="2116598899" sldId="699"/>
            <ac:spMk id="4" creationId="{7E47EB41-ABBF-10F6-84F0-2D10E929146C}"/>
          </ac:spMkLst>
        </pc:spChg>
        <pc:spChg chg="mod">
          <ac:chgData name="GINGUENE Franck" userId="6dd02597-da63-4c42-a4ba-ca9299b0d7be" providerId="ADAL" clId="{4F54B68D-3175-4A15-883F-7EB2DA089885}" dt="2023-10-08T20:52:37.335" v="1196" actId="20577"/>
          <ac:spMkLst>
            <pc:docMk/>
            <pc:sldMk cId="2116598899" sldId="699"/>
            <ac:spMk id="6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19928-F629-4C0C-BA58-C99014E46FE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06DEEDF-3516-400B-A5CF-991DDE78F426}">
      <dgm:prSet phldrT="[Texte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fr-FR" sz="2000" dirty="0" err="1"/>
            <a:t>OpenMP</a:t>
          </a:r>
          <a:endParaRPr lang="fr-FR" sz="2000" dirty="0"/>
        </a:p>
      </dgm:t>
    </dgm:pt>
    <dgm:pt modelId="{732951CA-FFD4-46D3-8C73-58E2741E2AFE}" type="parTrans" cxnId="{EDF3AF06-498C-4D52-A973-AB515D381097}">
      <dgm:prSet/>
      <dgm:spPr/>
      <dgm:t>
        <a:bodyPr/>
        <a:lstStyle/>
        <a:p>
          <a:endParaRPr lang="fr-FR"/>
        </a:p>
      </dgm:t>
    </dgm:pt>
    <dgm:pt modelId="{936C40D7-0477-4012-A6DC-C30F3072BD5E}" type="sibTrans" cxnId="{EDF3AF06-498C-4D52-A973-AB515D381097}">
      <dgm:prSet/>
      <dgm:spPr/>
      <dgm:t>
        <a:bodyPr/>
        <a:lstStyle/>
        <a:p>
          <a:r>
            <a:rPr lang="fr-FR" dirty="0" err="1"/>
            <a:t>Kokkos</a:t>
          </a:r>
          <a:endParaRPr lang="fr-FR" dirty="0"/>
        </a:p>
      </dgm:t>
    </dgm:pt>
    <dgm:pt modelId="{1E3C0B2B-73C4-4A09-A2AB-BA2870DDB8CE}">
      <dgm:prSet phldrT="[Texte]" custT="1"/>
      <dgm:spPr/>
      <dgm:t>
        <a:bodyPr/>
        <a:lstStyle/>
        <a:p>
          <a:r>
            <a:rPr lang="fr-FR" sz="2400" dirty="0"/>
            <a:t>MPI</a:t>
          </a:r>
          <a:endParaRPr lang="fr-FR" sz="3600" dirty="0"/>
        </a:p>
      </dgm:t>
    </dgm:pt>
    <dgm:pt modelId="{02620790-C665-4BF4-8DF2-70ACD6351D4F}" type="parTrans" cxnId="{293E5741-53F2-4D49-809E-3BA22D8D163D}">
      <dgm:prSet/>
      <dgm:spPr/>
      <dgm:t>
        <a:bodyPr/>
        <a:lstStyle/>
        <a:p>
          <a:endParaRPr lang="fr-FR"/>
        </a:p>
      </dgm:t>
    </dgm:pt>
    <dgm:pt modelId="{62E1CF89-E40A-4B9A-A547-DADC65AA2846}" type="sibTrans" cxnId="{293E5741-53F2-4D49-809E-3BA22D8D163D}">
      <dgm:prSet/>
      <dgm:spPr/>
      <dgm:t>
        <a:bodyPr/>
        <a:lstStyle/>
        <a:p>
          <a:endParaRPr lang="fr-FR"/>
        </a:p>
      </dgm:t>
    </dgm:pt>
    <dgm:pt modelId="{859592AD-7AB4-4C4F-9B25-E3623F0DF70A}">
      <dgm:prSet phldrT="[Texte]" custT="1"/>
      <dgm:spPr/>
      <dgm:t>
        <a:bodyPr/>
        <a:lstStyle/>
        <a:p>
          <a:r>
            <a:rPr lang="fr-FR" sz="1800" dirty="0"/>
            <a:t>CUDA</a:t>
          </a:r>
        </a:p>
      </dgm:t>
    </dgm:pt>
    <dgm:pt modelId="{3537D842-CFDF-4E41-9AAF-A83EAEFA4948}" type="parTrans" cxnId="{9E1CB2D1-0A5A-4E84-93C7-118A6FBCF85C}">
      <dgm:prSet/>
      <dgm:spPr/>
      <dgm:t>
        <a:bodyPr/>
        <a:lstStyle/>
        <a:p>
          <a:endParaRPr lang="fr-FR"/>
        </a:p>
      </dgm:t>
    </dgm:pt>
    <dgm:pt modelId="{486601B4-DE93-4F8C-8190-7FD2B06AF5A4}" type="sibTrans" cxnId="{9E1CB2D1-0A5A-4E84-93C7-118A6FBCF85C}">
      <dgm:prSet/>
      <dgm:spPr/>
      <dgm:t>
        <a:bodyPr/>
        <a:lstStyle/>
        <a:p>
          <a:r>
            <a:rPr lang="fr-FR" dirty="0"/>
            <a:t>Chapel</a:t>
          </a:r>
        </a:p>
      </dgm:t>
    </dgm:pt>
    <dgm:pt modelId="{9A3FA3B6-B19C-48CC-9A7D-88B41FBA0944}">
      <dgm:prSet phldrT="[Texte]" custT="1"/>
      <dgm:spPr/>
      <dgm:t>
        <a:bodyPr/>
        <a:lstStyle/>
        <a:p>
          <a:r>
            <a:rPr lang="fr-FR" sz="2400" dirty="0"/>
            <a:t>TBB</a:t>
          </a:r>
        </a:p>
      </dgm:t>
    </dgm:pt>
    <dgm:pt modelId="{7814CBB4-D91A-4735-B33C-9E5F00891BB7}" type="parTrans" cxnId="{AE702393-1822-463F-8F72-79D9D921B68F}">
      <dgm:prSet/>
      <dgm:spPr/>
      <dgm:t>
        <a:bodyPr/>
        <a:lstStyle/>
        <a:p>
          <a:endParaRPr lang="fr-FR"/>
        </a:p>
      </dgm:t>
    </dgm:pt>
    <dgm:pt modelId="{960ED4B8-73FC-466C-8C33-DEA5B98FCCBE}" type="sibTrans" cxnId="{AE702393-1822-463F-8F72-79D9D921B68F}">
      <dgm:prSet/>
      <dgm:spPr/>
      <dgm:t>
        <a:bodyPr/>
        <a:lstStyle/>
        <a:p>
          <a:endParaRPr lang="fr-FR"/>
        </a:p>
      </dgm:t>
    </dgm:pt>
    <dgm:pt modelId="{173C2A75-1452-4B64-8313-917089D8DFC0}">
      <dgm:prSet phldrT="[Texte]" custT="1"/>
      <dgm:spPr/>
      <dgm:t>
        <a:bodyPr/>
        <a:lstStyle/>
        <a:p>
          <a:r>
            <a:rPr lang="fr-FR" sz="1800" dirty="0" err="1"/>
            <a:t>OpenACC</a:t>
          </a:r>
          <a:endParaRPr lang="fr-FR" sz="1800" dirty="0"/>
        </a:p>
      </dgm:t>
    </dgm:pt>
    <dgm:pt modelId="{C98BFD36-367B-4F69-A4D2-3B712167275C}" type="parTrans" cxnId="{C6445346-3ECD-45EE-896B-A21A2DABF556}">
      <dgm:prSet/>
      <dgm:spPr/>
      <dgm:t>
        <a:bodyPr/>
        <a:lstStyle/>
        <a:p>
          <a:endParaRPr lang="fr-FR"/>
        </a:p>
      </dgm:t>
    </dgm:pt>
    <dgm:pt modelId="{40723BC5-173D-4BC5-8F0F-2ED90014491E}" type="sibTrans" cxnId="{C6445346-3ECD-45EE-896B-A21A2DABF556}">
      <dgm:prSet/>
      <dgm:spPr/>
      <dgm:t>
        <a:bodyPr/>
        <a:lstStyle/>
        <a:p>
          <a:r>
            <a:rPr lang="fr-FR" dirty="0"/>
            <a:t>Julia</a:t>
          </a:r>
        </a:p>
      </dgm:t>
    </dgm:pt>
    <dgm:pt modelId="{747541CC-E364-466E-BA2A-A78FECAFB421}">
      <dgm:prSet phldrT="[Texte]" custT="1"/>
      <dgm:spPr/>
      <dgm:t>
        <a:bodyPr/>
        <a:lstStyle/>
        <a:p>
          <a:r>
            <a:rPr lang="fr-FR" sz="1800" dirty="0"/>
            <a:t>SYCL</a:t>
          </a:r>
        </a:p>
      </dgm:t>
    </dgm:pt>
    <dgm:pt modelId="{2F995320-F2B2-4F21-9E01-105E09014B17}" type="parTrans" cxnId="{A60286BF-8E64-411B-90B8-2CE79AD0116C}">
      <dgm:prSet/>
      <dgm:spPr/>
      <dgm:t>
        <a:bodyPr/>
        <a:lstStyle/>
        <a:p>
          <a:endParaRPr lang="fr-FR"/>
        </a:p>
      </dgm:t>
    </dgm:pt>
    <dgm:pt modelId="{9A187F0A-60A3-4F71-9A07-F39CEC262DDF}" type="sibTrans" cxnId="{A60286BF-8E64-411B-90B8-2CE79AD0116C}">
      <dgm:prSet/>
      <dgm:spPr/>
      <dgm:t>
        <a:bodyPr/>
        <a:lstStyle/>
        <a:p>
          <a:endParaRPr lang="fr-FR"/>
        </a:p>
      </dgm:t>
    </dgm:pt>
    <dgm:pt modelId="{4EEC18B6-F3BA-47C2-A1A7-C01805B14C96}" type="pres">
      <dgm:prSet presAssocID="{7D519928-F629-4C0C-BA58-C99014E46FEE}" presName="Name0" presStyleCnt="0">
        <dgm:presLayoutVars>
          <dgm:chMax/>
          <dgm:chPref/>
          <dgm:dir/>
          <dgm:animLvl val="lvl"/>
        </dgm:presLayoutVars>
      </dgm:prSet>
      <dgm:spPr/>
    </dgm:pt>
    <dgm:pt modelId="{BDD591EF-97DA-4AC6-87A8-DEF3E8993077}" type="pres">
      <dgm:prSet presAssocID="{906DEEDF-3516-400B-A5CF-991DDE78F426}" presName="composite" presStyleCnt="0"/>
      <dgm:spPr/>
    </dgm:pt>
    <dgm:pt modelId="{5EE09466-F72E-4777-A785-D2C18E787EAD}" type="pres">
      <dgm:prSet presAssocID="{906DEEDF-3516-400B-A5CF-991DDE78F426}" presName="Parent1" presStyleLbl="node1" presStyleIdx="0" presStyleCnt="6" custLinFactNeighborX="6149" custLinFactNeighborY="1783">
        <dgm:presLayoutVars>
          <dgm:chMax val="1"/>
          <dgm:chPref val="1"/>
          <dgm:bulletEnabled val="1"/>
        </dgm:presLayoutVars>
      </dgm:prSet>
      <dgm:spPr/>
    </dgm:pt>
    <dgm:pt modelId="{11961B43-C585-4451-912D-7FFF9CC25D0E}" type="pres">
      <dgm:prSet presAssocID="{906DEEDF-3516-400B-A5CF-991DDE78F4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F740358-59F6-490D-A7FB-057C3A8C79DC}" type="pres">
      <dgm:prSet presAssocID="{906DEEDF-3516-400B-A5CF-991DDE78F426}" presName="BalanceSpacing" presStyleCnt="0"/>
      <dgm:spPr/>
    </dgm:pt>
    <dgm:pt modelId="{7604C0E6-AD4A-4B87-A9DF-4012E91ED40D}" type="pres">
      <dgm:prSet presAssocID="{906DEEDF-3516-400B-A5CF-991DDE78F426}" presName="BalanceSpacing1" presStyleCnt="0"/>
      <dgm:spPr/>
    </dgm:pt>
    <dgm:pt modelId="{A72AA96D-56D6-4987-8B7D-8D737D420BFF}" type="pres">
      <dgm:prSet presAssocID="{936C40D7-0477-4012-A6DC-C30F3072BD5E}" presName="Accent1Text" presStyleLbl="node1" presStyleIdx="1" presStyleCnt="6"/>
      <dgm:spPr/>
    </dgm:pt>
    <dgm:pt modelId="{E73629A9-8BE6-41EA-9B67-9DF0477E97A9}" type="pres">
      <dgm:prSet presAssocID="{936C40D7-0477-4012-A6DC-C30F3072BD5E}" presName="spaceBetweenRectangles" presStyleCnt="0"/>
      <dgm:spPr/>
    </dgm:pt>
    <dgm:pt modelId="{8D1A494D-564D-43AF-B609-D0C4F982DCC8}" type="pres">
      <dgm:prSet presAssocID="{859592AD-7AB4-4C4F-9B25-E3623F0DF70A}" presName="composite" presStyleCnt="0"/>
      <dgm:spPr/>
    </dgm:pt>
    <dgm:pt modelId="{904CDA54-AA78-4393-A14E-6F8D50950597}" type="pres">
      <dgm:prSet presAssocID="{859592AD-7AB4-4C4F-9B25-E3623F0DF70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3B0776B-159F-40F7-B411-785C6143B6C8}" type="pres">
      <dgm:prSet presAssocID="{859592AD-7AB4-4C4F-9B25-E3623F0DF70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C23545C-A406-43A7-BF1F-67F489C5DF1D}" type="pres">
      <dgm:prSet presAssocID="{859592AD-7AB4-4C4F-9B25-E3623F0DF70A}" presName="BalanceSpacing" presStyleCnt="0"/>
      <dgm:spPr/>
    </dgm:pt>
    <dgm:pt modelId="{9C2099BC-CA8D-4E0B-862D-7A23C1C0CA5F}" type="pres">
      <dgm:prSet presAssocID="{859592AD-7AB4-4C4F-9B25-E3623F0DF70A}" presName="BalanceSpacing1" presStyleCnt="0"/>
      <dgm:spPr/>
    </dgm:pt>
    <dgm:pt modelId="{71AB584D-6443-4C01-83D2-27937E8E0E5D}" type="pres">
      <dgm:prSet presAssocID="{486601B4-DE93-4F8C-8190-7FD2B06AF5A4}" presName="Accent1Text" presStyleLbl="node1" presStyleIdx="3" presStyleCnt="6"/>
      <dgm:spPr/>
    </dgm:pt>
    <dgm:pt modelId="{36D6889A-9678-455A-9C42-2F51AC0452AF}" type="pres">
      <dgm:prSet presAssocID="{486601B4-DE93-4F8C-8190-7FD2B06AF5A4}" presName="spaceBetweenRectangles" presStyleCnt="0"/>
      <dgm:spPr/>
    </dgm:pt>
    <dgm:pt modelId="{862C05A9-D96F-49D2-B2BB-B9C0AE98A62B}" type="pres">
      <dgm:prSet presAssocID="{173C2A75-1452-4B64-8313-917089D8DFC0}" presName="composite" presStyleCnt="0"/>
      <dgm:spPr/>
    </dgm:pt>
    <dgm:pt modelId="{26BD9A6B-AB41-45CC-96CC-C2510A8EF554}" type="pres">
      <dgm:prSet presAssocID="{173C2A75-1452-4B64-8313-917089D8DFC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2E8F5C8A-D740-4739-818D-1CDA7D542C36}" type="pres">
      <dgm:prSet presAssocID="{173C2A75-1452-4B64-8313-917089D8DFC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3794DE9-7041-4D7A-9F97-4F405D99B07A}" type="pres">
      <dgm:prSet presAssocID="{173C2A75-1452-4B64-8313-917089D8DFC0}" presName="BalanceSpacing" presStyleCnt="0"/>
      <dgm:spPr/>
    </dgm:pt>
    <dgm:pt modelId="{0E074E02-7B0C-4E21-8179-B44D4174B74D}" type="pres">
      <dgm:prSet presAssocID="{173C2A75-1452-4B64-8313-917089D8DFC0}" presName="BalanceSpacing1" presStyleCnt="0"/>
      <dgm:spPr/>
    </dgm:pt>
    <dgm:pt modelId="{EEB2D41D-EB47-4C9B-ADD5-36FF436C356A}" type="pres">
      <dgm:prSet presAssocID="{40723BC5-173D-4BC5-8F0F-2ED90014491E}" presName="Accent1Text" presStyleLbl="node1" presStyleIdx="5" presStyleCnt="6"/>
      <dgm:spPr/>
    </dgm:pt>
  </dgm:ptLst>
  <dgm:cxnLst>
    <dgm:cxn modelId="{EDF3AF06-498C-4D52-A973-AB515D381097}" srcId="{7D519928-F629-4C0C-BA58-C99014E46FEE}" destId="{906DEEDF-3516-400B-A5CF-991DDE78F426}" srcOrd="0" destOrd="0" parTransId="{732951CA-FFD4-46D3-8C73-58E2741E2AFE}" sibTransId="{936C40D7-0477-4012-A6DC-C30F3072BD5E}"/>
    <dgm:cxn modelId="{50DF7F18-BA1E-4259-9A7C-84A7CF715686}" type="presOf" srcId="{936C40D7-0477-4012-A6DC-C30F3072BD5E}" destId="{A72AA96D-56D6-4987-8B7D-8D737D420BFF}" srcOrd="0" destOrd="0" presId="urn:microsoft.com/office/officeart/2008/layout/AlternatingHexagons"/>
    <dgm:cxn modelId="{C172A71B-3FD7-4AF9-AED9-C99A9F7EC62D}" type="presOf" srcId="{9A3FA3B6-B19C-48CC-9A7D-88B41FBA0944}" destId="{F3B0776B-159F-40F7-B411-785C6143B6C8}" srcOrd="0" destOrd="0" presId="urn:microsoft.com/office/officeart/2008/layout/AlternatingHexagons"/>
    <dgm:cxn modelId="{56C69434-9A5A-492B-B144-14C0CA9855C4}" type="presOf" srcId="{40723BC5-173D-4BC5-8F0F-2ED90014491E}" destId="{EEB2D41D-EB47-4C9B-ADD5-36FF436C356A}" srcOrd="0" destOrd="0" presId="urn:microsoft.com/office/officeart/2008/layout/AlternatingHexagons"/>
    <dgm:cxn modelId="{2150CC5B-3F91-48DE-B1BE-BB5C808D22F4}" type="presOf" srcId="{1E3C0B2B-73C4-4A09-A2AB-BA2870DDB8CE}" destId="{11961B43-C585-4451-912D-7FFF9CC25D0E}" srcOrd="0" destOrd="0" presId="urn:microsoft.com/office/officeart/2008/layout/AlternatingHexagons"/>
    <dgm:cxn modelId="{293E5741-53F2-4D49-809E-3BA22D8D163D}" srcId="{906DEEDF-3516-400B-A5CF-991DDE78F426}" destId="{1E3C0B2B-73C4-4A09-A2AB-BA2870DDB8CE}" srcOrd="0" destOrd="0" parTransId="{02620790-C665-4BF4-8DF2-70ACD6351D4F}" sibTransId="{62E1CF89-E40A-4B9A-A547-DADC65AA2846}"/>
    <dgm:cxn modelId="{C6445346-3ECD-45EE-896B-A21A2DABF556}" srcId="{7D519928-F629-4C0C-BA58-C99014E46FEE}" destId="{173C2A75-1452-4B64-8313-917089D8DFC0}" srcOrd="2" destOrd="0" parTransId="{C98BFD36-367B-4F69-A4D2-3B712167275C}" sibTransId="{40723BC5-173D-4BC5-8F0F-2ED90014491E}"/>
    <dgm:cxn modelId="{B12DE14E-1540-4E32-8C83-12CE60937DB4}" type="presOf" srcId="{906DEEDF-3516-400B-A5CF-991DDE78F426}" destId="{5EE09466-F72E-4777-A785-D2C18E787EAD}" srcOrd="0" destOrd="0" presId="urn:microsoft.com/office/officeart/2008/layout/AlternatingHexagons"/>
    <dgm:cxn modelId="{6DB3B17F-94D9-4433-9102-2C0050736339}" type="presOf" srcId="{747541CC-E364-466E-BA2A-A78FECAFB421}" destId="{2E8F5C8A-D740-4739-818D-1CDA7D542C36}" srcOrd="0" destOrd="0" presId="urn:microsoft.com/office/officeart/2008/layout/AlternatingHexagons"/>
    <dgm:cxn modelId="{72F8878A-6886-422C-805E-8E50DBEC6A3A}" type="presOf" srcId="{859592AD-7AB4-4C4F-9B25-E3623F0DF70A}" destId="{904CDA54-AA78-4393-A14E-6F8D50950597}" srcOrd="0" destOrd="0" presId="urn:microsoft.com/office/officeart/2008/layout/AlternatingHexagons"/>
    <dgm:cxn modelId="{AE702393-1822-463F-8F72-79D9D921B68F}" srcId="{859592AD-7AB4-4C4F-9B25-E3623F0DF70A}" destId="{9A3FA3B6-B19C-48CC-9A7D-88B41FBA0944}" srcOrd="0" destOrd="0" parTransId="{7814CBB4-D91A-4735-B33C-9E5F00891BB7}" sibTransId="{960ED4B8-73FC-466C-8C33-DEA5B98FCCBE}"/>
    <dgm:cxn modelId="{BEC9E196-1367-43AB-9D42-576631E8E8A6}" type="presOf" srcId="{486601B4-DE93-4F8C-8190-7FD2B06AF5A4}" destId="{71AB584D-6443-4C01-83D2-27937E8E0E5D}" srcOrd="0" destOrd="0" presId="urn:microsoft.com/office/officeart/2008/layout/AlternatingHexagons"/>
    <dgm:cxn modelId="{18116D99-AFEE-4830-BBF2-79A646BDC808}" type="presOf" srcId="{173C2A75-1452-4B64-8313-917089D8DFC0}" destId="{26BD9A6B-AB41-45CC-96CC-C2510A8EF554}" srcOrd="0" destOrd="0" presId="urn:microsoft.com/office/officeart/2008/layout/AlternatingHexagons"/>
    <dgm:cxn modelId="{A60286BF-8E64-411B-90B8-2CE79AD0116C}" srcId="{173C2A75-1452-4B64-8313-917089D8DFC0}" destId="{747541CC-E364-466E-BA2A-A78FECAFB421}" srcOrd="0" destOrd="0" parTransId="{2F995320-F2B2-4F21-9E01-105E09014B17}" sibTransId="{9A187F0A-60A3-4F71-9A07-F39CEC262DDF}"/>
    <dgm:cxn modelId="{9E1CB2D1-0A5A-4E84-93C7-118A6FBCF85C}" srcId="{7D519928-F629-4C0C-BA58-C99014E46FEE}" destId="{859592AD-7AB4-4C4F-9B25-E3623F0DF70A}" srcOrd="1" destOrd="0" parTransId="{3537D842-CFDF-4E41-9AAF-A83EAEFA4948}" sibTransId="{486601B4-DE93-4F8C-8190-7FD2B06AF5A4}"/>
    <dgm:cxn modelId="{EDC5C0EE-3CFA-4174-8484-1CEF58AB45AA}" type="presOf" srcId="{7D519928-F629-4C0C-BA58-C99014E46FEE}" destId="{4EEC18B6-F3BA-47C2-A1A7-C01805B14C96}" srcOrd="0" destOrd="0" presId="urn:microsoft.com/office/officeart/2008/layout/AlternatingHexagons"/>
    <dgm:cxn modelId="{9E3FEF0C-1AE2-4831-A1A5-29816D1B7C30}" type="presParOf" srcId="{4EEC18B6-F3BA-47C2-A1A7-C01805B14C96}" destId="{BDD591EF-97DA-4AC6-87A8-DEF3E8993077}" srcOrd="0" destOrd="0" presId="urn:microsoft.com/office/officeart/2008/layout/AlternatingHexagons"/>
    <dgm:cxn modelId="{DD53A4DF-35C9-49A2-80E6-76125C025439}" type="presParOf" srcId="{BDD591EF-97DA-4AC6-87A8-DEF3E8993077}" destId="{5EE09466-F72E-4777-A785-D2C18E787EAD}" srcOrd="0" destOrd="0" presId="urn:microsoft.com/office/officeart/2008/layout/AlternatingHexagons"/>
    <dgm:cxn modelId="{6334F168-58D3-4A67-A843-0A9F928102C7}" type="presParOf" srcId="{BDD591EF-97DA-4AC6-87A8-DEF3E8993077}" destId="{11961B43-C585-4451-912D-7FFF9CC25D0E}" srcOrd="1" destOrd="0" presId="urn:microsoft.com/office/officeart/2008/layout/AlternatingHexagons"/>
    <dgm:cxn modelId="{D5EE3047-3FD3-4216-8533-B21F8BBD6851}" type="presParOf" srcId="{BDD591EF-97DA-4AC6-87A8-DEF3E8993077}" destId="{EF740358-59F6-490D-A7FB-057C3A8C79DC}" srcOrd="2" destOrd="0" presId="urn:microsoft.com/office/officeart/2008/layout/AlternatingHexagons"/>
    <dgm:cxn modelId="{20A75C15-1F8B-4E19-B373-CAEF579838E8}" type="presParOf" srcId="{BDD591EF-97DA-4AC6-87A8-DEF3E8993077}" destId="{7604C0E6-AD4A-4B87-A9DF-4012E91ED40D}" srcOrd="3" destOrd="0" presId="urn:microsoft.com/office/officeart/2008/layout/AlternatingHexagons"/>
    <dgm:cxn modelId="{57E871FD-0851-47D5-B31B-70AD4D6DEEB3}" type="presParOf" srcId="{BDD591EF-97DA-4AC6-87A8-DEF3E8993077}" destId="{A72AA96D-56D6-4987-8B7D-8D737D420BFF}" srcOrd="4" destOrd="0" presId="urn:microsoft.com/office/officeart/2008/layout/AlternatingHexagons"/>
    <dgm:cxn modelId="{B547DE03-4CF1-45FD-B286-452907A44B78}" type="presParOf" srcId="{4EEC18B6-F3BA-47C2-A1A7-C01805B14C96}" destId="{E73629A9-8BE6-41EA-9B67-9DF0477E97A9}" srcOrd="1" destOrd="0" presId="urn:microsoft.com/office/officeart/2008/layout/AlternatingHexagons"/>
    <dgm:cxn modelId="{08DB3B6B-5CB3-472E-B6ED-951DE6F11739}" type="presParOf" srcId="{4EEC18B6-F3BA-47C2-A1A7-C01805B14C96}" destId="{8D1A494D-564D-43AF-B609-D0C4F982DCC8}" srcOrd="2" destOrd="0" presId="urn:microsoft.com/office/officeart/2008/layout/AlternatingHexagons"/>
    <dgm:cxn modelId="{5D179F66-DDA4-4B72-9577-DCB5B29B6BB8}" type="presParOf" srcId="{8D1A494D-564D-43AF-B609-D0C4F982DCC8}" destId="{904CDA54-AA78-4393-A14E-6F8D50950597}" srcOrd="0" destOrd="0" presId="urn:microsoft.com/office/officeart/2008/layout/AlternatingHexagons"/>
    <dgm:cxn modelId="{DD0B2226-3D24-46AD-906B-8E9FE6A6CFD5}" type="presParOf" srcId="{8D1A494D-564D-43AF-B609-D0C4F982DCC8}" destId="{F3B0776B-159F-40F7-B411-785C6143B6C8}" srcOrd="1" destOrd="0" presId="urn:microsoft.com/office/officeart/2008/layout/AlternatingHexagons"/>
    <dgm:cxn modelId="{854B5EA8-9B21-477E-A8A3-6E50C479A848}" type="presParOf" srcId="{8D1A494D-564D-43AF-B609-D0C4F982DCC8}" destId="{EC23545C-A406-43A7-BF1F-67F489C5DF1D}" srcOrd="2" destOrd="0" presId="urn:microsoft.com/office/officeart/2008/layout/AlternatingHexagons"/>
    <dgm:cxn modelId="{796BA074-EBDC-4209-9778-DF8B1B2192E5}" type="presParOf" srcId="{8D1A494D-564D-43AF-B609-D0C4F982DCC8}" destId="{9C2099BC-CA8D-4E0B-862D-7A23C1C0CA5F}" srcOrd="3" destOrd="0" presId="urn:microsoft.com/office/officeart/2008/layout/AlternatingHexagons"/>
    <dgm:cxn modelId="{CE61868A-8D1D-4A8A-94A6-5DDDB4899F64}" type="presParOf" srcId="{8D1A494D-564D-43AF-B609-D0C4F982DCC8}" destId="{71AB584D-6443-4C01-83D2-27937E8E0E5D}" srcOrd="4" destOrd="0" presId="urn:microsoft.com/office/officeart/2008/layout/AlternatingHexagons"/>
    <dgm:cxn modelId="{06B816A5-A02C-4B5F-A3AB-C0F316948B5F}" type="presParOf" srcId="{4EEC18B6-F3BA-47C2-A1A7-C01805B14C96}" destId="{36D6889A-9678-455A-9C42-2F51AC0452AF}" srcOrd="3" destOrd="0" presId="urn:microsoft.com/office/officeart/2008/layout/AlternatingHexagons"/>
    <dgm:cxn modelId="{FF972FCC-6289-4193-A401-F9330B9AFB32}" type="presParOf" srcId="{4EEC18B6-F3BA-47C2-A1A7-C01805B14C96}" destId="{862C05A9-D96F-49D2-B2BB-B9C0AE98A62B}" srcOrd="4" destOrd="0" presId="urn:microsoft.com/office/officeart/2008/layout/AlternatingHexagons"/>
    <dgm:cxn modelId="{BA3E602E-0FCF-4D81-8780-D2303939D181}" type="presParOf" srcId="{862C05A9-D96F-49D2-B2BB-B9C0AE98A62B}" destId="{26BD9A6B-AB41-45CC-96CC-C2510A8EF554}" srcOrd="0" destOrd="0" presId="urn:microsoft.com/office/officeart/2008/layout/AlternatingHexagons"/>
    <dgm:cxn modelId="{54CF016E-1BB9-4B7F-80A4-9AF29B6E863E}" type="presParOf" srcId="{862C05A9-D96F-49D2-B2BB-B9C0AE98A62B}" destId="{2E8F5C8A-D740-4739-818D-1CDA7D542C36}" srcOrd="1" destOrd="0" presId="urn:microsoft.com/office/officeart/2008/layout/AlternatingHexagons"/>
    <dgm:cxn modelId="{60762289-3870-490D-8490-AD7EDF1E5ABF}" type="presParOf" srcId="{862C05A9-D96F-49D2-B2BB-B9C0AE98A62B}" destId="{33794DE9-7041-4D7A-9F97-4F405D99B07A}" srcOrd="2" destOrd="0" presId="urn:microsoft.com/office/officeart/2008/layout/AlternatingHexagons"/>
    <dgm:cxn modelId="{5B3C8937-4816-4AC7-BE78-D7703C07DE84}" type="presParOf" srcId="{862C05A9-D96F-49D2-B2BB-B9C0AE98A62B}" destId="{0E074E02-7B0C-4E21-8179-B44D4174B74D}" srcOrd="3" destOrd="0" presId="urn:microsoft.com/office/officeart/2008/layout/AlternatingHexagons"/>
    <dgm:cxn modelId="{57ED856F-A10A-46AB-A8F3-C1F93E141BBB}" type="presParOf" srcId="{862C05A9-D96F-49D2-B2BB-B9C0AE98A62B}" destId="{EEB2D41D-EB47-4C9B-ADD5-36FF436C356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2535B9-A3D4-419A-846E-CBFD378BEF8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10594E-0C0D-4494-8EF4-2FD9271790E7}">
      <dgm:prSet phldrT="[Texte]"/>
      <dgm:spPr/>
      <dgm:t>
        <a:bodyPr/>
        <a:lstStyle/>
        <a:p>
          <a:r>
            <a:rPr lang="fr-FR" dirty="0"/>
            <a:t>Visual studio : /</a:t>
          </a:r>
          <a:r>
            <a:rPr lang="fr-FR" dirty="0" err="1"/>
            <a:t>openmp</a:t>
          </a:r>
          <a:br>
            <a:rPr lang="fr-FR" dirty="0"/>
          </a:br>
          <a:r>
            <a:rPr lang="fr-FR" dirty="0"/>
            <a:t>Intel : </a:t>
          </a:r>
          <a:r>
            <a:rPr lang="fr-FR" dirty="0" err="1"/>
            <a:t>icl</a:t>
          </a:r>
          <a:r>
            <a:rPr lang="fr-FR" dirty="0"/>
            <a:t> /Qopenmp</a:t>
          </a:r>
        </a:p>
      </dgm:t>
    </dgm:pt>
    <dgm:pt modelId="{7F64C6F9-3433-42E0-905B-5AA072143484}" type="parTrans" cxnId="{5B84A6A9-C8C2-4B02-8F39-98F7700AF796}">
      <dgm:prSet/>
      <dgm:spPr/>
      <dgm:t>
        <a:bodyPr/>
        <a:lstStyle/>
        <a:p>
          <a:endParaRPr lang="fr-FR"/>
        </a:p>
      </dgm:t>
    </dgm:pt>
    <dgm:pt modelId="{5F7945E1-EA18-4DA3-9EC8-93C7138E2E00}" type="sibTrans" cxnId="{5B84A6A9-C8C2-4B02-8F39-98F7700AF796}">
      <dgm:prSet/>
      <dgm:spPr/>
      <dgm:t>
        <a:bodyPr/>
        <a:lstStyle/>
        <a:p>
          <a:endParaRPr lang="fr-FR"/>
        </a:p>
      </dgm:t>
    </dgm:pt>
    <dgm:pt modelId="{21DC3921-435A-4126-B6B2-340341E8349C}">
      <dgm:prSet phldrT="[Texte]"/>
      <dgm:spPr/>
      <dgm:t>
        <a:bodyPr/>
        <a:lstStyle/>
        <a:p>
          <a:r>
            <a:rPr lang="fr-FR" dirty="0"/>
            <a:t>GCC : -</a:t>
          </a:r>
          <a:r>
            <a:rPr lang="fr-FR" dirty="0" err="1"/>
            <a:t>fopenmp</a:t>
          </a:r>
          <a:endParaRPr lang="fr-FR" dirty="0"/>
        </a:p>
        <a:p>
          <a:r>
            <a:rPr lang="fr-FR" dirty="0"/>
            <a:t>Intel : </a:t>
          </a:r>
          <a:r>
            <a:rPr lang="fr-FR" dirty="0" err="1"/>
            <a:t>icpc</a:t>
          </a:r>
          <a:r>
            <a:rPr lang="fr-FR" dirty="0"/>
            <a:t> -</a:t>
          </a:r>
          <a:r>
            <a:rPr lang="fr-FR" dirty="0" err="1"/>
            <a:t>openmp</a:t>
          </a:r>
          <a:endParaRPr lang="fr-FR" dirty="0"/>
        </a:p>
      </dgm:t>
    </dgm:pt>
    <dgm:pt modelId="{C13D0177-E8A1-442F-97CC-500F344588CD}" type="parTrans" cxnId="{BEF3B2FB-1D32-4DB7-9421-F3716C5322B6}">
      <dgm:prSet/>
      <dgm:spPr/>
      <dgm:t>
        <a:bodyPr/>
        <a:lstStyle/>
        <a:p>
          <a:endParaRPr lang="fr-FR"/>
        </a:p>
      </dgm:t>
    </dgm:pt>
    <dgm:pt modelId="{A37A08BF-ADB8-4FA8-9B2B-CFD308276BB7}" type="sibTrans" cxnId="{BEF3B2FB-1D32-4DB7-9421-F3716C5322B6}">
      <dgm:prSet/>
      <dgm:spPr/>
      <dgm:t>
        <a:bodyPr/>
        <a:lstStyle/>
        <a:p>
          <a:endParaRPr lang="fr-FR"/>
        </a:p>
      </dgm:t>
    </dgm:pt>
    <dgm:pt modelId="{FA1A7112-EEAD-42CB-9F9B-7552007E1532}" type="pres">
      <dgm:prSet presAssocID="{DB2535B9-A3D4-419A-846E-CBFD378BEF83}" presName="linearFlow" presStyleCnt="0">
        <dgm:presLayoutVars>
          <dgm:dir/>
          <dgm:resizeHandles val="exact"/>
        </dgm:presLayoutVars>
      </dgm:prSet>
      <dgm:spPr/>
    </dgm:pt>
    <dgm:pt modelId="{8C6E6DF7-7694-4C1A-BDAF-8A436EC37668}" type="pres">
      <dgm:prSet presAssocID="{5E10594E-0C0D-4494-8EF4-2FD9271790E7}" presName="composite" presStyleCnt="0"/>
      <dgm:spPr/>
    </dgm:pt>
    <dgm:pt modelId="{C96974A1-ECFD-4D98-823A-7C60DB8D993C}" type="pres">
      <dgm:prSet presAssocID="{5E10594E-0C0D-4494-8EF4-2FD9271790E7}" presName="imgShp" presStyleLbl="fgImgPlace1" presStyleIdx="0" presStyleCnt="2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5007164-CD9F-4776-AC8A-3B5BE5B30664}" type="pres">
      <dgm:prSet presAssocID="{5E10594E-0C0D-4494-8EF4-2FD9271790E7}" presName="txShp" presStyleLbl="node1" presStyleIdx="0" presStyleCnt="2">
        <dgm:presLayoutVars>
          <dgm:bulletEnabled val="1"/>
        </dgm:presLayoutVars>
      </dgm:prSet>
      <dgm:spPr/>
    </dgm:pt>
    <dgm:pt modelId="{E68F7092-504C-4C92-84D7-606452C193E0}" type="pres">
      <dgm:prSet presAssocID="{5F7945E1-EA18-4DA3-9EC8-93C7138E2E00}" presName="spacing" presStyleCnt="0"/>
      <dgm:spPr/>
    </dgm:pt>
    <dgm:pt modelId="{7E8F3D0C-29C2-4A5C-B406-D84BF6B0DFC8}" type="pres">
      <dgm:prSet presAssocID="{21DC3921-435A-4126-B6B2-340341E8349C}" presName="composite" presStyleCnt="0"/>
      <dgm:spPr/>
    </dgm:pt>
    <dgm:pt modelId="{45A4386B-2E93-4785-AAAD-DCCD70971BE4}" type="pres">
      <dgm:prSet presAssocID="{21DC3921-435A-4126-B6B2-340341E8349C}" presName="imgShp" presStyleLbl="fgImgPlace1" presStyleIdx="1" presStyleCnt="2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6D95B4D4-E4CC-4ADE-9382-C18971221EC6}" type="pres">
      <dgm:prSet presAssocID="{21DC3921-435A-4126-B6B2-340341E8349C}" presName="txShp" presStyleLbl="node1" presStyleIdx="1" presStyleCnt="2">
        <dgm:presLayoutVars>
          <dgm:bulletEnabled val="1"/>
        </dgm:presLayoutVars>
      </dgm:prSet>
      <dgm:spPr/>
    </dgm:pt>
  </dgm:ptLst>
  <dgm:cxnLst>
    <dgm:cxn modelId="{36785724-014C-46E2-9340-B73394467618}" type="presOf" srcId="{5E10594E-0C0D-4494-8EF4-2FD9271790E7}" destId="{75007164-CD9F-4776-AC8A-3B5BE5B30664}" srcOrd="0" destOrd="0" presId="urn:microsoft.com/office/officeart/2005/8/layout/vList3"/>
    <dgm:cxn modelId="{5B84A6A9-C8C2-4B02-8F39-98F7700AF796}" srcId="{DB2535B9-A3D4-419A-846E-CBFD378BEF83}" destId="{5E10594E-0C0D-4494-8EF4-2FD9271790E7}" srcOrd="0" destOrd="0" parTransId="{7F64C6F9-3433-42E0-905B-5AA072143484}" sibTransId="{5F7945E1-EA18-4DA3-9EC8-93C7138E2E00}"/>
    <dgm:cxn modelId="{60EE13B3-905C-4BF1-9130-B60E221132F5}" type="presOf" srcId="{DB2535B9-A3D4-419A-846E-CBFD378BEF83}" destId="{FA1A7112-EEAD-42CB-9F9B-7552007E1532}" srcOrd="0" destOrd="0" presId="urn:microsoft.com/office/officeart/2005/8/layout/vList3"/>
    <dgm:cxn modelId="{3F0D9ACF-752C-4FA6-9D7E-20CAD3D2C4C8}" type="presOf" srcId="{21DC3921-435A-4126-B6B2-340341E8349C}" destId="{6D95B4D4-E4CC-4ADE-9382-C18971221EC6}" srcOrd="0" destOrd="0" presId="urn:microsoft.com/office/officeart/2005/8/layout/vList3"/>
    <dgm:cxn modelId="{BEF3B2FB-1D32-4DB7-9421-F3716C5322B6}" srcId="{DB2535B9-A3D4-419A-846E-CBFD378BEF83}" destId="{21DC3921-435A-4126-B6B2-340341E8349C}" srcOrd="1" destOrd="0" parTransId="{C13D0177-E8A1-442F-97CC-500F344588CD}" sibTransId="{A37A08BF-ADB8-4FA8-9B2B-CFD308276BB7}"/>
    <dgm:cxn modelId="{0CA2E874-6C40-4A27-9FBD-8DF5E8F66A4E}" type="presParOf" srcId="{FA1A7112-EEAD-42CB-9F9B-7552007E1532}" destId="{8C6E6DF7-7694-4C1A-BDAF-8A436EC37668}" srcOrd="0" destOrd="0" presId="urn:microsoft.com/office/officeart/2005/8/layout/vList3"/>
    <dgm:cxn modelId="{5FF64931-BE0D-4C30-A1ED-4B0BB442B17B}" type="presParOf" srcId="{8C6E6DF7-7694-4C1A-BDAF-8A436EC37668}" destId="{C96974A1-ECFD-4D98-823A-7C60DB8D993C}" srcOrd="0" destOrd="0" presId="urn:microsoft.com/office/officeart/2005/8/layout/vList3"/>
    <dgm:cxn modelId="{1741EC0F-601B-4B55-8C6B-F0DC196FEC71}" type="presParOf" srcId="{8C6E6DF7-7694-4C1A-BDAF-8A436EC37668}" destId="{75007164-CD9F-4776-AC8A-3B5BE5B30664}" srcOrd="1" destOrd="0" presId="urn:microsoft.com/office/officeart/2005/8/layout/vList3"/>
    <dgm:cxn modelId="{E62D2301-6E2E-4135-A10C-4172A0DBA162}" type="presParOf" srcId="{FA1A7112-EEAD-42CB-9F9B-7552007E1532}" destId="{E68F7092-504C-4C92-84D7-606452C193E0}" srcOrd="1" destOrd="0" presId="urn:microsoft.com/office/officeart/2005/8/layout/vList3"/>
    <dgm:cxn modelId="{2CFF5E8C-0E03-4B8D-A171-34A311E0DBE4}" type="presParOf" srcId="{FA1A7112-EEAD-42CB-9F9B-7552007E1532}" destId="{7E8F3D0C-29C2-4A5C-B406-D84BF6B0DFC8}" srcOrd="2" destOrd="0" presId="urn:microsoft.com/office/officeart/2005/8/layout/vList3"/>
    <dgm:cxn modelId="{0F5FAD32-8F38-4056-BCAC-B5B4E76062AC}" type="presParOf" srcId="{7E8F3D0C-29C2-4A5C-B406-D84BF6B0DFC8}" destId="{45A4386B-2E93-4785-AAAD-DCCD70971BE4}" srcOrd="0" destOrd="0" presId="urn:microsoft.com/office/officeart/2005/8/layout/vList3"/>
    <dgm:cxn modelId="{338C3CA5-FEC5-40ED-A0AF-ED4702E3E7BF}" type="presParOf" srcId="{7E8F3D0C-29C2-4A5C-B406-D84BF6B0DFC8}" destId="{6D95B4D4-E4CC-4ADE-9382-C18971221EC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B7F61A-30ED-4A52-B8BC-28302CF36865}" type="doc">
      <dgm:prSet loTypeId="urn:microsoft.com/office/officeart/2005/8/layout/defaul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8BC61255-878A-43E0-99C5-74B958E545A8}">
      <dgm:prSet phldrT="[Texte]"/>
      <dgm:spPr/>
      <dgm:t>
        <a:bodyPr/>
        <a:lstStyle/>
        <a:p>
          <a:r>
            <a:rPr lang="fr-FR" dirty="0" err="1"/>
            <a:t>find</a:t>
          </a:r>
          <a:endParaRPr lang="fr-FR" dirty="0"/>
        </a:p>
      </dgm:t>
    </dgm:pt>
    <dgm:pt modelId="{78A0CFEB-43DD-4AB1-98D0-57B5FA83DA48}" type="parTrans" cxnId="{B5547EDE-D1CD-4954-983D-D19DADBD5BF6}">
      <dgm:prSet/>
      <dgm:spPr/>
      <dgm:t>
        <a:bodyPr/>
        <a:lstStyle/>
        <a:p>
          <a:endParaRPr lang="fr-FR"/>
        </a:p>
      </dgm:t>
    </dgm:pt>
    <dgm:pt modelId="{DA978B6C-47FC-49FE-B28D-6C1ABB504191}" type="sibTrans" cxnId="{B5547EDE-D1CD-4954-983D-D19DADBD5BF6}">
      <dgm:prSet/>
      <dgm:spPr/>
      <dgm:t>
        <a:bodyPr/>
        <a:lstStyle/>
        <a:p>
          <a:endParaRPr lang="fr-FR"/>
        </a:p>
      </dgm:t>
    </dgm:pt>
    <dgm:pt modelId="{AF8147DF-BD63-4E1C-B807-31CFE147B4BF}">
      <dgm:prSet/>
      <dgm:spPr/>
      <dgm:t>
        <a:bodyPr/>
        <a:lstStyle/>
        <a:p>
          <a:r>
            <a:rPr lang="fr-FR" dirty="0"/>
            <a:t>any_of</a:t>
          </a:r>
        </a:p>
      </dgm:t>
    </dgm:pt>
    <dgm:pt modelId="{20A4C1B3-D703-4860-AC21-063D65EE15BD}" type="parTrans" cxnId="{AE4B5EE2-9742-4A9E-B561-B2654D8C2121}">
      <dgm:prSet/>
      <dgm:spPr/>
      <dgm:t>
        <a:bodyPr/>
        <a:lstStyle/>
        <a:p>
          <a:endParaRPr lang="fr-FR"/>
        </a:p>
      </dgm:t>
    </dgm:pt>
    <dgm:pt modelId="{41E990D4-9C37-473E-BD67-84AB2C6DE415}" type="sibTrans" cxnId="{AE4B5EE2-9742-4A9E-B561-B2654D8C2121}">
      <dgm:prSet/>
      <dgm:spPr/>
      <dgm:t>
        <a:bodyPr/>
        <a:lstStyle/>
        <a:p>
          <a:endParaRPr lang="fr-FR"/>
        </a:p>
      </dgm:t>
    </dgm:pt>
    <dgm:pt modelId="{CC97A072-802F-4246-AE6B-B4AD7087EA9E}">
      <dgm:prSet/>
      <dgm:spPr/>
      <dgm:t>
        <a:bodyPr/>
        <a:lstStyle/>
        <a:p>
          <a:r>
            <a:rPr lang="fr-FR" dirty="0"/>
            <a:t>count</a:t>
          </a:r>
        </a:p>
      </dgm:t>
    </dgm:pt>
    <dgm:pt modelId="{0FE90DCE-A47E-47B4-8460-B24A26D0CCA0}" type="parTrans" cxnId="{512703DD-09FE-4CA7-AB0D-0E9D0BAF3FF3}">
      <dgm:prSet/>
      <dgm:spPr/>
      <dgm:t>
        <a:bodyPr/>
        <a:lstStyle/>
        <a:p>
          <a:endParaRPr lang="fr-FR"/>
        </a:p>
      </dgm:t>
    </dgm:pt>
    <dgm:pt modelId="{A446E4C3-F861-4116-80F2-ABC970835A9A}" type="sibTrans" cxnId="{512703DD-09FE-4CA7-AB0D-0E9D0BAF3FF3}">
      <dgm:prSet/>
      <dgm:spPr/>
      <dgm:t>
        <a:bodyPr/>
        <a:lstStyle/>
        <a:p>
          <a:endParaRPr lang="fr-FR"/>
        </a:p>
      </dgm:t>
    </dgm:pt>
    <dgm:pt modelId="{49B7CDC5-45A2-417F-916F-D4E5EFF27E8F}">
      <dgm:prSet/>
      <dgm:spPr/>
      <dgm:t>
        <a:bodyPr/>
        <a:lstStyle/>
        <a:p>
          <a:r>
            <a:rPr lang="fr-FR" dirty="0" err="1"/>
            <a:t>all_of</a:t>
          </a:r>
          <a:endParaRPr lang="fr-FR" dirty="0"/>
        </a:p>
      </dgm:t>
    </dgm:pt>
    <dgm:pt modelId="{1DB4E300-D006-4435-8290-4EB1E6317679}" type="parTrans" cxnId="{2DE7CB89-9A7D-4A18-8497-A3843411476C}">
      <dgm:prSet/>
      <dgm:spPr/>
      <dgm:t>
        <a:bodyPr/>
        <a:lstStyle/>
        <a:p>
          <a:endParaRPr lang="fr-FR"/>
        </a:p>
      </dgm:t>
    </dgm:pt>
    <dgm:pt modelId="{749B9A71-5E5A-4C7E-8415-63007CB8614A}" type="sibTrans" cxnId="{2DE7CB89-9A7D-4A18-8497-A3843411476C}">
      <dgm:prSet/>
      <dgm:spPr/>
      <dgm:t>
        <a:bodyPr/>
        <a:lstStyle/>
        <a:p>
          <a:endParaRPr lang="fr-FR"/>
        </a:p>
      </dgm:t>
    </dgm:pt>
    <dgm:pt modelId="{6A0C1D34-FE07-4F29-AC7F-110116AC4361}">
      <dgm:prSet/>
      <dgm:spPr/>
      <dgm:t>
        <a:bodyPr/>
        <a:lstStyle/>
        <a:p>
          <a:r>
            <a:rPr lang="fr-FR" dirty="0"/>
            <a:t>find_if</a:t>
          </a:r>
        </a:p>
      </dgm:t>
    </dgm:pt>
    <dgm:pt modelId="{5214A2C5-79BB-482C-8725-63DA7A996440}" type="parTrans" cxnId="{447E119B-2D47-498D-9BA6-BB522FDD8057}">
      <dgm:prSet/>
      <dgm:spPr/>
      <dgm:t>
        <a:bodyPr/>
        <a:lstStyle/>
        <a:p>
          <a:endParaRPr lang="fr-FR"/>
        </a:p>
      </dgm:t>
    </dgm:pt>
    <dgm:pt modelId="{87D2FF9C-7081-4AC2-B952-9B5D36ED5ADF}" type="sibTrans" cxnId="{447E119B-2D47-498D-9BA6-BB522FDD8057}">
      <dgm:prSet/>
      <dgm:spPr/>
      <dgm:t>
        <a:bodyPr/>
        <a:lstStyle/>
        <a:p>
          <a:endParaRPr lang="fr-FR"/>
        </a:p>
      </dgm:t>
    </dgm:pt>
    <dgm:pt modelId="{407E7A21-8DE3-4264-81C8-88AD94B3BE17}">
      <dgm:prSet/>
      <dgm:spPr/>
      <dgm:t>
        <a:bodyPr/>
        <a:lstStyle/>
        <a:p>
          <a:r>
            <a:rPr lang="fr-FR" dirty="0"/>
            <a:t>for_each</a:t>
          </a:r>
        </a:p>
      </dgm:t>
    </dgm:pt>
    <dgm:pt modelId="{187BCC76-FB96-4E43-905E-6D7A631F88B0}" type="parTrans" cxnId="{0B4E3722-C525-4887-B995-D1D5D63CB0BD}">
      <dgm:prSet/>
      <dgm:spPr/>
      <dgm:t>
        <a:bodyPr/>
        <a:lstStyle/>
        <a:p>
          <a:endParaRPr lang="fr-FR"/>
        </a:p>
      </dgm:t>
    </dgm:pt>
    <dgm:pt modelId="{4D6C3863-CE7D-4CDD-85D8-8824BC19DABA}" type="sibTrans" cxnId="{0B4E3722-C525-4887-B995-D1D5D63CB0BD}">
      <dgm:prSet/>
      <dgm:spPr/>
      <dgm:t>
        <a:bodyPr/>
        <a:lstStyle/>
        <a:p>
          <a:endParaRPr lang="fr-FR"/>
        </a:p>
      </dgm:t>
    </dgm:pt>
    <dgm:pt modelId="{C4D38500-7037-40A9-B23E-DE7C6EB0AD1E}">
      <dgm:prSet/>
      <dgm:spPr/>
      <dgm:t>
        <a:bodyPr/>
        <a:lstStyle/>
        <a:p>
          <a:r>
            <a:rPr lang="fr-FR" dirty="0"/>
            <a:t>none_of</a:t>
          </a:r>
        </a:p>
      </dgm:t>
    </dgm:pt>
    <dgm:pt modelId="{6C051E27-3404-4389-95DE-B53B119D2D62}" type="parTrans" cxnId="{6D7BE12D-E59A-4FE7-A4FF-170F84DD33ED}">
      <dgm:prSet/>
      <dgm:spPr/>
      <dgm:t>
        <a:bodyPr/>
        <a:lstStyle/>
        <a:p>
          <a:endParaRPr lang="fr-FR"/>
        </a:p>
      </dgm:t>
    </dgm:pt>
    <dgm:pt modelId="{7C85FD9C-9DBF-4D1D-BDBA-D796AD1F2818}" type="sibTrans" cxnId="{6D7BE12D-E59A-4FE7-A4FF-170F84DD33ED}">
      <dgm:prSet/>
      <dgm:spPr/>
      <dgm:t>
        <a:bodyPr/>
        <a:lstStyle/>
        <a:p>
          <a:endParaRPr lang="fr-FR"/>
        </a:p>
      </dgm:t>
    </dgm:pt>
    <dgm:pt modelId="{1BB953B5-C933-4197-B814-9CF6629800DC}">
      <dgm:prSet/>
      <dgm:spPr/>
      <dgm:t>
        <a:bodyPr/>
        <a:lstStyle/>
        <a:p>
          <a:r>
            <a:rPr lang="fr-FR" dirty="0"/>
            <a:t>partition</a:t>
          </a:r>
        </a:p>
      </dgm:t>
    </dgm:pt>
    <dgm:pt modelId="{6173D493-E39F-4DF7-89CA-E3F244D40051}" type="parTrans" cxnId="{7C1D1A8E-452E-4B07-8E54-A4A09E2B4432}">
      <dgm:prSet/>
      <dgm:spPr/>
      <dgm:t>
        <a:bodyPr/>
        <a:lstStyle/>
        <a:p>
          <a:endParaRPr lang="fr-FR"/>
        </a:p>
      </dgm:t>
    </dgm:pt>
    <dgm:pt modelId="{B46D919D-47D2-4878-BB10-13E160AF4255}" type="sibTrans" cxnId="{7C1D1A8E-452E-4B07-8E54-A4A09E2B4432}">
      <dgm:prSet/>
      <dgm:spPr/>
      <dgm:t>
        <a:bodyPr/>
        <a:lstStyle/>
        <a:p>
          <a:endParaRPr lang="fr-FR"/>
        </a:p>
      </dgm:t>
    </dgm:pt>
    <dgm:pt modelId="{F194686F-54E6-457B-9891-380F43F7679B}">
      <dgm:prSet/>
      <dgm:spPr/>
      <dgm:t>
        <a:bodyPr/>
        <a:lstStyle/>
        <a:p>
          <a:r>
            <a:rPr lang="fr-FR" dirty="0"/>
            <a:t>reduce</a:t>
          </a:r>
        </a:p>
      </dgm:t>
    </dgm:pt>
    <dgm:pt modelId="{2F04B933-B5C1-4151-8CD9-DE5B2BA99807}" type="parTrans" cxnId="{2750ABF6-449B-4E13-B15D-83DDD0DE0E58}">
      <dgm:prSet/>
      <dgm:spPr/>
      <dgm:t>
        <a:bodyPr/>
        <a:lstStyle/>
        <a:p>
          <a:endParaRPr lang="fr-FR"/>
        </a:p>
      </dgm:t>
    </dgm:pt>
    <dgm:pt modelId="{8FB7C16A-E797-4D6B-9C70-E281FC11B246}" type="sibTrans" cxnId="{2750ABF6-449B-4E13-B15D-83DDD0DE0E58}">
      <dgm:prSet/>
      <dgm:spPr/>
      <dgm:t>
        <a:bodyPr/>
        <a:lstStyle/>
        <a:p>
          <a:endParaRPr lang="fr-FR"/>
        </a:p>
      </dgm:t>
    </dgm:pt>
    <dgm:pt modelId="{C73C5CCB-F042-45D9-AB99-D824D527E6DA}">
      <dgm:prSet/>
      <dgm:spPr/>
      <dgm:t>
        <a:bodyPr/>
        <a:lstStyle/>
        <a:p>
          <a:r>
            <a:rPr lang="fr-FR" dirty="0"/>
            <a:t>remove</a:t>
          </a:r>
        </a:p>
      </dgm:t>
    </dgm:pt>
    <dgm:pt modelId="{13CB1BEB-4E77-4116-893A-DA9D62392CAF}" type="parTrans" cxnId="{FEADC78F-7D30-447C-BD50-687C3AD8585D}">
      <dgm:prSet/>
      <dgm:spPr/>
      <dgm:t>
        <a:bodyPr/>
        <a:lstStyle/>
        <a:p>
          <a:endParaRPr lang="fr-FR"/>
        </a:p>
      </dgm:t>
    </dgm:pt>
    <dgm:pt modelId="{CCA0128B-A67B-40E4-BD50-B12102C142D5}" type="sibTrans" cxnId="{FEADC78F-7D30-447C-BD50-687C3AD8585D}">
      <dgm:prSet/>
      <dgm:spPr/>
      <dgm:t>
        <a:bodyPr/>
        <a:lstStyle/>
        <a:p>
          <a:endParaRPr lang="fr-FR"/>
        </a:p>
      </dgm:t>
    </dgm:pt>
    <dgm:pt modelId="{0D669605-0A59-4853-AD01-A7FA3EC4EF21}">
      <dgm:prSet/>
      <dgm:spPr/>
      <dgm:t>
        <a:bodyPr/>
        <a:lstStyle/>
        <a:p>
          <a:r>
            <a:rPr lang="fr-FR" dirty="0"/>
            <a:t>remove_if</a:t>
          </a:r>
        </a:p>
      </dgm:t>
    </dgm:pt>
    <dgm:pt modelId="{39304E33-B7AB-47D0-962F-BB56B06703A8}" type="parTrans" cxnId="{6D48B908-75EC-444C-8E4A-985C88D004FB}">
      <dgm:prSet/>
      <dgm:spPr/>
      <dgm:t>
        <a:bodyPr/>
        <a:lstStyle/>
        <a:p>
          <a:endParaRPr lang="fr-FR"/>
        </a:p>
      </dgm:t>
    </dgm:pt>
    <dgm:pt modelId="{469BD83E-99F2-495A-B033-24911B65A362}" type="sibTrans" cxnId="{6D48B908-75EC-444C-8E4A-985C88D004FB}">
      <dgm:prSet/>
      <dgm:spPr/>
      <dgm:t>
        <a:bodyPr/>
        <a:lstStyle/>
        <a:p>
          <a:endParaRPr lang="fr-FR"/>
        </a:p>
      </dgm:t>
    </dgm:pt>
    <dgm:pt modelId="{E4DA7292-E343-4028-8C19-7BF4F32EBA96}">
      <dgm:prSet/>
      <dgm:spPr/>
      <dgm:t>
        <a:bodyPr/>
        <a:lstStyle/>
        <a:p>
          <a:r>
            <a:rPr lang="fr-FR" dirty="0"/>
            <a:t>search</a:t>
          </a:r>
        </a:p>
      </dgm:t>
    </dgm:pt>
    <dgm:pt modelId="{23FF9095-9B4C-4743-9F95-CF660F0D8750}" type="parTrans" cxnId="{5F51DEEB-2083-4FC4-AC59-E56834EF9949}">
      <dgm:prSet/>
      <dgm:spPr/>
      <dgm:t>
        <a:bodyPr/>
        <a:lstStyle/>
        <a:p>
          <a:endParaRPr lang="fr-FR"/>
        </a:p>
      </dgm:t>
    </dgm:pt>
    <dgm:pt modelId="{4036F49E-A393-462B-94EA-D7489A379E21}" type="sibTrans" cxnId="{5F51DEEB-2083-4FC4-AC59-E56834EF9949}">
      <dgm:prSet/>
      <dgm:spPr/>
      <dgm:t>
        <a:bodyPr/>
        <a:lstStyle/>
        <a:p>
          <a:endParaRPr lang="fr-FR"/>
        </a:p>
      </dgm:t>
    </dgm:pt>
    <dgm:pt modelId="{DA9CDB55-34FA-42B1-AF0D-544F3A7F7F14}">
      <dgm:prSet/>
      <dgm:spPr/>
      <dgm:t>
        <a:bodyPr/>
        <a:lstStyle/>
        <a:p>
          <a:r>
            <a:rPr lang="fr-FR" dirty="0"/>
            <a:t>sort</a:t>
          </a:r>
        </a:p>
      </dgm:t>
    </dgm:pt>
    <dgm:pt modelId="{3E534535-3FCC-4A0F-8F2E-45A92CDB615B}" type="parTrans" cxnId="{8FF62758-EE5E-4FAB-ADA3-6656E5B34C2C}">
      <dgm:prSet/>
      <dgm:spPr/>
      <dgm:t>
        <a:bodyPr/>
        <a:lstStyle/>
        <a:p>
          <a:endParaRPr lang="fr-FR"/>
        </a:p>
      </dgm:t>
    </dgm:pt>
    <dgm:pt modelId="{E04F724F-BAD9-4EF8-85EB-C734D66A6B5A}" type="sibTrans" cxnId="{8FF62758-EE5E-4FAB-ADA3-6656E5B34C2C}">
      <dgm:prSet/>
      <dgm:spPr/>
      <dgm:t>
        <a:bodyPr/>
        <a:lstStyle/>
        <a:p>
          <a:endParaRPr lang="fr-FR"/>
        </a:p>
      </dgm:t>
    </dgm:pt>
    <dgm:pt modelId="{94A49553-708C-4EAC-ADAB-1020F7302C81}">
      <dgm:prSet/>
      <dgm:spPr/>
      <dgm:t>
        <a:bodyPr/>
        <a:lstStyle/>
        <a:p>
          <a:r>
            <a:rPr lang="fr-FR"/>
            <a:t>transform</a:t>
          </a:r>
        </a:p>
      </dgm:t>
    </dgm:pt>
    <dgm:pt modelId="{EF27BEED-FB3D-499A-85E2-BB86E16C4895}" type="parTrans" cxnId="{5F7AF60B-FEAA-4783-8D74-07CEEA6E9C4E}">
      <dgm:prSet/>
      <dgm:spPr/>
      <dgm:t>
        <a:bodyPr/>
        <a:lstStyle/>
        <a:p>
          <a:endParaRPr lang="fr-FR"/>
        </a:p>
      </dgm:t>
    </dgm:pt>
    <dgm:pt modelId="{BBAF3CE5-3135-405B-921E-6BD6767DF9C5}" type="sibTrans" cxnId="{5F7AF60B-FEAA-4783-8D74-07CEEA6E9C4E}">
      <dgm:prSet/>
      <dgm:spPr/>
      <dgm:t>
        <a:bodyPr/>
        <a:lstStyle/>
        <a:p>
          <a:endParaRPr lang="fr-FR"/>
        </a:p>
      </dgm:t>
    </dgm:pt>
    <dgm:pt modelId="{DA849271-B4B3-4E7A-8070-C0D8E36E31F5}" type="pres">
      <dgm:prSet presAssocID="{6AB7F61A-30ED-4A52-B8BC-28302CF36865}" presName="diagram" presStyleCnt="0">
        <dgm:presLayoutVars>
          <dgm:dir/>
          <dgm:resizeHandles val="exact"/>
        </dgm:presLayoutVars>
      </dgm:prSet>
      <dgm:spPr/>
    </dgm:pt>
    <dgm:pt modelId="{D100DB55-E194-4816-9963-E88B01112AED}" type="pres">
      <dgm:prSet presAssocID="{8BC61255-878A-43E0-99C5-74B958E545A8}" presName="node" presStyleLbl="node1" presStyleIdx="0" presStyleCnt="14">
        <dgm:presLayoutVars>
          <dgm:bulletEnabled val="1"/>
        </dgm:presLayoutVars>
      </dgm:prSet>
      <dgm:spPr/>
    </dgm:pt>
    <dgm:pt modelId="{4BE27A63-08B4-4123-88E5-CA935E5FBFDD}" type="pres">
      <dgm:prSet presAssocID="{DA978B6C-47FC-49FE-B28D-6C1ABB504191}" presName="sibTrans" presStyleCnt="0"/>
      <dgm:spPr/>
    </dgm:pt>
    <dgm:pt modelId="{17270D06-5EBC-4917-B125-7F3DA171A475}" type="pres">
      <dgm:prSet presAssocID="{AF8147DF-BD63-4E1C-B807-31CFE147B4BF}" presName="node" presStyleLbl="node1" presStyleIdx="1" presStyleCnt="14">
        <dgm:presLayoutVars>
          <dgm:bulletEnabled val="1"/>
        </dgm:presLayoutVars>
      </dgm:prSet>
      <dgm:spPr/>
    </dgm:pt>
    <dgm:pt modelId="{5BA70304-4BA8-406A-B45F-269BCEA1DC5A}" type="pres">
      <dgm:prSet presAssocID="{41E990D4-9C37-473E-BD67-84AB2C6DE415}" presName="sibTrans" presStyleCnt="0"/>
      <dgm:spPr/>
    </dgm:pt>
    <dgm:pt modelId="{32861C83-1168-43BD-B6DE-BC2DE5D84455}" type="pres">
      <dgm:prSet presAssocID="{CC97A072-802F-4246-AE6B-B4AD7087EA9E}" presName="node" presStyleLbl="node1" presStyleIdx="2" presStyleCnt="14">
        <dgm:presLayoutVars>
          <dgm:bulletEnabled val="1"/>
        </dgm:presLayoutVars>
      </dgm:prSet>
      <dgm:spPr/>
    </dgm:pt>
    <dgm:pt modelId="{8A732064-FAC6-4A1E-9E9D-2AEF04154C21}" type="pres">
      <dgm:prSet presAssocID="{A446E4C3-F861-4116-80F2-ABC970835A9A}" presName="sibTrans" presStyleCnt="0"/>
      <dgm:spPr/>
    </dgm:pt>
    <dgm:pt modelId="{51710AB8-A8CF-4FDF-8B5F-F7DE9CFE6489}" type="pres">
      <dgm:prSet presAssocID="{49B7CDC5-45A2-417F-916F-D4E5EFF27E8F}" presName="node" presStyleLbl="node1" presStyleIdx="3" presStyleCnt="14">
        <dgm:presLayoutVars>
          <dgm:bulletEnabled val="1"/>
        </dgm:presLayoutVars>
      </dgm:prSet>
      <dgm:spPr/>
    </dgm:pt>
    <dgm:pt modelId="{27B746D7-8105-4531-9D37-5018607D9D51}" type="pres">
      <dgm:prSet presAssocID="{749B9A71-5E5A-4C7E-8415-63007CB8614A}" presName="sibTrans" presStyleCnt="0"/>
      <dgm:spPr/>
    </dgm:pt>
    <dgm:pt modelId="{7968477B-396C-4AC0-B434-D785746B258C}" type="pres">
      <dgm:prSet presAssocID="{6A0C1D34-FE07-4F29-AC7F-110116AC4361}" presName="node" presStyleLbl="node1" presStyleIdx="4" presStyleCnt="14">
        <dgm:presLayoutVars>
          <dgm:bulletEnabled val="1"/>
        </dgm:presLayoutVars>
      </dgm:prSet>
      <dgm:spPr/>
    </dgm:pt>
    <dgm:pt modelId="{70FEF327-1316-4CC2-9482-F1A74A872ADC}" type="pres">
      <dgm:prSet presAssocID="{87D2FF9C-7081-4AC2-B952-9B5D36ED5ADF}" presName="sibTrans" presStyleCnt="0"/>
      <dgm:spPr/>
    </dgm:pt>
    <dgm:pt modelId="{61A9AEE2-FD9E-4C45-98BE-E1412DE75FCC}" type="pres">
      <dgm:prSet presAssocID="{407E7A21-8DE3-4264-81C8-88AD94B3BE17}" presName="node" presStyleLbl="node1" presStyleIdx="5" presStyleCnt="14">
        <dgm:presLayoutVars>
          <dgm:bulletEnabled val="1"/>
        </dgm:presLayoutVars>
      </dgm:prSet>
      <dgm:spPr/>
    </dgm:pt>
    <dgm:pt modelId="{D7ACAD60-0B3B-47FC-8745-084A2F609C58}" type="pres">
      <dgm:prSet presAssocID="{4D6C3863-CE7D-4CDD-85D8-8824BC19DABA}" presName="sibTrans" presStyleCnt="0"/>
      <dgm:spPr/>
    </dgm:pt>
    <dgm:pt modelId="{919F8215-15D0-4C47-B39F-F0740B2F5C11}" type="pres">
      <dgm:prSet presAssocID="{C4D38500-7037-40A9-B23E-DE7C6EB0AD1E}" presName="node" presStyleLbl="node1" presStyleIdx="6" presStyleCnt="14">
        <dgm:presLayoutVars>
          <dgm:bulletEnabled val="1"/>
        </dgm:presLayoutVars>
      </dgm:prSet>
      <dgm:spPr/>
    </dgm:pt>
    <dgm:pt modelId="{F0DD7FEB-8E57-4DE2-830E-501CAE91723D}" type="pres">
      <dgm:prSet presAssocID="{7C85FD9C-9DBF-4D1D-BDBA-D796AD1F2818}" presName="sibTrans" presStyleCnt="0"/>
      <dgm:spPr/>
    </dgm:pt>
    <dgm:pt modelId="{AE4DC3FE-B4B8-4542-AAE5-6F5007D26F5C}" type="pres">
      <dgm:prSet presAssocID="{1BB953B5-C933-4197-B814-9CF6629800DC}" presName="node" presStyleLbl="node1" presStyleIdx="7" presStyleCnt="14">
        <dgm:presLayoutVars>
          <dgm:bulletEnabled val="1"/>
        </dgm:presLayoutVars>
      </dgm:prSet>
      <dgm:spPr/>
    </dgm:pt>
    <dgm:pt modelId="{A9822ED7-8A56-4526-80FF-F35A1DA40C3F}" type="pres">
      <dgm:prSet presAssocID="{B46D919D-47D2-4878-BB10-13E160AF4255}" presName="sibTrans" presStyleCnt="0"/>
      <dgm:spPr/>
    </dgm:pt>
    <dgm:pt modelId="{A4DA69A4-EB0D-419A-96D7-7F9C25738593}" type="pres">
      <dgm:prSet presAssocID="{F194686F-54E6-457B-9891-380F43F7679B}" presName="node" presStyleLbl="node1" presStyleIdx="8" presStyleCnt="14">
        <dgm:presLayoutVars>
          <dgm:bulletEnabled val="1"/>
        </dgm:presLayoutVars>
      </dgm:prSet>
      <dgm:spPr/>
    </dgm:pt>
    <dgm:pt modelId="{EC4E3E62-7236-4BB5-B52B-A73B56D53E0D}" type="pres">
      <dgm:prSet presAssocID="{8FB7C16A-E797-4D6B-9C70-E281FC11B246}" presName="sibTrans" presStyleCnt="0"/>
      <dgm:spPr/>
    </dgm:pt>
    <dgm:pt modelId="{5C28B57C-81DA-4855-AB2B-590B37E617B3}" type="pres">
      <dgm:prSet presAssocID="{C73C5CCB-F042-45D9-AB99-D824D527E6DA}" presName="node" presStyleLbl="node1" presStyleIdx="9" presStyleCnt="14">
        <dgm:presLayoutVars>
          <dgm:bulletEnabled val="1"/>
        </dgm:presLayoutVars>
      </dgm:prSet>
      <dgm:spPr/>
    </dgm:pt>
    <dgm:pt modelId="{3DE99458-8113-4973-AB85-BADF013EE717}" type="pres">
      <dgm:prSet presAssocID="{CCA0128B-A67B-40E4-BD50-B12102C142D5}" presName="sibTrans" presStyleCnt="0"/>
      <dgm:spPr/>
    </dgm:pt>
    <dgm:pt modelId="{99A6851A-4AAE-4043-8A32-F871A515FC35}" type="pres">
      <dgm:prSet presAssocID="{0D669605-0A59-4853-AD01-A7FA3EC4EF21}" presName="node" presStyleLbl="node1" presStyleIdx="10" presStyleCnt="14">
        <dgm:presLayoutVars>
          <dgm:bulletEnabled val="1"/>
        </dgm:presLayoutVars>
      </dgm:prSet>
      <dgm:spPr/>
    </dgm:pt>
    <dgm:pt modelId="{854AB905-ECD8-4015-9194-0142028663BC}" type="pres">
      <dgm:prSet presAssocID="{469BD83E-99F2-495A-B033-24911B65A362}" presName="sibTrans" presStyleCnt="0"/>
      <dgm:spPr/>
    </dgm:pt>
    <dgm:pt modelId="{3E18C1B0-1E08-40A9-8D20-DB237FF1FD92}" type="pres">
      <dgm:prSet presAssocID="{E4DA7292-E343-4028-8C19-7BF4F32EBA96}" presName="node" presStyleLbl="node1" presStyleIdx="11" presStyleCnt="14">
        <dgm:presLayoutVars>
          <dgm:bulletEnabled val="1"/>
        </dgm:presLayoutVars>
      </dgm:prSet>
      <dgm:spPr/>
    </dgm:pt>
    <dgm:pt modelId="{C194EB8F-3C05-4028-9C35-91B580AF8E9B}" type="pres">
      <dgm:prSet presAssocID="{4036F49E-A393-462B-94EA-D7489A379E21}" presName="sibTrans" presStyleCnt="0"/>
      <dgm:spPr/>
    </dgm:pt>
    <dgm:pt modelId="{50091DDF-F069-4089-A8B6-94A8CFE36B10}" type="pres">
      <dgm:prSet presAssocID="{94A49553-708C-4EAC-ADAB-1020F7302C81}" presName="node" presStyleLbl="node1" presStyleIdx="12" presStyleCnt="14">
        <dgm:presLayoutVars>
          <dgm:bulletEnabled val="1"/>
        </dgm:presLayoutVars>
      </dgm:prSet>
      <dgm:spPr/>
    </dgm:pt>
    <dgm:pt modelId="{1CCB7B11-B91C-4F6B-89E4-1D9ECF635D96}" type="pres">
      <dgm:prSet presAssocID="{BBAF3CE5-3135-405B-921E-6BD6767DF9C5}" presName="sibTrans" presStyleCnt="0"/>
      <dgm:spPr/>
    </dgm:pt>
    <dgm:pt modelId="{029FB5D3-699B-4144-BD56-54A68F21EC1E}" type="pres">
      <dgm:prSet presAssocID="{DA9CDB55-34FA-42B1-AF0D-544F3A7F7F14}" presName="node" presStyleLbl="node1" presStyleIdx="13" presStyleCnt="14">
        <dgm:presLayoutVars>
          <dgm:bulletEnabled val="1"/>
        </dgm:presLayoutVars>
      </dgm:prSet>
      <dgm:spPr/>
    </dgm:pt>
  </dgm:ptLst>
  <dgm:cxnLst>
    <dgm:cxn modelId="{38BDBA00-B3D5-450B-8EE5-39E3BC3AB4BF}" type="presOf" srcId="{F194686F-54E6-457B-9891-380F43F7679B}" destId="{A4DA69A4-EB0D-419A-96D7-7F9C25738593}" srcOrd="0" destOrd="0" presId="urn:microsoft.com/office/officeart/2005/8/layout/default"/>
    <dgm:cxn modelId="{E21AE207-225E-4F8C-91E1-DADE744D6342}" type="presOf" srcId="{C4D38500-7037-40A9-B23E-DE7C6EB0AD1E}" destId="{919F8215-15D0-4C47-B39F-F0740B2F5C11}" srcOrd="0" destOrd="0" presId="urn:microsoft.com/office/officeart/2005/8/layout/default"/>
    <dgm:cxn modelId="{6D48B908-75EC-444C-8E4A-985C88D004FB}" srcId="{6AB7F61A-30ED-4A52-B8BC-28302CF36865}" destId="{0D669605-0A59-4853-AD01-A7FA3EC4EF21}" srcOrd="10" destOrd="0" parTransId="{39304E33-B7AB-47D0-962F-BB56B06703A8}" sibTransId="{469BD83E-99F2-495A-B033-24911B65A362}"/>
    <dgm:cxn modelId="{5F7AF60B-FEAA-4783-8D74-07CEEA6E9C4E}" srcId="{6AB7F61A-30ED-4A52-B8BC-28302CF36865}" destId="{94A49553-708C-4EAC-ADAB-1020F7302C81}" srcOrd="12" destOrd="0" parTransId="{EF27BEED-FB3D-499A-85E2-BB86E16C4895}" sibTransId="{BBAF3CE5-3135-405B-921E-6BD6767DF9C5}"/>
    <dgm:cxn modelId="{0B4E3722-C525-4887-B995-D1D5D63CB0BD}" srcId="{6AB7F61A-30ED-4A52-B8BC-28302CF36865}" destId="{407E7A21-8DE3-4264-81C8-88AD94B3BE17}" srcOrd="5" destOrd="0" parTransId="{187BCC76-FB96-4E43-905E-6D7A631F88B0}" sibTransId="{4D6C3863-CE7D-4CDD-85D8-8824BC19DABA}"/>
    <dgm:cxn modelId="{6D7BE12D-E59A-4FE7-A4FF-170F84DD33ED}" srcId="{6AB7F61A-30ED-4A52-B8BC-28302CF36865}" destId="{C4D38500-7037-40A9-B23E-DE7C6EB0AD1E}" srcOrd="6" destOrd="0" parTransId="{6C051E27-3404-4389-95DE-B53B119D2D62}" sibTransId="{7C85FD9C-9DBF-4D1D-BDBA-D796AD1F2818}"/>
    <dgm:cxn modelId="{8B3E4A4A-DC91-4D13-811B-B7E43B964DFE}" type="presOf" srcId="{DA9CDB55-34FA-42B1-AF0D-544F3A7F7F14}" destId="{029FB5D3-699B-4144-BD56-54A68F21EC1E}" srcOrd="0" destOrd="0" presId="urn:microsoft.com/office/officeart/2005/8/layout/default"/>
    <dgm:cxn modelId="{962CE473-9B04-4394-AA0D-5DCDFFBF64D7}" type="presOf" srcId="{94A49553-708C-4EAC-ADAB-1020F7302C81}" destId="{50091DDF-F069-4089-A8B6-94A8CFE36B10}" srcOrd="0" destOrd="0" presId="urn:microsoft.com/office/officeart/2005/8/layout/default"/>
    <dgm:cxn modelId="{58747E54-4D17-4CA3-9D6B-F9953EDB0DAA}" type="presOf" srcId="{49B7CDC5-45A2-417F-916F-D4E5EFF27E8F}" destId="{51710AB8-A8CF-4FDF-8B5F-F7DE9CFE6489}" srcOrd="0" destOrd="0" presId="urn:microsoft.com/office/officeart/2005/8/layout/default"/>
    <dgm:cxn modelId="{36188E75-2646-418D-B6AD-EBFDAF0BF709}" type="presOf" srcId="{8BC61255-878A-43E0-99C5-74B958E545A8}" destId="{D100DB55-E194-4816-9963-E88B01112AED}" srcOrd="0" destOrd="0" presId="urn:microsoft.com/office/officeart/2005/8/layout/default"/>
    <dgm:cxn modelId="{8FF62758-EE5E-4FAB-ADA3-6656E5B34C2C}" srcId="{6AB7F61A-30ED-4A52-B8BC-28302CF36865}" destId="{DA9CDB55-34FA-42B1-AF0D-544F3A7F7F14}" srcOrd="13" destOrd="0" parTransId="{3E534535-3FCC-4A0F-8F2E-45A92CDB615B}" sibTransId="{E04F724F-BAD9-4EF8-85EB-C734D66A6B5A}"/>
    <dgm:cxn modelId="{82C5015A-D48C-4002-827C-D0E0814F07D3}" type="presOf" srcId="{407E7A21-8DE3-4264-81C8-88AD94B3BE17}" destId="{61A9AEE2-FD9E-4C45-98BE-E1412DE75FCC}" srcOrd="0" destOrd="0" presId="urn:microsoft.com/office/officeart/2005/8/layout/default"/>
    <dgm:cxn modelId="{26F32D7E-841C-4FFA-BE5D-C8E17F1C15D3}" type="presOf" srcId="{C73C5CCB-F042-45D9-AB99-D824D527E6DA}" destId="{5C28B57C-81DA-4855-AB2B-590B37E617B3}" srcOrd="0" destOrd="0" presId="urn:microsoft.com/office/officeart/2005/8/layout/default"/>
    <dgm:cxn modelId="{02CFD581-4DF0-4ECD-814E-77C4915357A7}" type="presOf" srcId="{6A0C1D34-FE07-4F29-AC7F-110116AC4361}" destId="{7968477B-396C-4AC0-B434-D785746B258C}" srcOrd="0" destOrd="0" presId="urn:microsoft.com/office/officeart/2005/8/layout/default"/>
    <dgm:cxn modelId="{A0DE8783-EC05-4AFE-8A98-75B06E438EF2}" type="presOf" srcId="{0D669605-0A59-4853-AD01-A7FA3EC4EF21}" destId="{99A6851A-4AAE-4043-8A32-F871A515FC35}" srcOrd="0" destOrd="0" presId="urn:microsoft.com/office/officeart/2005/8/layout/default"/>
    <dgm:cxn modelId="{2DE7CB89-9A7D-4A18-8497-A3843411476C}" srcId="{6AB7F61A-30ED-4A52-B8BC-28302CF36865}" destId="{49B7CDC5-45A2-417F-916F-D4E5EFF27E8F}" srcOrd="3" destOrd="0" parTransId="{1DB4E300-D006-4435-8290-4EB1E6317679}" sibTransId="{749B9A71-5E5A-4C7E-8415-63007CB8614A}"/>
    <dgm:cxn modelId="{7C1D1A8E-452E-4B07-8E54-A4A09E2B4432}" srcId="{6AB7F61A-30ED-4A52-B8BC-28302CF36865}" destId="{1BB953B5-C933-4197-B814-9CF6629800DC}" srcOrd="7" destOrd="0" parTransId="{6173D493-E39F-4DF7-89CA-E3F244D40051}" sibTransId="{B46D919D-47D2-4878-BB10-13E160AF4255}"/>
    <dgm:cxn modelId="{FEADC78F-7D30-447C-BD50-687C3AD8585D}" srcId="{6AB7F61A-30ED-4A52-B8BC-28302CF36865}" destId="{C73C5CCB-F042-45D9-AB99-D824D527E6DA}" srcOrd="9" destOrd="0" parTransId="{13CB1BEB-4E77-4116-893A-DA9D62392CAF}" sibTransId="{CCA0128B-A67B-40E4-BD50-B12102C142D5}"/>
    <dgm:cxn modelId="{447E119B-2D47-498D-9BA6-BB522FDD8057}" srcId="{6AB7F61A-30ED-4A52-B8BC-28302CF36865}" destId="{6A0C1D34-FE07-4F29-AC7F-110116AC4361}" srcOrd="4" destOrd="0" parTransId="{5214A2C5-79BB-482C-8725-63DA7A996440}" sibTransId="{87D2FF9C-7081-4AC2-B952-9B5D36ED5ADF}"/>
    <dgm:cxn modelId="{3A8DF7A5-61E9-4AE1-A8E6-D72833DB29CB}" type="presOf" srcId="{CC97A072-802F-4246-AE6B-B4AD7087EA9E}" destId="{32861C83-1168-43BD-B6DE-BC2DE5D84455}" srcOrd="0" destOrd="0" presId="urn:microsoft.com/office/officeart/2005/8/layout/default"/>
    <dgm:cxn modelId="{C5660CDA-F51A-47C6-B544-4286E0A15AB5}" type="presOf" srcId="{1BB953B5-C933-4197-B814-9CF6629800DC}" destId="{AE4DC3FE-B4B8-4542-AAE5-6F5007D26F5C}" srcOrd="0" destOrd="0" presId="urn:microsoft.com/office/officeart/2005/8/layout/default"/>
    <dgm:cxn modelId="{512703DD-09FE-4CA7-AB0D-0E9D0BAF3FF3}" srcId="{6AB7F61A-30ED-4A52-B8BC-28302CF36865}" destId="{CC97A072-802F-4246-AE6B-B4AD7087EA9E}" srcOrd="2" destOrd="0" parTransId="{0FE90DCE-A47E-47B4-8460-B24A26D0CCA0}" sibTransId="{A446E4C3-F861-4116-80F2-ABC970835A9A}"/>
    <dgm:cxn modelId="{F43EBADD-55BE-4D5C-B9EB-67ABEA076DFE}" type="presOf" srcId="{6AB7F61A-30ED-4A52-B8BC-28302CF36865}" destId="{DA849271-B4B3-4E7A-8070-C0D8E36E31F5}" srcOrd="0" destOrd="0" presId="urn:microsoft.com/office/officeart/2005/8/layout/default"/>
    <dgm:cxn modelId="{B5547EDE-D1CD-4954-983D-D19DADBD5BF6}" srcId="{6AB7F61A-30ED-4A52-B8BC-28302CF36865}" destId="{8BC61255-878A-43E0-99C5-74B958E545A8}" srcOrd="0" destOrd="0" parTransId="{78A0CFEB-43DD-4AB1-98D0-57B5FA83DA48}" sibTransId="{DA978B6C-47FC-49FE-B28D-6C1ABB504191}"/>
    <dgm:cxn modelId="{AE4B5EE2-9742-4A9E-B561-B2654D8C2121}" srcId="{6AB7F61A-30ED-4A52-B8BC-28302CF36865}" destId="{AF8147DF-BD63-4E1C-B807-31CFE147B4BF}" srcOrd="1" destOrd="0" parTransId="{20A4C1B3-D703-4860-AC21-063D65EE15BD}" sibTransId="{41E990D4-9C37-473E-BD67-84AB2C6DE415}"/>
    <dgm:cxn modelId="{5F51DEEB-2083-4FC4-AC59-E56834EF9949}" srcId="{6AB7F61A-30ED-4A52-B8BC-28302CF36865}" destId="{E4DA7292-E343-4028-8C19-7BF4F32EBA96}" srcOrd="11" destOrd="0" parTransId="{23FF9095-9B4C-4743-9F95-CF660F0D8750}" sibTransId="{4036F49E-A393-462B-94EA-D7489A379E21}"/>
    <dgm:cxn modelId="{862991ED-B8D3-4320-9B83-2C820A9E6F6A}" type="presOf" srcId="{AF8147DF-BD63-4E1C-B807-31CFE147B4BF}" destId="{17270D06-5EBC-4917-B125-7F3DA171A475}" srcOrd="0" destOrd="0" presId="urn:microsoft.com/office/officeart/2005/8/layout/default"/>
    <dgm:cxn modelId="{2750ABF6-449B-4E13-B15D-83DDD0DE0E58}" srcId="{6AB7F61A-30ED-4A52-B8BC-28302CF36865}" destId="{F194686F-54E6-457B-9891-380F43F7679B}" srcOrd="8" destOrd="0" parTransId="{2F04B933-B5C1-4151-8CD9-DE5B2BA99807}" sibTransId="{8FB7C16A-E797-4D6B-9C70-E281FC11B246}"/>
    <dgm:cxn modelId="{16A28BF7-89B9-4F9C-8E9F-87F337D49A0F}" type="presOf" srcId="{E4DA7292-E343-4028-8C19-7BF4F32EBA96}" destId="{3E18C1B0-1E08-40A9-8D20-DB237FF1FD92}" srcOrd="0" destOrd="0" presId="urn:microsoft.com/office/officeart/2005/8/layout/default"/>
    <dgm:cxn modelId="{F68A17F1-68BE-4470-A0AB-3585979EBCF5}" type="presParOf" srcId="{DA849271-B4B3-4E7A-8070-C0D8E36E31F5}" destId="{D100DB55-E194-4816-9963-E88B01112AED}" srcOrd="0" destOrd="0" presId="urn:microsoft.com/office/officeart/2005/8/layout/default"/>
    <dgm:cxn modelId="{1B09209A-F4A3-436B-B04D-384E21610252}" type="presParOf" srcId="{DA849271-B4B3-4E7A-8070-C0D8E36E31F5}" destId="{4BE27A63-08B4-4123-88E5-CA935E5FBFDD}" srcOrd="1" destOrd="0" presId="urn:microsoft.com/office/officeart/2005/8/layout/default"/>
    <dgm:cxn modelId="{5D9A31ED-5715-40E0-8217-DE6CA2C08F51}" type="presParOf" srcId="{DA849271-B4B3-4E7A-8070-C0D8E36E31F5}" destId="{17270D06-5EBC-4917-B125-7F3DA171A475}" srcOrd="2" destOrd="0" presId="urn:microsoft.com/office/officeart/2005/8/layout/default"/>
    <dgm:cxn modelId="{E06A02C5-D598-4E93-86A3-094A0DD8DC12}" type="presParOf" srcId="{DA849271-B4B3-4E7A-8070-C0D8E36E31F5}" destId="{5BA70304-4BA8-406A-B45F-269BCEA1DC5A}" srcOrd="3" destOrd="0" presId="urn:microsoft.com/office/officeart/2005/8/layout/default"/>
    <dgm:cxn modelId="{32A8AB1C-C5DB-4B99-A61D-56A905F0B322}" type="presParOf" srcId="{DA849271-B4B3-4E7A-8070-C0D8E36E31F5}" destId="{32861C83-1168-43BD-B6DE-BC2DE5D84455}" srcOrd="4" destOrd="0" presId="urn:microsoft.com/office/officeart/2005/8/layout/default"/>
    <dgm:cxn modelId="{669C391A-20AD-48D9-AF37-58F8CD2ED9B3}" type="presParOf" srcId="{DA849271-B4B3-4E7A-8070-C0D8E36E31F5}" destId="{8A732064-FAC6-4A1E-9E9D-2AEF04154C21}" srcOrd="5" destOrd="0" presId="urn:microsoft.com/office/officeart/2005/8/layout/default"/>
    <dgm:cxn modelId="{2A440FFC-6711-452D-8D40-9CE56EA5DF6F}" type="presParOf" srcId="{DA849271-B4B3-4E7A-8070-C0D8E36E31F5}" destId="{51710AB8-A8CF-4FDF-8B5F-F7DE9CFE6489}" srcOrd="6" destOrd="0" presId="urn:microsoft.com/office/officeart/2005/8/layout/default"/>
    <dgm:cxn modelId="{8BA0A3F5-15AD-415E-94EE-38D6BA3A8F72}" type="presParOf" srcId="{DA849271-B4B3-4E7A-8070-C0D8E36E31F5}" destId="{27B746D7-8105-4531-9D37-5018607D9D51}" srcOrd="7" destOrd="0" presId="urn:microsoft.com/office/officeart/2005/8/layout/default"/>
    <dgm:cxn modelId="{4D14FD27-4159-4FAC-8AB1-FAA617589781}" type="presParOf" srcId="{DA849271-B4B3-4E7A-8070-C0D8E36E31F5}" destId="{7968477B-396C-4AC0-B434-D785746B258C}" srcOrd="8" destOrd="0" presId="urn:microsoft.com/office/officeart/2005/8/layout/default"/>
    <dgm:cxn modelId="{4B3983DE-6DC6-4AE4-91CD-DDD6FD1B0052}" type="presParOf" srcId="{DA849271-B4B3-4E7A-8070-C0D8E36E31F5}" destId="{70FEF327-1316-4CC2-9482-F1A74A872ADC}" srcOrd="9" destOrd="0" presId="urn:microsoft.com/office/officeart/2005/8/layout/default"/>
    <dgm:cxn modelId="{5A54FEC3-D19B-4985-800B-F7B850402112}" type="presParOf" srcId="{DA849271-B4B3-4E7A-8070-C0D8E36E31F5}" destId="{61A9AEE2-FD9E-4C45-98BE-E1412DE75FCC}" srcOrd="10" destOrd="0" presId="urn:microsoft.com/office/officeart/2005/8/layout/default"/>
    <dgm:cxn modelId="{8ADA624D-3625-4A8F-BEDD-6DF931C4315B}" type="presParOf" srcId="{DA849271-B4B3-4E7A-8070-C0D8E36E31F5}" destId="{D7ACAD60-0B3B-47FC-8745-084A2F609C58}" srcOrd="11" destOrd="0" presId="urn:microsoft.com/office/officeart/2005/8/layout/default"/>
    <dgm:cxn modelId="{DDA6FE98-F410-4917-858D-22A4339095F8}" type="presParOf" srcId="{DA849271-B4B3-4E7A-8070-C0D8E36E31F5}" destId="{919F8215-15D0-4C47-B39F-F0740B2F5C11}" srcOrd="12" destOrd="0" presId="urn:microsoft.com/office/officeart/2005/8/layout/default"/>
    <dgm:cxn modelId="{0115945C-239A-45D4-ADEF-2363D5B40D1C}" type="presParOf" srcId="{DA849271-B4B3-4E7A-8070-C0D8E36E31F5}" destId="{F0DD7FEB-8E57-4DE2-830E-501CAE91723D}" srcOrd="13" destOrd="0" presId="urn:microsoft.com/office/officeart/2005/8/layout/default"/>
    <dgm:cxn modelId="{A8A7E414-5CFD-47DE-A9B0-BE37E4F1CE2F}" type="presParOf" srcId="{DA849271-B4B3-4E7A-8070-C0D8E36E31F5}" destId="{AE4DC3FE-B4B8-4542-AAE5-6F5007D26F5C}" srcOrd="14" destOrd="0" presId="urn:microsoft.com/office/officeart/2005/8/layout/default"/>
    <dgm:cxn modelId="{EA2EF27E-390D-406C-934F-E475FA89394F}" type="presParOf" srcId="{DA849271-B4B3-4E7A-8070-C0D8E36E31F5}" destId="{A9822ED7-8A56-4526-80FF-F35A1DA40C3F}" srcOrd="15" destOrd="0" presId="urn:microsoft.com/office/officeart/2005/8/layout/default"/>
    <dgm:cxn modelId="{F59E0268-6D2B-4BD2-9901-51EE1CC96D1F}" type="presParOf" srcId="{DA849271-B4B3-4E7A-8070-C0D8E36E31F5}" destId="{A4DA69A4-EB0D-419A-96D7-7F9C25738593}" srcOrd="16" destOrd="0" presId="urn:microsoft.com/office/officeart/2005/8/layout/default"/>
    <dgm:cxn modelId="{ECE67BED-2675-4C7F-9B82-3548E4EE03AC}" type="presParOf" srcId="{DA849271-B4B3-4E7A-8070-C0D8E36E31F5}" destId="{EC4E3E62-7236-4BB5-B52B-A73B56D53E0D}" srcOrd="17" destOrd="0" presId="urn:microsoft.com/office/officeart/2005/8/layout/default"/>
    <dgm:cxn modelId="{ECEA6B3A-3BBF-428A-9053-DF4828E3FB70}" type="presParOf" srcId="{DA849271-B4B3-4E7A-8070-C0D8E36E31F5}" destId="{5C28B57C-81DA-4855-AB2B-590B37E617B3}" srcOrd="18" destOrd="0" presId="urn:microsoft.com/office/officeart/2005/8/layout/default"/>
    <dgm:cxn modelId="{5DFC0FAA-D2ED-4A3E-8FA6-9A75F673E5BC}" type="presParOf" srcId="{DA849271-B4B3-4E7A-8070-C0D8E36E31F5}" destId="{3DE99458-8113-4973-AB85-BADF013EE717}" srcOrd="19" destOrd="0" presId="urn:microsoft.com/office/officeart/2005/8/layout/default"/>
    <dgm:cxn modelId="{ACE0732D-A93E-4AF1-AAC5-ABF02CF7B775}" type="presParOf" srcId="{DA849271-B4B3-4E7A-8070-C0D8E36E31F5}" destId="{99A6851A-4AAE-4043-8A32-F871A515FC35}" srcOrd="20" destOrd="0" presId="urn:microsoft.com/office/officeart/2005/8/layout/default"/>
    <dgm:cxn modelId="{CF37D3E0-9491-4E1E-BB77-8228431C9816}" type="presParOf" srcId="{DA849271-B4B3-4E7A-8070-C0D8E36E31F5}" destId="{854AB905-ECD8-4015-9194-0142028663BC}" srcOrd="21" destOrd="0" presId="urn:microsoft.com/office/officeart/2005/8/layout/default"/>
    <dgm:cxn modelId="{FE7707E6-D971-4127-9969-15805D741AC0}" type="presParOf" srcId="{DA849271-B4B3-4E7A-8070-C0D8E36E31F5}" destId="{3E18C1B0-1E08-40A9-8D20-DB237FF1FD92}" srcOrd="22" destOrd="0" presId="urn:microsoft.com/office/officeart/2005/8/layout/default"/>
    <dgm:cxn modelId="{F004FBDD-09CD-4ED3-B25D-645061B3FF1E}" type="presParOf" srcId="{DA849271-B4B3-4E7A-8070-C0D8E36E31F5}" destId="{C194EB8F-3C05-4028-9C35-91B580AF8E9B}" srcOrd="23" destOrd="0" presId="urn:microsoft.com/office/officeart/2005/8/layout/default"/>
    <dgm:cxn modelId="{D46FEC18-8111-4F78-A23A-9207F92071F0}" type="presParOf" srcId="{DA849271-B4B3-4E7A-8070-C0D8E36E31F5}" destId="{50091DDF-F069-4089-A8B6-94A8CFE36B10}" srcOrd="24" destOrd="0" presId="urn:microsoft.com/office/officeart/2005/8/layout/default"/>
    <dgm:cxn modelId="{960472CD-5D77-4A2D-9B65-78027972DA85}" type="presParOf" srcId="{DA849271-B4B3-4E7A-8070-C0D8E36E31F5}" destId="{1CCB7B11-B91C-4F6B-89E4-1D9ECF635D96}" srcOrd="25" destOrd="0" presId="urn:microsoft.com/office/officeart/2005/8/layout/default"/>
    <dgm:cxn modelId="{70682544-838D-4243-AFC4-AB57EADE2AA0}" type="presParOf" srcId="{DA849271-B4B3-4E7A-8070-C0D8E36E31F5}" destId="{029FB5D3-699B-4144-BD56-54A68F21EC1E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09466-F72E-4777-A785-D2C18E787EAD}">
      <dsp:nvSpPr>
        <dsp:cNvPr id="0" name=""/>
        <dsp:cNvSpPr/>
      </dsp:nvSpPr>
      <dsp:spPr>
        <a:xfrm rot="5400000">
          <a:off x="2402137" y="360585"/>
          <a:ext cx="1522405" cy="1324493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OpenMP</a:t>
          </a:r>
          <a:endParaRPr lang="fr-FR" sz="2000" kern="1200" dirty="0"/>
        </a:p>
      </dsp:txBody>
      <dsp:txXfrm rot="-5400000">
        <a:off x="2707493" y="498872"/>
        <a:ext cx="911693" cy="1047922"/>
      </dsp:txXfrm>
    </dsp:sp>
    <dsp:sp modelId="{11961B43-C585-4451-912D-7FFF9CC25D0E}">
      <dsp:nvSpPr>
        <dsp:cNvPr id="0" name=""/>
        <dsp:cNvSpPr/>
      </dsp:nvSpPr>
      <dsp:spPr>
        <a:xfrm>
          <a:off x="3784335" y="538965"/>
          <a:ext cx="1699005" cy="913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MPI</a:t>
          </a:r>
          <a:endParaRPr lang="fr-FR" sz="3600" kern="1200" dirty="0"/>
        </a:p>
      </dsp:txBody>
      <dsp:txXfrm>
        <a:off x="3784335" y="538965"/>
        <a:ext cx="1699005" cy="913443"/>
      </dsp:txXfrm>
    </dsp:sp>
    <dsp:sp modelId="{A72AA96D-56D6-4987-8B7D-8D737D420BFF}">
      <dsp:nvSpPr>
        <dsp:cNvPr id="0" name=""/>
        <dsp:cNvSpPr/>
      </dsp:nvSpPr>
      <dsp:spPr>
        <a:xfrm rot="5400000">
          <a:off x="890241" y="333440"/>
          <a:ext cx="1522405" cy="132449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 err="1"/>
            <a:t>Kokkos</a:t>
          </a:r>
          <a:endParaRPr lang="fr-FR" sz="2500" kern="1200" dirty="0"/>
        </a:p>
      </dsp:txBody>
      <dsp:txXfrm rot="-5400000">
        <a:off x="1195597" y="471727"/>
        <a:ext cx="911693" cy="1047922"/>
      </dsp:txXfrm>
    </dsp:sp>
    <dsp:sp modelId="{904CDA54-AA78-4393-A14E-6F8D50950597}">
      <dsp:nvSpPr>
        <dsp:cNvPr id="0" name=""/>
        <dsp:cNvSpPr/>
      </dsp:nvSpPr>
      <dsp:spPr>
        <a:xfrm rot="5400000">
          <a:off x="1602727" y="1625658"/>
          <a:ext cx="1522405" cy="132449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CUDA</a:t>
          </a:r>
        </a:p>
      </dsp:txBody>
      <dsp:txXfrm rot="-5400000">
        <a:off x="1908083" y="1763945"/>
        <a:ext cx="911693" cy="1047922"/>
      </dsp:txXfrm>
    </dsp:sp>
    <dsp:sp modelId="{F3B0776B-159F-40F7-B411-785C6143B6C8}">
      <dsp:nvSpPr>
        <dsp:cNvPr id="0" name=""/>
        <dsp:cNvSpPr/>
      </dsp:nvSpPr>
      <dsp:spPr>
        <a:xfrm>
          <a:off x="2678" y="1831183"/>
          <a:ext cx="1644198" cy="913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TBB</a:t>
          </a:r>
        </a:p>
      </dsp:txBody>
      <dsp:txXfrm>
        <a:off x="2678" y="1831183"/>
        <a:ext cx="1644198" cy="913443"/>
      </dsp:txXfrm>
    </dsp:sp>
    <dsp:sp modelId="{71AB584D-6443-4C01-83D2-27937E8E0E5D}">
      <dsp:nvSpPr>
        <dsp:cNvPr id="0" name=""/>
        <dsp:cNvSpPr/>
      </dsp:nvSpPr>
      <dsp:spPr>
        <a:xfrm rot="5400000">
          <a:off x="3033180" y="1625658"/>
          <a:ext cx="1522405" cy="132449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Chapel</a:t>
          </a:r>
        </a:p>
      </dsp:txBody>
      <dsp:txXfrm rot="-5400000">
        <a:off x="3338536" y="1763945"/>
        <a:ext cx="911693" cy="1047922"/>
      </dsp:txXfrm>
    </dsp:sp>
    <dsp:sp modelId="{26BD9A6B-AB41-45CC-96CC-C2510A8EF554}">
      <dsp:nvSpPr>
        <dsp:cNvPr id="0" name=""/>
        <dsp:cNvSpPr/>
      </dsp:nvSpPr>
      <dsp:spPr>
        <a:xfrm rot="5400000">
          <a:off x="2320694" y="2917877"/>
          <a:ext cx="1522405" cy="132449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OpenACC</a:t>
          </a:r>
          <a:endParaRPr lang="fr-FR" sz="1800" kern="1200" dirty="0"/>
        </a:p>
      </dsp:txBody>
      <dsp:txXfrm rot="-5400000">
        <a:off x="2626050" y="3056164"/>
        <a:ext cx="911693" cy="1047922"/>
      </dsp:txXfrm>
    </dsp:sp>
    <dsp:sp modelId="{2E8F5C8A-D740-4739-818D-1CDA7D542C36}">
      <dsp:nvSpPr>
        <dsp:cNvPr id="0" name=""/>
        <dsp:cNvSpPr/>
      </dsp:nvSpPr>
      <dsp:spPr>
        <a:xfrm>
          <a:off x="3784335" y="3123401"/>
          <a:ext cx="1699005" cy="913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SYCL</a:t>
          </a:r>
        </a:p>
      </dsp:txBody>
      <dsp:txXfrm>
        <a:off x="3784335" y="3123401"/>
        <a:ext cx="1699005" cy="913443"/>
      </dsp:txXfrm>
    </dsp:sp>
    <dsp:sp modelId="{EEB2D41D-EB47-4C9B-ADD5-36FF436C356A}">
      <dsp:nvSpPr>
        <dsp:cNvPr id="0" name=""/>
        <dsp:cNvSpPr/>
      </dsp:nvSpPr>
      <dsp:spPr>
        <a:xfrm rot="5400000">
          <a:off x="890241" y="2917877"/>
          <a:ext cx="1522405" cy="132449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Julia</a:t>
          </a:r>
        </a:p>
      </dsp:txBody>
      <dsp:txXfrm rot="-5400000">
        <a:off x="1195597" y="3056164"/>
        <a:ext cx="911693" cy="1047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7164-CD9F-4776-AC8A-3B5BE5B30664}">
      <dsp:nvSpPr>
        <dsp:cNvPr id="0" name=""/>
        <dsp:cNvSpPr/>
      </dsp:nvSpPr>
      <dsp:spPr>
        <a:xfrm rot="10800000">
          <a:off x="1040577" y="814"/>
          <a:ext cx="2949040" cy="11910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524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Visual studio : /</a:t>
          </a:r>
          <a:r>
            <a:rPr lang="fr-FR" sz="1400" kern="1200" dirty="0" err="1"/>
            <a:t>openmp</a:t>
          </a:r>
          <a:br>
            <a:rPr lang="fr-FR" sz="1400" kern="1200" dirty="0"/>
          </a:br>
          <a:r>
            <a:rPr lang="fr-FR" sz="1400" kern="1200" dirty="0"/>
            <a:t>Intel : </a:t>
          </a:r>
          <a:r>
            <a:rPr lang="fr-FR" sz="1400" kern="1200" dirty="0" err="1"/>
            <a:t>icl</a:t>
          </a:r>
          <a:r>
            <a:rPr lang="fr-FR" sz="1400" kern="1200" dirty="0"/>
            <a:t> /Qopenmp</a:t>
          </a:r>
        </a:p>
      </dsp:txBody>
      <dsp:txXfrm rot="10800000">
        <a:off x="1338351" y="814"/>
        <a:ext cx="2651266" cy="1191097"/>
      </dsp:txXfrm>
    </dsp:sp>
    <dsp:sp modelId="{C96974A1-ECFD-4D98-823A-7C60DB8D993C}">
      <dsp:nvSpPr>
        <dsp:cNvPr id="0" name=""/>
        <dsp:cNvSpPr/>
      </dsp:nvSpPr>
      <dsp:spPr>
        <a:xfrm>
          <a:off x="445029" y="814"/>
          <a:ext cx="1191097" cy="1191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5B4D4-E4CC-4ADE-9382-C18971221EC6}">
      <dsp:nvSpPr>
        <dsp:cNvPr id="0" name=""/>
        <dsp:cNvSpPr/>
      </dsp:nvSpPr>
      <dsp:spPr>
        <a:xfrm rot="10800000">
          <a:off x="1040577" y="1547462"/>
          <a:ext cx="2949040" cy="11910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524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GCC : -</a:t>
          </a:r>
          <a:r>
            <a:rPr lang="fr-FR" sz="1400" kern="1200" dirty="0" err="1"/>
            <a:t>fopenmp</a:t>
          </a:r>
          <a:endParaRPr lang="fr-FR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Intel : </a:t>
          </a:r>
          <a:r>
            <a:rPr lang="fr-FR" sz="1400" kern="1200" dirty="0" err="1"/>
            <a:t>icpc</a:t>
          </a:r>
          <a:r>
            <a:rPr lang="fr-FR" sz="1400" kern="1200" dirty="0"/>
            <a:t> -</a:t>
          </a:r>
          <a:r>
            <a:rPr lang="fr-FR" sz="1400" kern="1200" dirty="0" err="1"/>
            <a:t>openmp</a:t>
          </a:r>
          <a:endParaRPr lang="fr-FR" sz="1400" kern="1200" dirty="0"/>
        </a:p>
      </dsp:txBody>
      <dsp:txXfrm rot="10800000">
        <a:off x="1338351" y="1547462"/>
        <a:ext cx="2651266" cy="1191097"/>
      </dsp:txXfrm>
    </dsp:sp>
    <dsp:sp modelId="{45A4386B-2E93-4785-AAAD-DCCD70971BE4}">
      <dsp:nvSpPr>
        <dsp:cNvPr id="0" name=""/>
        <dsp:cNvSpPr/>
      </dsp:nvSpPr>
      <dsp:spPr>
        <a:xfrm>
          <a:off x="445029" y="1547462"/>
          <a:ext cx="1191097" cy="119109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0DB55-E194-4816-9963-E88B01112AED}">
      <dsp:nvSpPr>
        <dsp:cNvPr id="0" name=""/>
        <dsp:cNvSpPr/>
      </dsp:nvSpPr>
      <dsp:spPr>
        <a:xfrm>
          <a:off x="144275" y="1064"/>
          <a:ext cx="978533" cy="587119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find</a:t>
          </a:r>
          <a:endParaRPr lang="fr-FR" sz="1600" kern="1200" dirty="0"/>
        </a:p>
      </dsp:txBody>
      <dsp:txXfrm>
        <a:off x="144275" y="1064"/>
        <a:ext cx="978533" cy="587119"/>
      </dsp:txXfrm>
    </dsp:sp>
    <dsp:sp modelId="{17270D06-5EBC-4917-B125-7F3DA171A475}">
      <dsp:nvSpPr>
        <dsp:cNvPr id="0" name=""/>
        <dsp:cNvSpPr/>
      </dsp:nvSpPr>
      <dsp:spPr>
        <a:xfrm>
          <a:off x="1220661" y="1064"/>
          <a:ext cx="978533" cy="587119"/>
        </a:xfrm>
        <a:prstGeom prst="rect">
          <a:avLst/>
        </a:prstGeom>
        <a:solidFill>
          <a:schemeClr val="accent1">
            <a:shade val="50000"/>
            <a:hueOff val="57499"/>
            <a:satOff val="-1400"/>
            <a:lumOff val="61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any_of</a:t>
          </a:r>
        </a:p>
      </dsp:txBody>
      <dsp:txXfrm>
        <a:off x="1220661" y="1064"/>
        <a:ext cx="978533" cy="587119"/>
      </dsp:txXfrm>
    </dsp:sp>
    <dsp:sp modelId="{32861C83-1168-43BD-B6DE-BC2DE5D84455}">
      <dsp:nvSpPr>
        <dsp:cNvPr id="0" name=""/>
        <dsp:cNvSpPr/>
      </dsp:nvSpPr>
      <dsp:spPr>
        <a:xfrm>
          <a:off x="2297047" y="1064"/>
          <a:ext cx="978533" cy="587119"/>
        </a:xfrm>
        <a:prstGeom prst="rect">
          <a:avLst/>
        </a:prstGeom>
        <a:solidFill>
          <a:schemeClr val="accent1">
            <a:shade val="50000"/>
            <a:hueOff val="114998"/>
            <a:satOff val="-2801"/>
            <a:lumOff val="122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count</a:t>
          </a:r>
        </a:p>
      </dsp:txBody>
      <dsp:txXfrm>
        <a:off x="2297047" y="1064"/>
        <a:ext cx="978533" cy="587119"/>
      </dsp:txXfrm>
    </dsp:sp>
    <dsp:sp modelId="{51710AB8-A8CF-4FDF-8B5F-F7DE9CFE6489}">
      <dsp:nvSpPr>
        <dsp:cNvPr id="0" name=""/>
        <dsp:cNvSpPr/>
      </dsp:nvSpPr>
      <dsp:spPr>
        <a:xfrm>
          <a:off x="144275" y="686037"/>
          <a:ext cx="978533" cy="587119"/>
        </a:xfrm>
        <a:prstGeom prst="rect">
          <a:avLst/>
        </a:prstGeom>
        <a:solidFill>
          <a:schemeClr val="accent1">
            <a:shade val="50000"/>
            <a:hueOff val="172497"/>
            <a:satOff val="-4201"/>
            <a:lumOff val="183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all_of</a:t>
          </a:r>
          <a:endParaRPr lang="fr-FR" sz="1600" kern="1200" dirty="0"/>
        </a:p>
      </dsp:txBody>
      <dsp:txXfrm>
        <a:off x="144275" y="686037"/>
        <a:ext cx="978533" cy="587119"/>
      </dsp:txXfrm>
    </dsp:sp>
    <dsp:sp modelId="{7968477B-396C-4AC0-B434-D785746B258C}">
      <dsp:nvSpPr>
        <dsp:cNvPr id="0" name=""/>
        <dsp:cNvSpPr/>
      </dsp:nvSpPr>
      <dsp:spPr>
        <a:xfrm>
          <a:off x="1220661" y="686037"/>
          <a:ext cx="978533" cy="587119"/>
        </a:xfrm>
        <a:prstGeom prst="rect">
          <a:avLst/>
        </a:prstGeom>
        <a:solidFill>
          <a:schemeClr val="accent1">
            <a:shade val="50000"/>
            <a:hueOff val="229996"/>
            <a:satOff val="-5601"/>
            <a:lumOff val="245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find_if</a:t>
          </a:r>
        </a:p>
      </dsp:txBody>
      <dsp:txXfrm>
        <a:off x="1220661" y="686037"/>
        <a:ext cx="978533" cy="587119"/>
      </dsp:txXfrm>
    </dsp:sp>
    <dsp:sp modelId="{61A9AEE2-FD9E-4C45-98BE-E1412DE75FCC}">
      <dsp:nvSpPr>
        <dsp:cNvPr id="0" name=""/>
        <dsp:cNvSpPr/>
      </dsp:nvSpPr>
      <dsp:spPr>
        <a:xfrm>
          <a:off x="2297047" y="686037"/>
          <a:ext cx="978533" cy="587119"/>
        </a:xfrm>
        <a:prstGeom prst="rect">
          <a:avLst/>
        </a:prstGeom>
        <a:solidFill>
          <a:schemeClr val="accent1">
            <a:shade val="50000"/>
            <a:hueOff val="287495"/>
            <a:satOff val="-7001"/>
            <a:lumOff val="306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for_each</a:t>
          </a:r>
        </a:p>
      </dsp:txBody>
      <dsp:txXfrm>
        <a:off x="2297047" y="686037"/>
        <a:ext cx="978533" cy="587119"/>
      </dsp:txXfrm>
    </dsp:sp>
    <dsp:sp modelId="{919F8215-15D0-4C47-B39F-F0740B2F5C11}">
      <dsp:nvSpPr>
        <dsp:cNvPr id="0" name=""/>
        <dsp:cNvSpPr/>
      </dsp:nvSpPr>
      <dsp:spPr>
        <a:xfrm>
          <a:off x="144275" y="1371010"/>
          <a:ext cx="978533" cy="587119"/>
        </a:xfrm>
        <a:prstGeom prst="rect">
          <a:avLst/>
        </a:prstGeom>
        <a:solidFill>
          <a:schemeClr val="accent1">
            <a:shade val="50000"/>
            <a:hueOff val="344994"/>
            <a:satOff val="-8402"/>
            <a:lumOff val="367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none_of</a:t>
          </a:r>
        </a:p>
      </dsp:txBody>
      <dsp:txXfrm>
        <a:off x="144275" y="1371010"/>
        <a:ext cx="978533" cy="587119"/>
      </dsp:txXfrm>
    </dsp:sp>
    <dsp:sp modelId="{AE4DC3FE-B4B8-4542-AAE5-6F5007D26F5C}">
      <dsp:nvSpPr>
        <dsp:cNvPr id="0" name=""/>
        <dsp:cNvSpPr/>
      </dsp:nvSpPr>
      <dsp:spPr>
        <a:xfrm>
          <a:off x="1220661" y="1371010"/>
          <a:ext cx="978533" cy="587119"/>
        </a:xfrm>
        <a:prstGeom prst="rect">
          <a:avLst/>
        </a:prstGeom>
        <a:solidFill>
          <a:schemeClr val="accent1">
            <a:shade val="50000"/>
            <a:hueOff val="402493"/>
            <a:satOff val="-9802"/>
            <a:lumOff val="42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partition</a:t>
          </a:r>
        </a:p>
      </dsp:txBody>
      <dsp:txXfrm>
        <a:off x="1220661" y="1371010"/>
        <a:ext cx="978533" cy="587119"/>
      </dsp:txXfrm>
    </dsp:sp>
    <dsp:sp modelId="{A4DA69A4-EB0D-419A-96D7-7F9C25738593}">
      <dsp:nvSpPr>
        <dsp:cNvPr id="0" name=""/>
        <dsp:cNvSpPr/>
      </dsp:nvSpPr>
      <dsp:spPr>
        <a:xfrm>
          <a:off x="2297047" y="1371010"/>
          <a:ext cx="978533" cy="587119"/>
        </a:xfrm>
        <a:prstGeom prst="rect">
          <a:avLst/>
        </a:prstGeom>
        <a:solidFill>
          <a:schemeClr val="accent1">
            <a:shade val="50000"/>
            <a:hueOff val="344994"/>
            <a:satOff val="-8402"/>
            <a:lumOff val="367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reduce</a:t>
          </a:r>
        </a:p>
      </dsp:txBody>
      <dsp:txXfrm>
        <a:off x="2297047" y="1371010"/>
        <a:ext cx="978533" cy="587119"/>
      </dsp:txXfrm>
    </dsp:sp>
    <dsp:sp modelId="{5C28B57C-81DA-4855-AB2B-590B37E617B3}">
      <dsp:nvSpPr>
        <dsp:cNvPr id="0" name=""/>
        <dsp:cNvSpPr/>
      </dsp:nvSpPr>
      <dsp:spPr>
        <a:xfrm>
          <a:off x="144275" y="2055983"/>
          <a:ext cx="978533" cy="587119"/>
        </a:xfrm>
        <a:prstGeom prst="rect">
          <a:avLst/>
        </a:prstGeom>
        <a:solidFill>
          <a:schemeClr val="accent1">
            <a:shade val="50000"/>
            <a:hueOff val="287495"/>
            <a:satOff val="-7001"/>
            <a:lumOff val="306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remove</a:t>
          </a:r>
        </a:p>
      </dsp:txBody>
      <dsp:txXfrm>
        <a:off x="144275" y="2055983"/>
        <a:ext cx="978533" cy="587119"/>
      </dsp:txXfrm>
    </dsp:sp>
    <dsp:sp modelId="{99A6851A-4AAE-4043-8A32-F871A515FC35}">
      <dsp:nvSpPr>
        <dsp:cNvPr id="0" name=""/>
        <dsp:cNvSpPr/>
      </dsp:nvSpPr>
      <dsp:spPr>
        <a:xfrm>
          <a:off x="1220661" y="2055983"/>
          <a:ext cx="978533" cy="587119"/>
        </a:xfrm>
        <a:prstGeom prst="rect">
          <a:avLst/>
        </a:prstGeom>
        <a:solidFill>
          <a:schemeClr val="accent1">
            <a:shade val="50000"/>
            <a:hueOff val="229996"/>
            <a:satOff val="-5601"/>
            <a:lumOff val="245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remove_if</a:t>
          </a:r>
        </a:p>
      </dsp:txBody>
      <dsp:txXfrm>
        <a:off x="1220661" y="2055983"/>
        <a:ext cx="978533" cy="587119"/>
      </dsp:txXfrm>
    </dsp:sp>
    <dsp:sp modelId="{3E18C1B0-1E08-40A9-8D20-DB237FF1FD92}">
      <dsp:nvSpPr>
        <dsp:cNvPr id="0" name=""/>
        <dsp:cNvSpPr/>
      </dsp:nvSpPr>
      <dsp:spPr>
        <a:xfrm>
          <a:off x="2297047" y="2055983"/>
          <a:ext cx="978533" cy="587119"/>
        </a:xfrm>
        <a:prstGeom prst="rect">
          <a:avLst/>
        </a:prstGeom>
        <a:solidFill>
          <a:schemeClr val="accent1">
            <a:shade val="50000"/>
            <a:hueOff val="172497"/>
            <a:satOff val="-4201"/>
            <a:lumOff val="183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search</a:t>
          </a:r>
        </a:p>
      </dsp:txBody>
      <dsp:txXfrm>
        <a:off x="2297047" y="2055983"/>
        <a:ext cx="978533" cy="587119"/>
      </dsp:txXfrm>
    </dsp:sp>
    <dsp:sp modelId="{50091DDF-F069-4089-A8B6-94A8CFE36B10}">
      <dsp:nvSpPr>
        <dsp:cNvPr id="0" name=""/>
        <dsp:cNvSpPr/>
      </dsp:nvSpPr>
      <dsp:spPr>
        <a:xfrm>
          <a:off x="682468" y="2740956"/>
          <a:ext cx="978533" cy="587119"/>
        </a:xfrm>
        <a:prstGeom prst="rect">
          <a:avLst/>
        </a:prstGeom>
        <a:solidFill>
          <a:schemeClr val="accent1">
            <a:shade val="50000"/>
            <a:hueOff val="114998"/>
            <a:satOff val="-2801"/>
            <a:lumOff val="122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transform</a:t>
          </a:r>
        </a:p>
      </dsp:txBody>
      <dsp:txXfrm>
        <a:off x="682468" y="2740956"/>
        <a:ext cx="978533" cy="587119"/>
      </dsp:txXfrm>
    </dsp:sp>
    <dsp:sp modelId="{029FB5D3-699B-4144-BD56-54A68F21EC1E}">
      <dsp:nvSpPr>
        <dsp:cNvPr id="0" name=""/>
        <dsp:cNvSpPr/>
      </dsp:nvSpPr>
      <dsp:spPr>
        <a:xfrm>
          <a:off x="1758854" y="2740956"/>
          <a:ext cx="978533" cy="587119"/>
        </a:xfrm>
        <a:prstGeom prst="rect">
          <a:avLst/>
        </a:prstGeom>
        <a:solidFill>
          <a:schemeClr val="accent1">
            <a:shade val="50000"/>
            <a:hueOff val="57499"/>
            <a:satOff val="-1400"/>
            <a:lumOff val="61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sort</a:t>
          </a:r>
        </a:p>
      </dsp:txBody>
      <dsp:txXfrm>
        <a:off x="1758854" y="2740956"/>
        <a:ext cx="978533" cy="587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C54F6-0CFE-431C-9026-D85C70C66E9A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7E507-EF4D-4472-8287-D99BB251A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9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E5CE-9595-4A2A-97FD-F8EAC620972F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9D27B-14D3-40C6-9E94-52C99CF5D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237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Taille des registres</a:t>
            </a:r>
          </a:p>
          <a:p>
            <a:r>
              <a:rPr lang="fr-FR" dirty="0"/>
              <a:t>Fonction</a:t>
            </a:r>
            <a:r>
              <a:rPr lang="fr-FR" baseline="0" dirty="0"/>
              <a:t> intrinsèques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1532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Compiler une première fois pour identifier pourquoi le compilateur n’a pas pu vectoriser la boucle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9D27B-14D3-40C6-9E94-52C99CF5D75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401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Compiler une première fois pour identifier pourquoi le compilateur n’a pas pu vectoriser la boucle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9D27B-14D3-40C6-9E94-52C99CF5D75D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3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645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85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Taille des registres</a:t>
            </a:r>
          </a:p>
          <a:p>
            <a:r>
              <a:rPr lang="fr-FR" dirty="0"/>
              <a:t>Fonction</a:t>
            </a:r>
            <a:r>
              <a:rPr lang="fr-FR" baseline="0" dirty="0"/>
              <a:t> intrinsèques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35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60188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341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 charge</a:t>
            </a:r>
            <a:br>
              <a:rPr lang="fr-FR" dirty="0"/>
            </a:br>
            <a:r>
              <a:rPr lang="fr-FR" dirty="0"/>
              <a:t>C</a:t>
            </a:r>
            <a:r>
              <a:rPr lang="fr-FR" baseline="0" dirty="0"/>
              <a:t> capacitance</a:t>
            </a:r>
          </a:p>
          <a:p>
            <a:r>
              <a:rPr lang="fr-FR" baseline="0" dirty="0"/>
              <a:t>*2 sur la fréquence demande 8 fois plus d’apport énergétique</a:t>
            </a:r>
            <a:br>
              <a:rPr lang="fr-FR" baseline="0" dirty="0"/>
            </a:br>
            <a:r>
              <a:rPr lang="fr-FR" baseline="0" dirty="0"/>
              <a:t>rupture en 2004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4421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Loi de </a:t>
            </a:r>
            <a:r>
              <a:rPr lang="fr-FR" dirty="0" err="1"/>
              <a:t>moore</a:t>
            </a:r>
            <a:r>
              <a:rPr lang="fr-FR" dirty="0"/>
              <a:t> en orange</a:t>
            </a:r>
            <a:endParaRPr lang="fr-FR" baseline="0" dirty="0"/>
          </a:p>
          <a:p>
            <a:r>
              <a:rPr lang="fr-FR" baseline="0" dirty="0"/>
              <a:t>Vert et rouge stagnation</a:t>
            </a:r>
          </a:p>
          <a:p>
            <a:r>
              <a:rPr lang="fr-FR" baseline="0" dirty="0"/>
              <a:t>Noir exponentiel</a:t>
            </a:r>
          </a:p>
          <a:p>
            <a:r>
              <a:rPr lang="fr-FR" baseline="0" dirty="0" err="1"/>
              <a:t>Herb</a:t>
            </a:r>
            <a:r>
              <a:rPr lang="fr-FR" baseline="0" dirty="0"/>
              <a:t> : secrétaire du comité de standardisation du </a:t>
            </a:r>
            <a:r>
              <a:rPr lang="fr-FR" baseline="0" dirty="0" err="1"/>
              <a:t>Cpp</a:t>
            </a:r>
            <a:r>
              <a:rPr lang="fr-FR" baseline="0" dirty="0"/>
              <a:t> pendant un grand nombre d’année, très actif, </a:t>
            </a:r>
            <a:r>
              <a:rPr lang="fr-FR" baseline="0" dirty="0" err="1"/>
              <a:t>gotW</a:t>
            </a:r>
            <a:endParaRPr lang="fr-FR" baseline="0" dirty="0"/>
          </a:p>
          <a:p>
            <a:r>
              <a:rPr lang="fr-FR" baseline="0" dirty="0"/>
              <a:t>« </a:t>
            </a:r>
            <a:r>
              <a:rPr lang="en-US" i="1" dirty="0"/>
              <a:t>welcome to the hardware jungle</a:t>
            </a:r>
            <a:r>
              <a:rPr lang="fr-FR" baseline="0" dirty="0"/>
              <a:t>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235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Compiler une première fois pour identifier pourquoi le compilateur n’a pas pu vectoriser la boucle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9D27B-14D3-40C6-9E94-52C99CF5D75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436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Cpython</a:t>
            </a:r>
            <a:r>
              <a:rPr lang="fr-FR" dirty="0"/>
              <a:t> est l’implémentation la plus répandue de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9D27B-14D3-40C6-9E94-52C99CF5D75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592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Cpython</a:t>
            </a:r>
            <a:r>
              <a:rPr lang="fr-FR" dirty="0"/>
              <a:t> est l’implémentation la plus répandue de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9D27B-14D3-40C6-9E94-52C99CF5D75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15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142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Compiler une première fois pour identifier pourquoi le compilateur n’a pas pu vectoriser la boucle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9D27B-14D3-40C6-9E94-52C99CF5D75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43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5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3.emf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onnexions numériques">
            <a:extLst>
              <a:ext uri="{FF2B5EF4-FFF2-40B4-BE49-F238E27FC236}">
                <a16:creationId xmlns:a16="http://schemas.microsoft.com/office/drawing/2014/main" id="{F7EF9AEC-2A7C-889A-3B63-5C4AD932D9B4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alphaModFix amt="9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58A062-7397-418C-8F8F-61E273CAE27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6339" y="80085"/>
            <a:ext cx="1160369" cy="28504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79418" y="2228233"/>
            <a:ext cx="7633062" cy="968956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gradFill>
                  <a:gsLst>
                    <a:gs pos="0">
                      <a:srgbClr val="009CBC"/>
                    </a:gs>
                    <a:gs pos="52000">
                      <a:srgbClr val="5155BE"/>
                    </a:gs>
                    <a:gs pos="46000">
                      <a:srgbClr val="4361BE"/>
                    </a:gs>
                    <a:gs pos="83000">
                      <a:srgbClr val="6D3BBF"/>
                    </a:gs>
                  </a:gsLst>
                  <a:lin ang="5400000" scaled="1"/>
                </a:gradFill>
                <a:latin typeface="+mn-lt"/>
              </a:defRPr>
            </a:lvl1pPr>
          </a:lstStyle>
          <a:p>
            <a:r>
              <a:rPr lang="fr-FR" dirty="0"/>
              <a:t>ADD A 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808436" y="5291013"/>
            <a:ext cx="4870223" cy="4924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DATE – </a:t>
            </a:r>
          </a:p>
          <a:p>
            <a:pPr lvl="0"/>
            <a:r>
              <a:rPr lang="fr-FR"/>
              <a:t>VERSION –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B17F3E-52CF-764C-A3E4-BECFF323AC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8274" y="6429661"/>
            <a:ext cx="1435256" cy="2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900" b="0" i="1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Document Security: Standard</a:t>
            </a:r>
            <a:endParaRPr kumimoji="0" lang="en-GB" altLang="fr-FR" sz="1800" b="0" i="0" u="none" strike="noStrike" cap="none" normalizeH="0" baseline="0" noProof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6289774" y="6449507"/>
            <a:ext cx="0" cy="14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2059AC-5EE7-5E4D-ABA6-501668C89A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17676" y="6425823"/>
            <a:ext cx="2135884" cy="2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900" b="0" i="0" u="none" strike="noStrike" cap="none" normalizeH="0" baseline="0" noProof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©</a:t>
            </a:r>
            <a:r>
              <a:rPr kumimoji="0" lang="en-GB" altLang="fr-FR" sz="900" b="0" i="1" u="none" strike="noStrike" cap="none" normalizeH="0" baseline="0" noProof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GB" altLang="fr-FR" sz="900" b="0" i="1" u="none" strike="noStrike" cap="none" normalizeH="0" baseline="0" noProof="0" err="1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Scalian</a:t>
            </a:r>
            <a:r>
              <a:rPr kumimoji="0" lang="en-GB" altLang="fr-FR" sz="900" b="0" i="1" u="none" strike="noStrike" cap="none" normalizeH="0" baseline="0" noProof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2022. </a:t>
            </a:r>
            <a:r>
              <a:rPr kumimoji="0" lang="fr-FR" sz="900" b="0" i="1" u="none" strike="noStrike" kern="1200" cap="none" normalizeH="0" baseline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All </a:t>
            </a:r>
            <a:r>
              <a:rPr kumimoji="0" lang="fr-FR" sz="900" b="0" i="1" u="none" strike="noStrike" kern="1200" cap="none" normalizeH="0" baseline="0" err="1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rights</a:t>
            </a:r>
            <a:r>
              <a:rPr kumimoji="0" lang="fr-FR" sz="900" b="0" i="1" u="none" strike="noStrike" kern="1200" cap="none" normalizeH="0" baseline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900" b="0" i="1" u="none" strike="noStrike" kern="1200" cap="none" normalizeH="0" baseline="0" err="1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reserved</a:t>
            </a:r>
            <a:r>
              <a:rPr kumimoji="0" lang="fr-FR" sz="900" b="0" i="1" u="none" strike="noStrike" kern="1200" cap="none" normalizeH="0" baseline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GB" altLang="fr-FR" sz="900" b="0" i="1" u="none" strike="noStrike" kern="1200" cap="none" normalizeH="0" baseline="0" noProof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1D9F871-4906-4FB1-99C6-55B506098EC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499" y="415905"/>
            <a:ext cx="4454092" cy="11911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3132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Essenti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FECD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006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109122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cxnSp>
        <p:nvCxnSpPr>
          <p:cNvPr id="32" name="Connecteur droit 31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34" name="Connecteur droit 3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8996B357-A668-40B9-B956-244C8E5563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675D42CE-EA1B-4B49-BD19-B069D41BF26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9E96E404-2A1B-4557-AD45-3697F58BE637}"/>
              </a:ext>
            </a:extLst>
          </p:cNvPr>
          <p:cNvSpPr/>
          <p:nvPr userDrawn="1"/>
        </p:nvSpPr>
        <p:spPr>
          <a:xfrm rot="20795661">
            <a:off x="-172330" y="280302"/>
            <a:ext cx="4000740" cy="589068"/>
          </a:xfrm>
          <a:prstGeom prst="roundRect">
            <a:avLst/>
          </a:prstGeom>
          <a:solidFill>
            <a:schemeClr val="bg1"/>
          </a:solidFill>
          <a:ln w="22225" cap="rnd" cmpd="dbl">
            <a:solidFill>
              <a:srgbClr val="E10203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spc="600">
                <a:solidFill>
                  <a:srgbClr val="E10203"/>
                </a:solidFill>
                <a:latin typeface="Stencil" panose="040409050D0802020404" pitchFamily="82" charset="0"/>
              </a:rPr>
              <a:t>LES ESSENTIELS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484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D710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60B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80388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60BB9B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  <p:cxnSp>
        <p:nvCxnSpPr>
          <p:cNvPr id="32" name="Connecteur droit 31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34" name="Connecteur droit 3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C8A9DE1F-EA16-4DD2-BB35-25841502C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5" name="Espace réservé du contenu 6">
            <a:extLst>
              <a:ext uri="{FF2B5EF4-FFF2-40B4-BE49-F238E27FC236}">
                <a16:creationId xmlns:a16="http://schemas.microsoft.com/office/drawing/2014/main" id="{4296913C-AA3E-43DE-AB3C-117E85967D4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664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ho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D710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60B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pic>
        <p:nvPicPr>
          <p:cNvPr id="3" name="Picture 2" descr="Résultat d’images pour logo kahoot">
            <a:extLst>
              <a:ext uri="{FF2B5EF4-FFF2-40B4-BE49-F238E27FC236}">
                <a16:creationId xmlns:a16="http://schemas.microsoft.com/office/drawing/2014/main" id="{871A3D1A-2137-F6F1-922E-FE936A0B3D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535" y="742950"/>
            <a:ext cx="4286930" cy="242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ahoot! (Video Game) - TV Tropes">
            <a:extLst>
              <a:ext uri="{FF2B5EF4-FFF2-40B4-BE49-F238E27FC236}">
                <a16:creationId xmlns:a16="http://schemas.microsoft.com/office/drawing/2014/main" id="{E1990AF6-2CFE-72D5-8570-6004FEB84A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55" y="3660721"/>
            <a:ext cx="305752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92B87DB6-62B4-DA1B-75F5-A0A87BD79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672584"/>
            <a:ext cx="6096000" cy="640678"/>
          </a:xfrm>
          <a:prstGeom prst="rect">
            <a:avLst/>
          </a:prstGeom>
          <a:solidFill>
            <a:srgbClr val="491594"/>
          </a:solidFill>
        </p:spPr>
        <p:txBody>
          <a:bodyPr anchor="ctr"/>
          <a:lstStyle>
            <a:lvl1pPr algn="ctr">
              <a:defRPr sz="2000" baseline="0">
                <a:solidFill>
                  <a:schemeClr val="bg1"/>
                </a:solidFill>
                <a:latin typeface="+mn-lt"/>
                <a:sym typeface="Wingdings" panose="05000000000000000000" pitchFamily="2" charset="2"/>
              </a:defRPr>
            </a:lvl1pPr>
          </a:lstStyle>
          <a:p>
            <a:r>
              <a:rPr lang="fr-FR" dirty="0"/>
              <a:t>Pour jouer  (insérer code)TITLE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550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ax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D710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60B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2B87DB6-62B4-DA1B-75F5-A0A87BD79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445906"/>
            <a:ext cx="6096000" cy="6406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algn="ctr">
              <a:defRPr sz="2000" baseline="0">
                <a:solidFill>
                  <a:schemeClr val="bg1"/>
                </a:solidFill>
                <a:latin typeface="+mn-lt"/>
                <a:sym typeface="Wingdings" panose="05000000000000000000" pitchFamily="2" charset="2"/>
              </a:defRPr>
            </a:lvl1pPr>
          </a:lstStyle>
          <a:p>
            <a:r>
              <a:rPr lang="fr-FR" dirty="0"/>
              <a:t>Pour jouer  (insérer code)</a:t>
            </a:r>
          </a:p>
        </p:txBody>
      </p:sp>
      <p:pic>
        <p:nvPicPr>
          <p:cNvPr id="6" name="Picture 4" descr="Klaxoon : des outils collaboratifs pour travailler efficacement en équipe">
            <a:extLst>
              <a:ext uri="{FF2B5EF4-FFF2-40B4-BE49-F238E27FC236}">
                <a16:creationId xmlns:a16="http://schemas.microsoft.com/office/drawing/2014/main" id="{7D76DD74-BB1D-7EFC-BEC6-DBCF33229BA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4" t="23093" r="13734" b="22443"/>
          <a:stretch/>
        </p:blipFill>
        <p:spPr bwMode="auto">
          <a:xfrm>
            <a:off x="7600143" y="2436974"/>
            <a:ext cx="3087715" cy="130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Klaxoon? Visual Collaboration Tool">
            <a:extLst>
              <a:ext uri="{FF2B5EF4-FFF2-40B4-BE49-F238E27FC236}">
                <a16:creationId xmlns:a16="http://schemas.microsoft.com/office/drawing/2014/main" id="{71C4CBF1-9B6D-2012-299A-0D80BD54CC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28090">
            <a:off x="-351888" y="1106003"/>
            <a:ext cx="7052234" cy="440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820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785813" y="1703598"/>
            <a:ext cx="10520362" cy="465152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 baseline="0"/>
            </a:lvl1pPr>
            <a:lvl2pPr>
              <a:defRPr sz="1600" baseline="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16" name="ZoneTexte 15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20" name="Connecteur droit 19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3CDB64C-1E52-4028-B99A-33BF76E8E298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">
            <a:extLst>
              <a:ext uri="{FF2B5EF4-FFF2-40B4-BE49-F238E27FC236}">
                <a16:creationId xmlns:a16="http://schemas.microsoft.com/office/drawing/2014/main" id="{A3A0B5E7-8DF5-42B1-9B19-C0F31066A4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id="{B8AE15CD-15CC-4126-A952-89C01A1AE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579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0.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16" name="ZoneTexte 15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20" name="Connecteur droit 19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3CDB64C-1E52-4028-B99A-33BF76E8E298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">
            <a:extLst>
              <a:ext uri="{FF2B5EF4-FFF2-40B4-BE49-F238E27FC236}">
                <a16:creationId xmlns:a16="http://schemas.microsoft.com/office/drawing/2014/main" id="{A3A0B5E7-8DF5-42B1-9B19-C0F31066A4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id="{B8AE15CD-15CC-4126-A952-89C01A1AE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565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6" name="Espace réservé du contenu 6"/>
          <p:cNvSpPr>
            <a:spLocks noGrp="1"/>
          </p:cNvSpPr>
          <p:nvPr>
            <p:ph sz="quarter" idx="12" hasCustomPrompt="1"/>
          </p:nvPr>
        </p:nvSpPr>
        <p:spPr>
          <a:xfrm>
            <a:off x="754856" y="1632858"/>
            <a:ext cx="5162550" cy="471126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60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1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6165719" y="1632858"/>
            <a:ext cx="5162550" cy="471126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60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25" name="ZoneTexte 24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26" name="Connecteur droit 25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B92092C-F3E6-4E47-814C-4BCC6F5675B4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re 1">
            <a:extLst>
              <a:ext uri="{FF2B5EF4-FFF2-40B4-BE49-F238E27FC236}">
                <a16:creationId xmlns:a16="http://schemas.microsoft.com/office/drawing/2014/main" id="{23FC2D1C-C825-47AC-A0A0-268A55D2D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1039B32C-70E5-4EEF-8356-672F1AEF0D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725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785813" y="1922689"/>
            <a:ext cx="3157537" cy="781050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 hasCustomPrompt="1"/>
          </p:nvPr>
        </p:nvSpPr>
        <p:spPr>
          <a:xfrm>
            <a:off x="785813" y="2713264"/>
            <a:ext cx="3157537" cy="2857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4465808" y="1922689"/>
            <a:ext cx="3157537" cy="781050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21" name="Espace réservé du contenu 5"/>
          <p:cNvSpPr>
            <a:spLocks noGrp="1"/>
          </p:cNvSpPr>
          <p:nvPr>
            <p:ph sz="quarter" idx="14" hasCustomPrompt="1"/>
          </p:nvPr>
        </p:nvSpPr>
        <p:spPr>
          <a:xfrm>
            <a:off x="4465808" y="2713264"/>
            <a:ext cx="3157537" cy="2857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8219350" y="1922689"/>
            <a:ext cx="3157537" cy="781050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23" name="Espace réservé du contenu 5"/>
          <p:cNvSpPr>
            <a:spLocks noGrp="1"/>
          </p:cNvSpPr>
          <p:nvPr>
            <p:ph sz="quarter" idx="16" hasCustomPrompt="1"/>
          </p:nvPr>
        </p:nvSpPr>
        <p:spPr>
          <a:xfrm>
            <a:off x="8219350" y="2713264"/>
            <a:ext cx="3157537" cy="2857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</a:p>
        </p:txBody>
      </p:sp>
      <p:grpSp>
        <p:nvGrpSpPr>
          <p:cNvPr id="30" name="Groupe 29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31" name="ZoneTexte 30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32" name="Connecteur droit 31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9AA7ED9-F275-4B23-9AC2-339A9457D61E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97F2EE9D-9DE8-4B52-B48A-578E8376D3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3221C1E4-A017-4DA2-B612-439458F83C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795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1" hasCustomPrompt="1"/>
          </p:nvPr>
        </p:nvSpPr>
        <p:spPr>
          <a:xfrm>
            <a:off x="952500" y="2132775"/>
            <a:ext cx="2824162" cy="1634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on the icon to add an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3909730"/>
            <a:ext cx="3157537" cy="70814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813" y="4617130"/>
            <a:ext cx="3157537" cy="1217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2" name="Espace réservé pour une image  2"/>
          <p:cNvSpPr>
            <a:spLocks noGrp="1"/>
          </p:cNvSpPr>
          <p:nvPr>
            <p:ph type="pic" sz="quarter" idx="14" hasCustomPrompt="1"/>
          </p:nvPr>
        </p:nvSpPr>
        <p:spPr>
          <a:xfrm>
            <a:off x="4729162" y="2132775"/>
            <a:ext cx="2824162" cy="1634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on the icon to add an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4562475" y="3909730"/>
            <a:ext cx="3157537" cy="70814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4562475" y="4617130"/>
            <a:ext cx="3157537" cy="1217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5" name="Espace réservé pour une image  2"/>
          <p:cNvSpPr>
            <a:spLocks noGrp="1"/>
          </p:cNvSpPr>
          <p:nvPr>
            <p:ph type="pic" sz="quarter" idx="17" hasCustomPrompt="1"/>
          </p:nvPr>
        </p:nvSpPr>
        <p:spPr>
          <a:xfrm>
            <a:off x="8460581" y="2132775"/>
            <a:ext cx="2824162" cy="1634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on the icon to add an image</a:t>
            </a:r>
          </a:p>
        </p:txBody>
      </p:sp>
      <p:sp>
        <p:nvSpPr>
          <p:cNvPr id="26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8293894" y="3909730"/>
            <a:ext cx="3157537" cy="70814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8293894" y="4617130"/>
            <a:ext cx="3157537" cy="1217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cxnSp>
        <p:nvCxnSpPr>
          <p:cNvPr id="28" name="Straight Connector 42"/>
          <p:cNvCxnSpPr/>
          <p:nvPr userDrawn="1"/>
        </p:nvCxnSpPr>
        <p:spPr>
          <a:xfrm>
            <a:off x="4253431" y="2020603"/>
            <a:ext cx="0" cy="3852000"/>
          </a:xfrm>
          <a:prstGeom prst="line">
            <a:avLst/>
          </a:prstGeom>
          <a:ln w="12700" cmpd="sng">
            <a:solidFill>
              <a:srgbClr val="4B2882">
                <a:alpha val="4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2"/>
          <p:cNvCxnSpPr/>
          <p:nvPr userDrawn="1"/>
        </p:nvCxnSpPr>
        <p:spPr>
          <a:xfrm>
            <a:off x="8034856" y="2020603"/>
            <a:ext cx="0" cy="3852000"/>
          </a:xfrm>
          <a:prstGeom prst="line">
            <a:avLst/>
          </a:prstGeom>
          <a:ln w="12700" cmpd="sng">
            <a:solidFill>
              <a:srgbClr val="4B2882">
                <a:alpha val="4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37" name="ZoneTexte 36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38" name="Connecteur droit 37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FA0168F-D791-4074-94A9-32FD5829A084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re 1">
            <a:extLst>
              <a:ext uri="{FF2B5EF4-FFF2-40B4-BE49-F238E27FC236}">
                <a16:creationId xmlns:a16="http://schemas.microsoft.com/office/drawing/2014/main" id="{3F05675B-AC65-42B4-9BF7-E845086632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36" name="Espace réservé du texte 3">
            <a:extLst>
              <a:ext uri="{FF2B5EF4-FFF2-40B4-BE49-F238E27FC236}">
                <a16:creationId xmlns:a16="http://schemas.microsoft.com/office/drawing/2014/main" id="{FB09FE15-FC9A-4CB7-BE7E-7D7847E6EA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599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Vecteur gratuit bannière de typographie horizontale de l'éducation sertie d'illustration plate de symboles d'apprentissage et de connaissances">
            <a:extLst>
              <a:ext uri="{FF2B5EF4-FFF2-40B4-BE49-F238E27FC236}">
                <a16:creationId xmlns:a16="http://schemas.microsoft.com/office/drawing/2014/main" id="{B0115B31-39A2-4469-BE26-36BA17F527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3028" y="1609549"/>
            <a:ext cx="11625943" cy="497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grpSp>
        <p:nvGrpSpPr>
          <p:cNvPr id="28" name="Groupe 27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29" name="ZoneTexte 28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30" name="Connecteur droit 29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4A11906-E229-4529-8475-B0AA7D237928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23CB8BF3-5F6A-494F-BE2A-B5081D7450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D0C810C2-D0CF-470C-B2AA-65CB2896ED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997983-A6E2-4888-9F0C-6134B491825B}"/>
              </a:ext>
            </a:extLst>
          </p:cNvPr>
          <p:cNvSpPr/>
          <p:nvPr userDrawn="1"/>
        </p:nvSpPr>
        <p:spPr>
          <a:xfrm>
            <a:off x="283028" y="1609549"/>
            <a:ext cx="11625943" cy="497724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785813" y="1743612"/>
            <a:ext cx="10520362" cy="461150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 baseline="0"/>
            </a:lvl1pPr>
            <a:lvl2pPr>
              <a:defRPr sz="1600" baseline="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13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110952" cy="6858000"/>
          </a:xfrm>
          <a:prstGeom prst="rect">
            <a:avLst/>
          </a:prstGeom>
          <a:gradFill>
            <a:gsLst>
              <a:gs pos="0">
                <a:srgbClr val="4B2882"/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7"/>
            <a:ext cx="6110952" cy="685714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110952" cy="6858000"/>
          </a:xfrm>
          <a:prstGeom prst="rect">
            <a:avLst/>
          </a:prstGeom>
          <a:gradFill>
            <a:gsLst>
              <a:gs pos="0">
                <a:srgbClr val="4B2882">
                  <a:alpha val="26000"/>
                </a:srgbClr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6158375" y="2552127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944325" y="2212639"/>
            <a:ext cx="4672012" cy="483022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TITLE OF CHAPTER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6944324" y="2994343"/>
            <a:ext cx="4672012" cy="2187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fr-FR"/>
              <a:t>SUBTITLE OF THE CHAPTER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grpSp>
          <p:nvGrpSpPr>
            <p:cNvPr id="21" name="Groupe 20"/>
            <p:cNvGrpSpPr/>
            <p:nvPr userDrawn="1"/>
          </p:nvGrpSpPr>
          <p:grpSpPr>
            <a:xfrm>
              <a:off x="193846" y="255606"/>
              <a:ext cx="11860804" cy="246221"/>
              <a:chOff x="193846" y="255606"/>
              <a:chExt cx="11860804" cy="246221"/>
            </a:xfrm>
          </p:grpSpPr>
          <p:cxnSp>
            <p:nvCxnSpPr>
              <p:cNvPr id="23" name="Connecteur droit 22"/>
              <p:cNvCxnSpPr/>
              <p:nvPr userDrawn="1"/>
            </p:nvCxnSpPr>
            <p:spPr>
              <a:xfrm>
                <a:off x="1110650" y="412232"/>
                <a:ext cx="10944000" cy="0"/>
              </a:xfrm>
              <a:prstGeom prst="line">
                <a:avLst/>
              </a:prstGeom>
              <a:ln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 userDrawn="1"/>
            </p:nvSpPr>
            <p:spPr>
              <a:xfrm>
                <a:off x="193846" y="255606"/>
                <a:ext cx="17430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solidFill>
                      <a:schemeClr val="bg1"/>
                    </a:solidFill>
                    <a:latin typeface="+mn-lt"/>
                  </a:rPr>
                  <a:t>Formation HPC</a:t>
                </a:r>
              </a:p>
            </p:txBody>
          </p:sp>
        </p:grpSp>
        <p:cxnSp>
          <p:nvCxnSpPr>
            <p:cNvPr id="22" name="Connecteur droit 21"/>
            <p:cNvCxnSpPr/>
            <p:nvPr userDrawn="1"/>
          </p:nvCxnSpPr>
          <p:spPr>
            <a:xfrm>
              <a:off x="1127126" y="412232"/>
              <a:ext cx="4968000" cy="0"/>
            </a:xfrm>
            <a:prstGeom prst="line">
              <a:avLst/>
            </a:prstGeom>
            <a:ln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64862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1" hasCustomPrompt="1"/>
          </p:nvPr>
        </p:nvSpPr>
        <p:spPr>
          <a:xfrm>
            <a:off x="952500" y="2013032"/>
            <a:ext cx="2824162" cy="1634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on the icon to add an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3789987"/>
            <a:ext cx="3157537" cy="70814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813" y="4497387"/>
            <a:ext cx="3157537" cy="1217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2" name="Espace réservé pour une image  2"/>
          <p:cNvSpPr>
            <a:spLocks noGrp="1"/>
          </p:cNvSpPr>
          <p:nvPr>
            <p:ph type="pic" sz="quarter" idx="14" hasCustomPrompt="1"/>
          </p:nvPr>
        </p:nvSpPr>
        <p:spPr>
          <a:xfrm>
            <a:off x="4729162" y="2013032"/>
            <a:ext cx="2824162" cy="1634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on the icon to add an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4562475" y="3789987"/>
            <a:ext cx="3157537" cy="70814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4562475" y="4497387"/>
            <a:ext cx="3157537" cy="1217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5" name="Espace réservé pour une image  2"/>
          <p:cNvSpPr>
            <a:spLocks noGrp="1"/>
          </p:cNvSpPr>
          <p:nvPr>
            <p:ph type="pic" sz="quarter" idx="17" hasCustomPrompt="1"/>
          </p:nvPr>
        </p:nvSpPr>
        <p:spPr>
          <a:xfrm>
            <a:off x="8460581" y="2013032"/>
            <a:ext cx="2824162" cy="1634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on the icon to add an image</a:t>
            </a:r>
          </a:p>
        </p:txBody>
      </p:sp>
      <p:sp>
        <p:nvSpPr>
          <p:cNvPr id="26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8293894" y="3789987"/>
            <a:ext cx="3157537" cy="70814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8293894" y="4497387"/>
            <a:ext cx="3157537" cy="1217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cxnSp>
        <p:nvCxnSpPr>
          <p:cNvPr id="28" name="Straight Connector 42"/>
          <p:cNvCxnSpPr/>
          <p:nvPr userDrawn="1"/>
        </p:nvCxnSpPr>
        <p:spPr>
          <a:xfrm>
            <a:off x="4253431" y="1900860"/>
            <a:ext cx="0" cy="3852000"/>
          </a:xfrm>
          <a:prstGeom prst="line">
            <a:avLst/>
          </a:prstGeom>
          <a:ln w="12700" cmpd="sng">
            <a:solidFill>
              <a:srgbClr val="4B2882">
                <a:alpha val="4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2"/>
          <p:cNvCxnSpPr/>
          <p:nvPr userDrawn="1"/>
        </p:nvCxnSpPr>
        <p:spPr>
          <a:xfrm>
            <a:off x="8034856" y="1900860"/>
            <a:ext cx="0" cy="3852000"/>
          </a:xfrm>
          <a:prstGeom prst="line">
            <a:avLst/>
          </a:prstGeom>
          <a:ln w="12700" cmpd="sng">
            <a:solidFill>
              <a:srgbClr val="4B2882">
                <a:alpha val="4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e 38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40" name="ZoneTexte 39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41" name="Connecteur droit 40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3BAE532-0249-4FAC-B2B6-F398D4250E7E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re 1">
            <a:extLst>
              <a:ext uri="{FF2B5EF4-FFF2-40B4-BE49-F238E27FC236}">
                <a16:creationId xmlns:a16="http://schemas.microsoft.com/office/drawing/2014/main" id="{D46F04FF-D70B-41C3-9FC2-748A0776E6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35" name="Espace réservé du texte 3">
            <a:extLst>
              <a:ext uri="{FF2B5EF4-FFF2-40B4-BE49-F238E27FC236}">
                <a16:creationId xmlns:a16="http://schemas.microsoft.com/office/drawing/2014/main" id="{C04A0E24-971A-4A8A-809C-11992E7D16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677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4" name="Connecteur droit 13"/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785813" y="1703598"/>
            <a:ext cx="10056799" cy="465152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 baseline="0"/>
            </a:lvl1pPr>
            <a:lvl2pPr>
              <a:defRPr sz="1600" baseline="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25" name="ZoneTexte 24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26" name="Connecteur droit 25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Vecteur gratuit les employés avec des ordinateurs portables apprennent à la formation professionnelle">
            <a:extLst>
              <a:ext uri="{FF2B5EF4-FFF2-40B4-BE49-F238E27FC236}">
                <a16:creationId xmlns:a16="http://schemas.microsoft.com/office/drawing/2014/main" id="{4E4107D1-516B-4AF7-B2CA-E69BC2869E0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16730" y="3611168"/>
            <a:ext cx="4086816" cy="28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934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.1. Exerc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B4CAD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/>
                </a:solidFill>
              </a:rPr>
              <a:t>EXERC</a:t>
            </a: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/>
              <a:t>ADD A TITTLE</a:t>
            </a:r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C341EC84-1CEF-4AB0-9673-B579D777DC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45F08C6F-B77F-4154-9F88-429EB3D583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pic>
        <p:nvPicPr>
          <p:cNvPr id="21" name="Picture 2" descr="Équipe De Gestionnaires De Crise Résolvant Des Problèmes D'homme D'affaires. Les Employés Avec Un Enchevêtrement Démêlant Ampoule. Illustration Vectorielle Pour Le Travail D'équipe, Solution, Concept De Gestion">
            <a:extLst>
              <a:ext uri="{FF2B5EF4-FFF2-40B4-BE49-F238E27FC236}">
                <a16:creationId xmlns:a16="http://schemas.microsoft.com/office/drawing/2014/main" id="{12E266C6-A40B-4BB4-9D04-11E98EED25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074048"/>
            <a:ext cx="5962650" cy="3724275"/>
          </a:xfrm>
          <a:prstGeom prst="round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DAD6512-50FC-4DE1-B3B4-B3E78AD10057}"/>
              </a:ext>
            </a:extLst>
          </p:cNvPr>
          <p:cNvSpPr txBox="1"/>
          <p:nvPr userDrawn="1"/>
        </p:nvSpPr>
        <p:spPr>
          <a:xfrm>
            <a:off x="785813" y="789534"/>
            <a:ext cx="1583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>
                <a:solidFill>
                  <a:schemeClr val="bg1"/>
                </a:solidFill>
              </a:rPr>
              <a:t>EXERCICE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0294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.3 éval à cha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gradFill>
            <a:gsLst>
              <a:gs pos="0">
                <a:srgbClr val="4B2882"/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4" name="Connecteur droit 13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29" name="Connecteur droit 28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Gestionnaires De Boutique En Ligne Demandant Des Commentaires Aux Clients. écran, Taux, Personnes Avec Mégaphone. Illustration De Bande Dessinée">
            <a:extLst>
              <a:ext uri="{FF2B5EF4-FFF2-40B4-BE49-F238E27FC236}">
                <a16:creationId xmlns:a16="http://schemas.microsoft.com/office/drawing/2014/main" id="{AEC3F57F-8BEE-4CC1-B481-1C4299A41D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05" y="2073937"/>
            <a:ext cx="7193717" cy="410248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6"/>
          <p:cNvSpPr>
            <a:spLocks noGrp="1"/>
          </p:cNvSpPr>
          <p:nvPr>
            <p:ph sz="quarter" idx="12" hasCustomPrompt="1"/>
          </p:nvPr>
        </p:nvSpPr>
        <p:spPr>
          <a:xfrm>
            <a:off x="8297838" y="1752600"/>
            <a:ext cx="3398861" cy="436245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 baseline="0"/>
            </a:lvl1pPr>
            <a:lvl2pPr>
              <a:defRPr sz="1600" baseline="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56AF6AE-D4CD-472A-A5AC-985D4F818E2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8000" y="668692"/>
            <a:ext cx="5230821" cy="10607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08865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.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957"/>
            <a:ext cx="12212133" cy="685504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FC6B9F-6D3B-4137-835E-F980F98FA5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6542" y="2771193"/>
            <a:ext cx="3673113" cy="83041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364" y="5778268"/>
            <a:ext cx="1649751" cy="4052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B17F3E-52CF-764C-A3E4-BECFF323AC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8274" y="6429661"/>
            <a:ext cx="1518612" cy="2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900" b="0" i="1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Document Security : Standard</a:t>
            </a:r>
            <a:endParaRPr kumimoji="0" lang="en-GB" altLang="fr-FR" sz="1800" b="0" i="0" u="none" strike="noStrike" cap="none" normalizeH="0" baseline="0" noProof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6289774" y="6449507"/>
            <a:ext cx="0" cy="14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32059AC-5EE7-5E4D-ABA6-501668C89A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17676" y="6425823"/>
            <a:ext cx="2135884" cy="2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900" b="0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©</a:t>
            </a:r>
            <a:r>
              <a:rPr kumimoji="0" lang="en-GB" altLang="fr-FR" sz="900" b="0" i="1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GB" altLang="fr-FR" sz="900" b="0" i="1" u="none" strike="noStrike" cap="none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Scalian</a:t>
            </a:r>
            <a:r>
              <a:rPr kumimoji="0" lang="en-GB" altLang="fr-FR" sz="900" b="0" i="1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2022. </a:t>
            </a:r>
            <a:r>
              <a:rPr kumimoji="0" lang="fr-FR" sz="900" b="0" i="1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All </a:t>
            </a:r>
            <a:r>
              <a:rPr kumimoji="0" lang="fr-FR" sz="900" b="0" i="1" u="none" strike="noStrike" kern="1200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rights</a:t>
            </a:r>
            <a:r>
              <a:rPr kumimoji="0" lang="fr-FR" sz="900" b="0" i="1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900" b="0" i="1" u="none" strike="noStrike" kern="1200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reserved</a:t>
            </a:r>
            <a:r>
              <a:rPr kumimoji="0" lang="fr-FR" sz="900" b="0" i="1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GB" altLang="fr-FR" sz="900" b="0" i="1" u="none" strike="noStrike" kern="1200" cap="none" normalizeH="0" baseline="0" noProof="0">
              <a:ln>
                <a:noFill/>
              </a:ln>
              <a:solidFill>
                <a:schemeClr val="bg1"/>
              </a:solidFill>
              <a:effectLst/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84EDAD-EF33-49AA-9BD0-6BA6BB67BD82}"/>
              </a:ext>
            </a:extLst>
          </p:cNvPr>
          <p:cNvSpPr/>
          <p:nvPr userDrawn="1"/>
        </p:nvSpPr>
        <p:spPr>
          <a:xfrm>
            <a:off x="4473527" y="2630655"/>
            <a:ext cx="4366127" cy="1153551"/>
          </a:xfrm>
          <a:prstGeom prst="ellipse">
            <a:avLst/>
          </a:prstGeom>
          <a:solidFill>
            <a:srgbClr val="0F0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D7BEB06-56F0-43D9-98AC-89720F478FDC}"/>
              </a:ext>
            </a:extLst>
          </p:cNvPr>
          <p:cNvSpPr txBox="1"/>
          <p:nvPr userDrawn="1"/>
        </p:nvSpPr>
        <p:spPr>
          <a:xfrm>
            <a:off x="374830" y="1599852"/>
            <a:ext cx="8078730" cy="393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sz="3200" b="1" spc="600">
                <a:solidFill>
                  <a:schemeClr val="bg1"/>
                </a:solidFill>
              </a:rPr>
              <a:t>MERCI DE VOTRE ATTENTION</a:t>
            </a:r>
          </a:p>
          <a:p>
            <a:pPr algn="l">
              <a:lnSpc>
                <a:spcPct val="150000"/>
              </a:lnSpc>
            </a:pPr>
            <a:endParaRPr lang="fr-FR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endParaRPr lang="fr-FR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endParaRPr lang="fr-FR" sz="1600" b="1">
              <a:solidFill>
                <a:srgbClr val="00B6DA"/>
              </a:solidFill>
            </a:endParaRPr>
          </a:p>
          <a:p>
            <a:pPr algn="l">
              <a:lnSpc>
                <a:spcPct val="150000"/>
              </a:lnSpc>
            </a:pPr>
            <a:endParaRPr lang="fr-FR" sz="1600" b="1">
              <a:solidFill>
                <a:srgbClr val="00B6DA"/>
              </a:solidFill>
            </a:endParaRPr>
          </a:p>
          <a:p>
            <a:pPr algn="l">
              <a:lnSpc>
                <a:spcPct val="150000"/>
              </a:lnSpc>
            </a:pPr>
            <a:endParaRPr lang="fr-FR" sz="1600" b="1">
              <a:solidFill>
                <a:srgbClr val="00B6DA"/>
              </a:solidFill>
            </a:endParaRPr>
          </a:p>
          <a:p>
            <a:pPr algn="l">
              <a:lnSpc>
                <a:spcPct val="150000"/>
              </a:lnSpc>
            </a:pPr>
            <a:r>
              <a:rPr lang="fr-FR" sz="1600" b="1">
                <a:solidFill>
                  <a:srgbClr val="00B6DA"/>
                </a:solidFill>
              </a:rPr>
              <a:t>SCALIAN ACADEMY LEARNING SERVICES</a:t>
            </a:r>
          </a:p>
          <a:p>
            <a:pPr algn="l">
              <a:lnSpc>
                <a:spcPct val="150000"/>
              </a:lnSpc>
            </a:pPr>
            <a:r>
              <a:rPr lang="fr-FR" sz="1600" b="1">
                <a:solidFill>
                  <a:srgbClr val="00B6DA"/>
                </a:solidFill>
              </a:rPr>
              <a:t>Contact : academypo@scalian.com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2D7AFBC-D177-4B88-8161-C5AFEB75A29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29" y="664875"/>
            <a:ext cx="3673295" cy="9823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902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éjeu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75520" y="1614398"/>
            <a:ext cx="7680853" cy="155537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Clr>
                <a:srgbClr val="FF6600"/>
              </a:buClr>
              <a:buFont typeface="Century Gothic" panose="020B0502020202020204" pitchFamily="34" charset="0"/>
              <a:buNone/>
              <a:defRPr sz="2400" b="1">
                <a:solidFill>
                  <a:srgbClr val="7030A0"/>
                </a:solidFill>
                <a:latin typeface="Century Gothic" panose="020B0502020202020204" pitchFamily="34" charset="0"/>
              </a:defRPr>
            </a:lvl1pPr>
            <a:lvl2pPr marL="756284" indent="-411480">
              <a:buClr>
                <a:schemeClr val="bg1">
                  <a:lumMod val="65000"/>
                </a:schemeClr>
              </a:buClr>
              <a:buFont typeface="Century Gothic" panose="020B0502020202020204" pitchFamily="34" charset="0"/>
              <a:buChar char="►"/>
              <a:defRPr sz="2160">
                <a:latin typeface="Century Gothic" panose="020B0502020202020204" pitchFamily="34" charset="0"/>
              </a:defRPr>
            </a:lvl2pPr>
            <a:lvl3pPr marL="1036320" indent="-259080">
              <a:buFont typeface="Century Gothic" panose="020B0502020202020204" pitchFamily="34" charset="0"/>
              <a:buChar char="■"/>
              <a:defRPr sz="1920">
                <a:latin typeface="Century Gothic" panose="020B0502020202020204" pitchFamily="34" charset="0"/>
              </a:defRPr>
            </a:lvl3pPr>
            <a:lvl4pPr marL="1295400" indent="-259080">
              <a:buClr>
                <a:schemeClr val="bg1">
                  <a:lumMod val="65000"/>
                </a:schemeClr>
              </a:buClr>
              <a:buFont typeface="Century Gothic" panose="020B0502020202020204" pitchFamily="34" charset="0"/>
              <a:buChar char="■"/>
              <a:defRPr sz="1680">
                <a:latin typeface="Century Gothic" panose="020B0502020202020204" pitchFamily="34" charset="0"/>
              </a:defRPr>
            </a:lvl4pPr>
            <a:lvl5pPr>
              <a:defRPr sz="1440">
                <a:latin typeface="Century Gothic" panose="020B0502020202020204" pitchFamily="34" charset="0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43339" y="145435"/>
            <a:ext cx="9359900" cy="6842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80"/>
            </a:lvl1pPr>
          </a:lstStyle>
          <a:p>
            <a:r>
              <a:rPr lang="en-GB" noProof="0" err="1"/>
              <a:t>exercice</a:t>
            </a:r>
            <a:endParaRPr lang="en-GB" noProof="0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72431" y="6616944"/>
            <a:ext cx="5095384" cy="153888"/>
          </a:xfrm>
        </p:spPr>
        <p:txBody>
          <a:bodyPr/>
          <a:lstStyle/>
          <a:p>
            <a:r>
              <a:rPr lang="fr-FR"/>
              <a:t>SCALIAN </a:t>
            </a:r>
            <a:r>
              <a:rPr lang="fr-FR" err="1"/>
              <a:t>Academy</a:t>
            </a:r>
            <a:r>
              <a:rPr lang="fr-FR"/>
              <a:t> Performance des Opérations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4F1D06-0230-4435-996E-F4D2F28945BD}"/>
              </a:ext>
            </a:extLst>
          </p:cNvPr>
          <p:cNvSpPr/>
          <p:nvPr userDrawn="1"/>
        </p:nvSpPr>
        <p:spPr>
          <a:xfrm>
            <a:off x="-87682" y="0"/>
            <a:ext cx="12279682" cy="6858000"/>
          </a:xfrm>
          <a:prstGeom prst="rect">
            <a:avLst/>
          </a:prstGeom>
          <a:solidFill>
            <a:srgbClr val="4B2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Illustration Intérieure De Café">
            <a:extLst>
              <a:ext uri="{FF2B5EF4-FFF2-40B4-BE49-F238E27FC236}">
                <a16:creationId xmlns:a16="http://schemas.microsoft.com/office/drawing/2014/main" id="{17471E81-F070-4C9D-B430-E214BB867A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0406" y="1786963"/>
            <a:ext cx="6595231" cy="446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CE09182-54F0-4496-B8B1-53125305DACB}"/>
              </a:ext>
            </a:extLst>
          </p:cNvPr>
          <p:cNvSpPr txBox="1"/>
          <p:nvPr userDrawn="1"/>
        </p:nvSpPr>
        <p:spPr>
          <a:xfrm rot="20086608">
            <a:off x="-33623" y="1325006"/>
            <a:ext cx="5777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>
                <a:solidFill>
                  <a:schemeClr val="bg1"/>
                </a:solidFill>
              </a:rPr>
              <a:t>PAUSE-DÉJEUNER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34136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8"/>
            <a:ext cx="11309339" cy="9792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12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681419"/>
            <a:ext cx="11029615" cy="449295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3" y="6269647"/>
            <a:ext cx="2844799" cy="365125"/>
          </a:xfrm>
        </p:spPr>
        <p:txBody>
          <a:bodyPr/>
          <a:lstStyle/>
          <a:p>
            <a:pPr rtl="0"/>
            <a:fld id="{4284DE75-DF3C-46A1-8E6B-C01542896712}" type="datetime1">
              <a:rPr lang="fr-FR" noProof="0" smtClean="0"/>
              <a:t>10/10/2023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265321"/>
            <a:ext cx="6917211" cy="365125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6269647"/>
            <a:ext cx="1052508" cy="365125"/>
          </a:xfrm>
        </p:spPr>
        <p:txBody>
          <a:bodyPr/>
          <a:lstStyle>
            <a:lvl1pPr>
              <a:defRPr sz="144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3995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4"/>
          </a:xfrm>
          <a:effectLst/>
        </p:spPr>
        <p:txBody>
          <a:bodyPr anchor="b">
            <a:normAutofit/>
          </a:bodyPr>
          <a:lstStyle>
            <a:lvl1pPr>
              <a:defRPr sz="324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6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440" cap="all">
                <a:solidFill>
                  <a:schemeClr val="accent2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8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CD74-91A7-4B71-B298-50645341EDD4}" type="datetime1">
              <a:rPr lang="fr-FR" noProof="0" smtClean="0"/>
              <a:t>10/10/2023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2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8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92156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5"/>
            <a:ext cx="11300036" cy="9733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2" y="355264"/>
            <a:ext cx="11029616" cy="988332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831239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1980" b="0">
                <a:solidFill>
                  <a:schemeClr val="accent2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506398"/>
            <a:ext cx="5393100" cy="3785096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6" y="1831238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1980" b="0">
                <a:solidFill>
                  <a:schemeClr val="accent2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506398"/>
            <a:ext cx="5393100" cy="3785096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05953" y="6313189"/>
            <a:ext cx="2844799" cy="365125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10/10/2023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308863"/>
            <a:ext cx="6917211" cy="365125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58301" y="6313189"/>
            <a:ext cx="1052511" cy="365125"/>
          </a:xfrm>
        </p:spPr>
        <p:txBody>
          <a:bodyPr/>
          <a:lstStyle>
            <a:lvl1pPr>
              <a:defRPr sz="144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68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.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F568DC12-A552-4D58-A418-1EBDF20AF7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57" y="2"/>
            <a:ext cx="6157796" cy="6857998"/>
          </a:xfrm>
          <a:prstGeom prst="rect">
            <a:avLst/>
          </a:prstGeom>
        </p:spPr>
      </p:pic>
      <p:cxnSp>
        <p:nvCxnSpPr>
          <p:cNvPr id="14" name="Connecteur droit 13"/>
          <p:cNvCxnSpPr/>
          <p:nvPr userDrawn="1"/>
        </p:nvCxnSpPr>
        <p:spPr>
          <a:xfrm>
            <a:off x="6158375" y="2552127"/>
            <a:ext cx="648000" cy="0"/>
          </a:xfrm>
          <a:prstGeom prst="line">
            <a:avLst/>
          </a:prstGeom>
          <a:ln w="57150">
            <a:solidFill>
              <a:srgbClr val="00B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-2407" y="0"/>
            <a:ext cx="6157796" cy="6858000"/>
          </a:xfrm>
          <a:prstGeom prst="rect">
            <a:avLst/>
          </a:prstGeom>
          <a:gradFill>
            <a:gsLst>
              <a:gs pos="0">
                <a:srgbClr val="4B2882">
                  <a:alpha val="26000"/>
                </a:srgbClr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944325" y="2212639"/>
            <a:ext cx="4672012" cy="483022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TITLE OF CHAPTER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6944324" y="2994343"/>
            <a:ext cx="4672012" cy="2187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fr-FR"/>
              <a:t>SUBTITLE OF THE CHAPTER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568F95E7-AB70-4777-B922-0EB71BC84A69}"/>
              </a:ext>
            </a:extLst>
          </p:cNvPr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A432C5DB-FB4F-4679-A643-5382982513D2}"/>
                </a:ext>
              </a:extLst>
            </p:cNvPr>
            <p:cNvGrpSpPr/>
            <p:nvPr userDrawn="1"/>
          </p:nvGrpSpPr>
          <p:grpSpPr>
            <a:xfrm>
              <a:off x="193846" y="255606"/>
              <a:ext cx="11860804" cy="246221"/>
              <a:chOff x="193846" y="255606"/>
              <a:chExt cx="11860804" cy="246221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E09EE414-941A-40DE-91E8-448277EA6C9C}"/>
                  </a:ext>
                </a:extLst>
              </p:cNvPr>
              <p:cNvCxnSpPr/>
              <p:nvPr userDrawn="1"/>
            </p:nvCxnSpPr>
            <p:spPr>
              <a:xfrm>
                <a:off x="1110650" y="412232"/>
                <a:ext cx="10944000" cy="0"/>
              </a:xfrm>
              <a:prstGeom prst="line">
                <a:avLst/>
              </a:prstGeom>
              <a:ln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FD92C73-2507-4865-BE98-C25A55B753DA}"/>
                  </a:ext>
                </a:extLst>
              </p:cNvPr>
              <p:cNvSpPr txBox="1"/>
              <p:nvPr userDrawn="1"/>
            </p:nvSpPr>
            <p:spPr>
              <a:xfrm>
                <a:off x="193846" y="255606"/>
                <a:ext cx="17430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solidFill>
                      <a:schemeClr val="bg1"/>
                    </a:solidFill>
                    <a:latin typeface="+mn-lt"/>
                  </a:rPr>
                  <a:t>Formation HPC</a:t>
                </a:r>
              </a:p>
            </p:txBody>
          </p:sp>
        </p:grp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B447163-7FF0-4246-B7D5-6BFB8EB37D3C}"/>
                </a:ext>
              </a:extLst>
            </p:cNvPr>
            <p:cNvCxnSpPr/>
            <p:nvPr userDrawn="1"/>
          </p:nvCxnSpPr>
          <p:spPr>
            <a:xfrm>
              <a:off x="1127126" y="412232"/>
              <a:ext cx="4968000" cy="0"/>
            </a:xfrm>
            <a:prstGeom prst="line">
              <a:avLst/>
            </a:prstGeom>
            <a:ln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2616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4B2882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 contras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84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-16371" y="0"/>
            <a:ext cx="6098400" cy="6858000"/>
          </a:xfrm>
          <a:prstGeom prst="rect">
            <a:avLst/>
          </a:prstGeom>
          <a:solidFill>
            <a:srgbClr val="006085">
              <a:alpha val="56863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 userDrawn="1"/>
        </p:nvCxnSpPr>
        <p:spPr>
          <a:xfrm>
            <a:off x="6158375" y="2552127"/>
            <a:ext cx="648000" cy="0"/>
          </a:xfrm>
          <a:prstGeom prst="line">
            <a:avLst/>
          </a:prstGeom>
          <a:ln w="57150">
            <a:solidFill>
              <a:srgbClr val="60B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re 1"/>
          <p:cNvSpPr>
            <a:spLocks noGrp="1"/>
          </p:cNvSpPr>
          <p:nvPr>
            <p:ph type="title" hasCustomPrompt="1"/>
          </p:nvPr>
        </p:nvSpPr>
        <p:spPr>
          <a:xfrm>
            <a:off x="6944325" y="2212639"/>
            <a:ext cx="4672012" cy="483022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TITLE OF CHAPTER</a:t>
            </a:r>
          </a:p>
        </p:txBody>
      </p:sp>
      <p:sp>
        <p:nvSpPr>
          <p:cNvPr id="30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6944324" y="2994343"/>
            <a:ext cx="4672012" cy="2187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fr-FR"/>
              <a:t>SUBTITLE OF THE CHAPTER</a:t>
            </a:r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31" name="Connecteur droit 30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1180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gradFill>
            <a:gsLst>
              <a:gs pos="0">
                <a:srgbClr val="4B2882"/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4" name="Connecteur droit 13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80388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785813" y="2232025"/>
            <a:ext cx="5100637" cy="4018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2" hasCustomPrompt="1"/>
          </p:nvPr>
        </p:nvSpPr>
        <p:spPr>
          <a:xfrm>
            <a:off x="6534150" y="1752600"/>
            <a:ext cx="5162550" cy="436245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 baseline="0"/>
            </a:lvl1pPr>
            <a:lvl2pPr>
              <a:defRPr sz="1600" baseline="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cxnSp>
        <p:nvCxnSpPr>
          <p:cNvPr id="27" name="Connecteur droit 26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29" name="Connecteur droit 28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6046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4B28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80388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  <p:cxnSp>
        <p:nvCxnSpPr>
          <p:cNvPr id="32" name="Connecteur droit 31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34" name="Connecteur droit 3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82FAC165-D537-4CDF-8DC3-394C2DCC6A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5" name="Espace réservé du contenu 6">
            <a:extLst>
              <a:ext uri="{FF2B5EF4-FFF2-40B4-BE49-F238E27FC236}">
                <a16:creationId xmlns:a16="http://schemas.microsoft.com/office/drawing/2014/main" id="{998D6D29-6682-467B-9C2A-456816DF632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70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0060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009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80388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TITTLE</a:t>
            </a:r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C341EC84-1CEF-4AB0-9673-B579D777DC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45F08C6F-B77F-4154-9F88-429EB3D583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65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60BB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FEC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80388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FECD50"/>
                </a:solidFill>
              </a:defRPr>
            </a:lvl1pPr>
          </a:lstStyle>
          <a:p>
            <a:pPr lvl="0"/>
            <a:r>
              <a:rPr lang="fr-FR"/>
              <a:t>ADD A TITTLE</a:t>
            </a:r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71D99A9-92EF-4DEA-9C73-ED4298A81B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E5CE2CCD-4743-407B-B245-349F90C6AEA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350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0472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00B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80388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B6DA"/>
                </a:solidFill>
              </a:defRPr>
            </a:lvl1pPr>
          </a:lstStyle>
          <a:p>
            <a:pPr lvl="0"/>
            <a:r>
              <a:rPr lang="fr-FR"/>
              <a:t>ADD A TITTLE</a:t>
            </a:r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670BEE30-5B52-4D07-B921-3D0B63EA83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24BA3C17-CB9F-49DF-81EC-CD55857BDF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89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ésentation du Groupe SCALIAN — v 3.0 — 2018"/>
          <p:cNvSpPr txBox="1"/>
          <p:nvPr userDrawn="1"/>
        </p:nvSpPr>
        <p:spPr>
          <a:xfrm rot="16200000">
            <a:off x="10882382" y="5096993"/>
            <a:ext cx="2317749" cy="33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91437" tIns="91437" rIns="91437" bIns="91437" anchor="ctr">
            <a:spAutoFit/>
          </a:bodyPr>
          <a:lstStyle>
            <a:lvl1pPr defTabSz="457200">
              <a:lnSpc>
                <a:spcPct val="120000"/>
              </a:lnSpc>
              <a:defRPr sz="1800">
                <a:solidFill>
                  <a:srgbClr val="5E3C9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Formation High Performance Computing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A9FCCD1A-E008-41A3-BF0A-F75BC189F7BB}"/>
              </a:ext>
            </a:extLst>
          </p:cNvPr>
          <p:cNvSpPr txBox="1">
            <a:spLocks/>
          </p:cNvSpPr>
          <p:nvPr userDrawn="1"/>
        </p:nvSpPr>
        <p:spPr>
          <a:xfrm>
            <a:off x="9428094" y="64844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rgbClr val="4B288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9D320-467E-4FF7-9F01-280B13BEA3C6}" type="slidenum">
              <a:rPr lang="fr-FR" sz="900" smtClean="0"/>
              <a:pPr/>
              <a:t>‹N°›</a:t>
            </a:fld>
            <a:endParaRPr lang="fr-FR" sz="9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B17F3E-52CF-764C-A3E4-BECFF323AC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69299" y="6699983"/>
            <a:ext cx="1156333" cy="18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700" b="0" i="1" u="none" strike="noStrike" cap="none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Document Security : Standard</a:t>
            </a:r>
            <a:endParaRPr kumimoji="0" lang="en-GB" altLang="fr-FR" sz="1400" b="0" i="0" u="none" strike="noStrike" cap="none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DD51B85-BA4B-4C59-9C76-B617A8CA40E8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299" y="75936"/>
            <a:ext cx="1346152" cy="360000"/>
          </a:xfrm>
          <a:prstGeom prst="rect">
            <a:avLst/>
          </a:prstGeom>
        </p:spPr>
      </p:pic>
    </p:spTree>
    <p:custDataLst>
      <p:tags r:id="rId30"/>
    </p:custDataLst>
    <p:extLst>
      <p:ext uri="{BB962C8B-B14F-4D97-AF65-F5344CB8AC3E}">
        <p14:creationId xmlns:p14="http://schemas.microsoft.com/office/powerpoint/2010/main" val="379955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6" r:id="rId2"/>
    <p:sldLayoutId id="2147483698" r:id="rId3"/>
    <p:sldLayoutId id="2147483689" r:id="rId4"/>
    <p:sldLayoutId id="2147483680" r:id="rId5"/>
    <p:sldLayoutId id="2147483651" r:id="rId6"/>
    <p:sldLayoutId id="2147483662" r:id="rId7"/>
    <p:sldLayoutId id="2147483693" r:id="rId8"/>
    <p:sldLayoutId id="2147483694" r:id="rId9"/>
    <p:sldLayoutId id="2147483691" r:id="rId10"/>
    <p:sldLayoutId id="2147483692" r:id="rId11"/>
    <p:sldLayoutId id="2147483706" r:id="rId12"/>
    <p:sldLayoutId id="2147483707" r:id="rId13"/>
    <p:sldLayoutId id="2147483650" r:id="rId14"/>
    <p:sldLayoutId id="2147483696" r:id="rId15"/>
    <p:sldLayoutId id="2147483687" r:id="rId16"/>
    <p:sldLayoutId id="2147483671" r:id="rId17"/>
    <p:sldLayoutId id="2147483688" r:id="rId18"/>
    <p:sldLayoutId id="2147483685" r:id="rId19"/>
    <p:sldLayoutId id="2147483690" r:id="rId20"/>
    <p:sldLayoutId id="2147483673" r:id="rId21"/>
    <p:sldLayoutId id="2147483700" r:id="rId22"/>
    <p:sldLayoutId id="2147483705" r:id="rId23"/>
    <p:sldLayoutId id="2147483672" r:id="rId24"/>
    <p:sldLayoutId id="2147483703" r:id="rId25"/>
    <p:sldLayoutId id="2147483708" r:id="rId26"/>
    <p:sldLayoutId id="2147483709" r:id="rId27"/>
    <p:sldLayoutId id="2147483710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Layout" Target="../diagrams/layout1.xml"/><Relationship Id="rId7" Type="http://schemas.openxmlformats.org/officeDocument/2006/relationships/hyperlink" Target="https://www.google.com/imgres?imgurl=https%3A%2F%2Fupload.wikimedia.org%2Fwikipedia%2Fcommons%2Fthumb%2Fb%2Fb8%2FFortran_logo.svg%2F1200px-Fortran_logo.svg.png&amp;tbnid=KAGTLKUJPSEiBM&amp;vet=12ahUKEwjDmdjXouyBAxUSoUwKHTJ_Dd8QMygAegQIARBR..i&amp;imgrefurl=https%3A%2F%2Ffr.wikipedia.org%2Fwiki%2FFortran&amp;docid=oic4Po3gspakbM&amp;w=1200&amp;h=1200&amp;q=fortran&amp;client=firefox-b-d&amp;ved=2ahUKEwjDmdjXouyBAxUSoUwKHTJ_Dd8QMygAegQIARBR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cpp/parallel/openmp/reference/openmp-library-reference?view=msvc-160" TargetMode="External"/><Relationship Id="rId2" Type="http://schemas.openxmlformats.org/officeDocument/2006/relationships/hyperlink" Target="http://jakascorner.com/blog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openmp.org/wp-content/uploads/openmp-4.5.pdf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fr-fr/cpp/parallel/openmp/openmp-simd?view=msvc-170" TargetMode="Externa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b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3.wdp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DC7663-B8AB-3061-0887-234B62B9802B}"/>
              </a:ext>
            </a:extLst>
          </p:cNvPr>
          <p:cNvSpPr/>
          <p:nvPr/>
        </p:nvSpPr>
        <p:spPr>
          <a:xfrm>
            <a:off x="3217593" y="3706533"/>
            <a:ext cx="8392798" cy="1914620"/>
          </a:xfrm>
          <a:prstGeom prst="rect">
            <a:avLst/>
          </a:prstGeom>
          <a:solidFill>
            <a:srgbClr val="1A3260"/>
          </a:solidFill>
          <a:ln w="22225" cap="rnd" cmpd="sng" algn="ctr">
            <a:solidFill>
              <a:srgbClr val="1A326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592627-3433-46BD-9012-680976C4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593" y="3917482"/>
            <a:ext cx="8392798" cy="1703670"/>
          </a:xfrm>
        </p:spPr>
        <p:txBody>
          <a:bodyPr/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HIGH PERFORMANCE COMPUTING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600" dirty="0">
                <a:solidFill>
                  <a:schemeClr val="bg1"/>
                </a:solidFill>
              </a:rPr>
              <a:t>-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600" dirty="0">
                <a:solidFill>
                  <a:schemeClr val="bg1"/>
                </a:solidFill>
              </a:rPr>
              <a:t>Multithread computation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1C2A6D-F133-4958-8689-1AAC3D326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9418" y="5476240"/>
            <a:ext cx="4870223" cy="568960"/>
          </a:xfrm>
        </p:spPr>
        <p:txBody>
          <a:bodyPr/>
          <a:lstStyle/>
          <a:p>
            <a:r>
              <a:rPr lang="fr-FR" sz="1200" dirty="0"/>
              <a:t>DATE – oct. 2023  </a:t>
            </a:r>
          </a:p>
          <a:p>
            <a:r>
              <a:rPr lang="fr-FR" sz="1200" dirty="0"/>
              <a:t>VERSION – 3.0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00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785813" y="1703598"/>
            <a:ext cx="6234112" cy="4651522"/>
          </a:xfrm>
        </p:spPr>
        <p:txBody>
          <a:bodyPr>
            <a:normAutofit lnSpcReduction="10000"/>
          </a:bodyPr>
          <a:lstStyle/>
          <a:p>
            <a:r>
              <a:rPr lang="fr-FR" b="1" spc="-1" dirty="0">
                <a:solidFill>
                  <a:srgbClr val="800000"/>
                </a:solidFill>
                <a:latin typeface="Arial"/>
              </a:rPr>
              <a:t>Open</a:t>
            </a:r>
            <a:r>
              <a:rPr lang="fr-FR" spc="-1" dirty="0">
                <a:solidFill>
                  <a:srgbClr val="800000"/>
                </a:solidFill>
                <a:latin typeface="Arial"/>
              </a:rPr>
              <a:t> </a:t>
            </a:r>
            <a:r>
              <a:rPr lang="fr-FR" b="1" spc="-1" dirty="0">
                <a:solidFill>
                  <a:srgbClr val="800000"/>
                </a:solidFill>
                <a:latin typeface="Arial"/>
              </a:rPr>
              <a:t>M</a:t>
            </a:r>
            <a:r>
              <a:rPr lang="fr-FR" spc="-1" dirty="0">
                <a:solidFill>
                  <a:srgbClr val="FF950E"/>
                </a:solidFill>
                <a:latin typeface="Arial"/>
              </a:rPr>
              <a:t>ulti-</a:t>
            </a:r>
            <a:r>
              <a:rPr lang="fr-FR" b="1" spc="-1" dirty="0" err="1">
                <a:solidFill>
                  <a:srgbClr val="800000"/>
                </a:solidFill>
                <a:latin typeface="Arial"/>
              </a:rPr>
              <a:t>P</a:t>
            </a:r>
            <a:r>
              <a:rPr lang="fr-FR" spc="-1" dirty="0" err="1">
                <a:solidFill>
                  <a:srgbClr val="FF950E"/>
                </a:solidFill>
                <a:latin typeface="Arial"/>
              </a:rPr>
              <a:t>rocessing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OpenMP n'est qu'un langage dans lequel on peut implémenter son algo parallèle, comme </a:t>
            </a:r>
            <a:r>
              <a:rPr lang="fr-FR" sz="2000" i="1" dirty="0" err="1"/>
              <a:t>tbb</a:t>
            </a:r>
            <a:r>
              <a:rPr lang="fr-FR" sz="2000" i="1" dirty="0"/>
              <a:t> </a:t>
            </a:r>
            <a:r>
              <a:rPr lang="fr-FR" sz="2000" i="1" dirty="0" err="1"/>
              <a:t>mpi</a:t>
            </a:r>
            <a:r>
              <a:rPr lang="fr-FR" sz="2000" i="1" dirty="0"/>
              <a:t> </a:t>
            </a:r>
            <a:r>
              <a:rPr lang="fr-FR" sz="2000" i="1" dirty="0" err="1"/>
              <a:t>cuda</a:t>
            </a:r>
            <a:r>
              <a:rPr lang="fr-FR" sz="2000" i="1" dirty="0"/>
              <a:t> </a:t>
            </a:r>
            <a:r>
              <a:rPr lang="fr-FR" sz="2000" dirty="0"/>
              <a:t>etc.</a:t>
            </a:r>
          </a:p>
          <a:p>
            <a:endParaRPr lang="fr-FR" sz="2000" dirty="0"/>
          </a:p>
          <a:p>
            <a:r>
              <a:rPr lang="fr-FR" sz="2000" dirty="0"/>
              <a:t>il faut avoir une idée précise de l'algorithme et avoir découpé en amont son problème car :</a:t>
            </a:r>
          </a:p>
          <a:p>
            <a:endParaRPr lang="fr-FR" sz="2000" dirty="0"/>
          </a:p>
          <a:p>
            <a:r>
              <a:rPr lang="fr-FR" sz="2000" dirty="0"/>
              <a:t>OpenMP n'est pas magique et ne fait pas tout le travail</a:t>
            </a:r>
          </a:p>
          <a:p>
            <a:endParaRPr lang="fr-FR" sz="2000" dirty="0"/>
          </a:p>
          <a:p>
            <a:r>
              <a:rPr lang="fr-FR" sz="2000" dirty="0"/>
              <a:t>OpenMP est principalement un ensemble de directives de préprocesseur commençant par :</a:t>
            </a:r>
            <a:br>
              <a:rPr lang="fr-FR" sz="2000" dirty="0"/>
            </a:br>
            <a:r>
              <a:rPr lang="fr-FR" sz="2000" dirty="0"/>
              <a:t>		#pragma </a:t>
            </a:r>
            <a:r>
              <a:rPr lang="fr-FR" sz="2000" dirty="0" err="1"/>
              <a:t>omp</a:t>
            </a:r>
            <a:r>
              <a:rPr lang="fr-FR" sz="2000" dirty="0"/>
              <a:t> ...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qu’OPENMP ?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22D680F-B704-F8CD-FA8C-11C1C088E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690715296"/>
              </p:ext>
            </p:extLst>
          </p:nvPr>
        </p:nvGraphicFramePr>
        <p:xfrm>
          <a:off x="6705981" y="1829776"/>
          <a:ext cx="5486019" cy="4575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Fortran — Wikipédia">
            <a:hlinkClick r:id="rId7"/>
            <a:extLst>
              <a:ext uri="{FF2B5EF4-FFF2-40B4-BE49-F238E27FC236}">
                <a16:creationId xmlns:a16="http://schemas.microsoft.com/office/drawing/2014/main" id="{66908108-01DF-BE22-3D70-5FBA80F90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847700"/>
            <a:ext cx="684634" cy="68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Une image contenant Graphique, cercle, symbole, capture d’écran&#10;&#10;Description générée automatiquement">
            <a:extLst>
              <a:ext uri="{FF2B5EF4-FFF2-40B4-BE49-F238E27FC236}">
                <a16:creationId xmlns:a16="http://schemas.microsoft.com/office/drawing/2014/main" id="{45A484CA-941C-1519-888A-68ADDF589B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990" y="757254"/>
            <a:ext cx="780941" cy="8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6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48" y="1742660"/>
            <a:ext cx="9964541" cy="2686425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Modèle d’exécution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6D1CE7-2FAB-C001-591A-C8B250D8CA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35148" y="4834680"/>
            <a:ext cx="54864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80" spc="-1" dirty="0">
                <a:solidFill>
                  <a:srgbClr val="FF950E"/>
                </a:solidFill>
                <a:latin typeface="Arial"/>
              </a:rPr>
              <a:t>« Fork and </a:t>
            </a:r>
            <a:r>
              <a:rPr lang="fr-FR" sz="2880" spc="-1" dirty="0" err="1">
                <a:solidFill>
                  <a:srgbClr val="FF950E"/>
                </a:solidFill>
                <a:latin typeface="Arial"/>
              </a:rPr>
              <a:t>Join</a:t>
            </a:r>
            <a:r>
              <a:rPr lang="fr-FR" sz="2880" spc="-1" dirty="0">
                <a:solidFill>
                  <a:srgbClr val="FF950E"/>
                </a:solidFill>
                <a:latin typeface="Arial"/>
              </a:rPr>
              <a:t> »</a:t>
            </a:r>
            <a:br>
              <a:rPr lang="fr-FR" sz="2880" spc="-1" dirty="0">
                <a:solidFill>
                  <a:srgbClr val="FF950E"/>
                </a:solidFill>
                <a:latin typeface="Arial"/>
              </a:rPr>
            </a:br>
            <a:endParaRPr lang="fr-FR" sz="2880" dirty="0"/>
          </a:p>
        </p:txBody>
      </p:sp>
      <p:sp>
        <p:nvSpPr>
          <p:cNvPr id="7" name="Rectangle 6"/>
          <p:cNvSpPr/>
          <p:nvPr/>
        </p:nvSpPr>
        <p:spPr>
          <a:xfrm>
            <a:off x="4797120" y="4569033"/>
            <a:ext cx="5486400" cy="18825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Un unique processus (thread maître)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Crée des threads en début de section parallèle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Synchronise les threads en fin de section parallèle</a:t>
            </a:r>
          </a:p>
        </p:txBody>
      </p:sp>
    </p:spTree>
    <p:extLst>
      <p:ext uri="{BB962C8B-B14F-4D97-AF65-F5344CB8AC3E}">
        <p14:creationId xmlns:p14="http://schemas.microsoft.com/office/powerpoint/2010/main" val="260499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785880" y="2027091"/>
            <a:ext cx="3928995" cy="4651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err="1"/>
              <a:t>void</a:t>
            </a:r>
            <a:r>
              <a:rPr lang="fr-FR" sz="1600" dirty="0"/>
              <a:t> </a:t>
            </a:r>
            <a:r>
              <a:rPr lang="fr-FR" sz="1600" dirty="0" err="1"/>
              <a:t>thunk</a:t>
            </a:r>
            <a:r>
              <a:rPr lang="fr-FR" sz="1600" dirty="0"/>
              <a:t>()</a:t>
            </a:r>
          </a:p>
          <a:p>
            <a:pPr marL="0" indent="0">
              <a:buNone/>
            </a:pPr>
            <a:r>
              <a:rPr lang="fr-FR" sz="1600" dirty="0"/>
              <a:t>{	</a:t>
            </a:r>
            <a:br>
              <a:rPr lang="fr-FR" sz="1600" dirty="0"/>
            </a:br>
            <a:r>
              <a:rPr lang="fr-FR" sz="1600" dirty="0"/>
              <a:t>	// do </a:t>
            </a:r>
            <a:r>
              <a:rPr lang="fr-FR" sz="1600" dirty="0" err="1"/>
              <a:t>something</a:t>
            </a:r>
            <a:br>
              <a:rPr lang="fr-FR" sz="1600" dirty="0"/>
            </a:br>
            <a:r>
              <a:rPr lang="fr-FR" sz="1600" dirty="0"/>
              <a:t>}</a:t>
            </a:r>
          </a:p>
          <a:p>
            <a:pPr marL="0" indent="0">
              <a:buNone/>
            </a:pPr>
            <a:r>
              <a:rPr lang="fr-FR" sz="1600" dirty="0" err="1"/>
              <a:t>pthread_t</a:t>
            </a:r>
            <a:r>
              <a:rPr lang="fr-FR" sz="1600" dirty="0"/>
              <a:t> </a:t>
            </a:r>
            <a:r>
              <a:rPr lang="fr-FR" sz="1600" dirty="0" err="1"/>
              <a:t>tid</a:t>
            </a:r>
            <a:r>
              <a:rPr lang="fr-FR" sz="1600" dirty="0"/>
              <a:t>[4];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/>
              <a:t>for(</a:t>
            </a:r>
            <a:r>
              <a:rPr lang="fr-FR" sz="1600" dirty="0" err="1"/>
              <a:t>int</a:t>
            </a:r>
            <a:r>
              <a:rPr lang="fr-FR" sz="1600" dirty="0"/>
              <a:t> i = 0; i &lt; 4; i++)	</a:t>
            </a:r>
          </a:p>
          <a:p>
            <a:pPr marL="0" indent="0">
              <a:buNone/>
            </a:pPr>
            <a:r>
              <a:rPr lang="fr-FR" sz="1600" dirty="0"/>
              <a:t>     </a:t>
            </a:r>
            <a:r>
              <a:rPr lang="fr-FR" sz="1600" dirty="0" err="1"/>
              <a:t>pthread_create</a:t>
            </a:r>
            <a:r>
              <a:rPr lang="fr-FR" sz="1600" dirty="0"/>
              <a:t>(&amp;</a:t>
            </a:r>
            <a:r>
              <a:rPr lang="fr-FR" sz="1600" dirty="0" err="1"/>
              <a:t>tid</a:t>
            </a:r>
            <a:r>
              <a:rPr lang="fr-FR" sz="1600" dirty="0"/>
              <a:t>[0],0,thunk,0);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/>
              <a:t>for (</a:t>
            </a:r>
            <a:r>
              <a:rPr lang="fr-FR" sz="1600" dirty="0" err="1"/>
              <a:t>int</a:t>
            </a:r>
            <a:r>
              <a:rPr lang="fr-FR" sz="1600" dirty="0"/>
              <a:t> i = 0; i &lt; 4; i++)	</a:t>
            </a:r>
          </a:p>
          <a:p>
            <a:pPr marL="0" indent="0">
              <a:buNone/>
            </a:pPr>
            <a:r>
              <a:rPr lang="fr-FR" sz="1600" dirty="0"/>
              <a:t>	</a:t>
            </a:r>
            <a:r>
              <a:rPr lang="fr-FR" sz="1600" dirty="0" err="1"/>
              <a:t>pthread_join</a:t>
            </a:r>
            <a:r>
              <a:rPr lang="fr-FR" sz="1600" dirty="0"/>
              <a:t> (</a:t>
            </a:r>
            <a:r>
              <a:rPr lang="fr-FR" sz="1600" dirty="0" err="1"/>
              <a:t>tid</a:t>
            </a:r>
            <a:r>
              <a:rPr lang="fr-FR" sz="1600" dirty="0"/>
              <a:t>[i]);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Avantages : simplicité et clarté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785880" y="1311355"/>
            <a:ext cx="5100637" cy="392243"/>
          </a:xfrm>
        </p:spPr>
        <p:txBody>
          <a:bodyPr/>
          <a:lstStyle/>
          <a:p>
            <a:r>
              <a:rPr lang="fr-FR" dirty="0" err="1"/>
              <a:t>pthread</a:t>
            </a:r>
            <a:r>
              <a:rPr lang="fr-FR" dirty="0"/>
              <a:t> (C)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4294967295"/>
          </p:nvPr>
        </p:nvSpPr>
        <p:spPr>
          <a:xfrm>
            <a:off x="4772025" y="2027091"/>
            <a:ext cx="3403600" cy="378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err="1"/>
              <a:t>void</a:t>
            </a:r>
            <a:r>
              <a:rPr lang="fr-FR" sz="1600" dirty="0"/>
              <a:t> </a:t>
            </a:r>
            <a:r>
              <a:rPr lang="fr-FR" sz="1600" dirty="0" err="1"/>
              <a:t>thunk</a:t>
            </a:r>
            <a:r>
              <a:rPr lang="fr-FR" sz="1600" dirty="0"/>
              <a:t>()</a:t>
            </a:r>
          </a:p>
          <a:p>
            <a:pPr marL="0" indent="0">
              <a:buNone/>
            </a:pPr>
            <a:r>
              <a:rPr lang="fr-FR" sz="1600" dirty="0"/>
              <a:t>{</a:t>
            </a:r>
            <a:br>
              <a:rPr lang="fr-FR" sz="1600" dirty="0"/>
            </a:br>
            <a:r>
              <a:rPr lang="fr-FR" sz="1600" dirty="0"/>
              <a:t>	 // do </a:t>
            </a:r>
            <a:r>
              <a:rPr lang="fr-FR" sz="1600" dirty="0" err="1"/>
              <a:t>something</a:t>
            </a:r>
            <a:br>
              <a:rPr lang="fr-FR" sz="1600" dirty="0"/>
            </a:br>
            <a:r>
              <a:rPr lang="fr-FR" sz="1600" dirty="0"/>
              <a:t>}</a:t>
            </a:r>
            <a:br>
              <a:rPr lang="en-US" sz="1600" dirty="0"/>
            </a:br>
            <a:r>
              <a:rPr lang="en-US" sz="1600" dirty="0" err="1"/>
              <a:t>std</a:t>
            </a:r>
            <a:r>
              <a:rPr lang="en-US" sz="1600" dirty="0"/>
              <a:t>::thread </a:t>
            </a:r>
            <a:r>
              <a:rPr lang="en-US" sz="1600" dirty="0" err="1"/>
              <a:t>tid</a:t>
            </a:r>
            <a:r>
              <a:rPr lang="en-US" sz="1600" dirty="0"/>
              <a:t>[4];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4; ++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tid</a:t>
            </a:r>
            <a:r>
              <a:rPr lang="en-US" sz="1600" dirty="0"/>
              <a:t> 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std</a:t>
            </a:r>
            <a:r>
              <a:rPr lang="en-US" sz="1600" dirty="0"/>
              <a:t>::thread(</a:t>
            </a:r>
            <a:r>
              <a:rPr lang="en-US" sz="1600" dirty="0" err="1"/>
              <a:t>thunk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4; ++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tid</a:t>
            </a:r>
            <a:r>
              <a:rPr lang="en-US" sz="1600" dirty="0"/>
              <a:t> [</a:t>
            </a:r>
            <a:r>
              <a:rPr lang="en-US" sz="1600" dirty="0" err="1"/>
              <a:t>i</a:t>
            </a:r>
            <a:r>
              <a:rPr lang="en-US" sz="1600" dirty="0"/>
              <a:t>].join();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3" name="Espace réservé du contenu 10"/>
          <p:cNvSpPr txBox="1">
            <a:spLocks/>
          </p:cNvSpPr>
          <p:nvPr/>
        </p:nvSpPr>
        <p:spPr>
          <a:xfrm>
            <a:off x="8542406" y="2026595"/>
            <a:ext cx="3403938" cy="3785096"/>
          </a:xfrm>
          <a:prstGeom prst="rect">
            <a:avLst/>
          </a:prstGeom>
        </p:spPr>
        <p:txBody>
          <a:bodyPr vert="horz" lIns="109728" tIns="54864" rIns="109728" bIns="54864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#</a:t>
            </a:r>
            <a:r>
              <a:rPr lang="fr-FR" sz="1600" dirty="0" err="1"/>
              <a:t>pragma</a:t>
            </a:r>
            <a:r>
              <a:rPr lang="fr-FR" sz="1600" dirty="0"/>
              <a:t> </a:t>
            </a:r>
            <a:r>
              <a:rPr lang="fr-FR" sz="1600" dirty="0" err="1"/>
              <a:t>omp</a:t>
            </a:r>
            <a:r>
              <a:rPr lang="fr-FR" sz="1600" dirty="0"/>
              <a:t> </a:t>
            </a:r>
            <a:r>
              <a:rPr lang="fr-FR" sz="1600" dirty="0" err="1"/>
              <a:t>parallel</a:t>
            </a:r>
            <a:r>
              <a:rPr lang="fr-FR" sz="1600" dirty="0"/>
              <a:t> </a:t>
            </a:r>
            <a:r>
              <a:rPr lang="fr-FR" sz="1600" dirty="0" err="1"/>
              <a:t>num_threads</a:t>
            </a:r>
            <a:r>
              <a:rPr lang="fr-FR" sz="1600" dirty="0"/>
              <a:t>(4)</a:t>
            </a:r>
          </a:p>
          <a:p>
            <a:pPr marL="0" indent="0">
              <a:buNone/>
            </a:pPr>
            <a:r>
              <a:rPr lang="fr-FR" sz="1600" dirty="0"/>
              <a:t>{</a:t>
            </a:r>
            <a:br>
              <a:rPr lang="fr-FR" sz="1600" dirty="0"/>
            </a:br>
            <a:r>
              <a:rPr lang="fr-FR" sz="1600" dirty="0"/>
              <a:t>	 // do </a:t>
            </a:r>
            <a:r>
              <a:rPr lang="fr-FR" sz="1600" dirty="0" err="1"/>
              <a:t>something</a:t>
            </a:r>
            <a:br>
              <a:rPr lang="fr-FR" sz="1600" dirty="0"/>
            </a:br>
            <a:r>
              <a:rPr lang="fr-FR" sz="1600" dirty="0"/>
              <a:t>}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9C4E34FC-D7BA-AB39-A69A-FA69BC5D64E0}"/>
              </a:ext>
            </a:extLst>
          </p:cNvPr>
          <p:cNvSpPr txBox="1">
            <a:spLocks/>
          </p:cNvSpPr>
          <p:nvPr/>
        </p:nvSpPr>
        <p:spPr>
          <a:xfrm>
            <a:off x="4772025" y="1311355"/>
            <a:ext cx="2547870" cy="3922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009CB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std::threads (C++)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880A5941-3499-BEED-03AE-AD415420DEB3}"/>
              </a:ext>
            </a:extLst>
          </p:cNvPr>
          <p:cNvSpPr txBox="1">
            <a:spLocks/>
          </p:cNvSpPr>
          <p:nvPr/>
        </p:nvSpPr>
        <p:spPr>
          <a:xfrm>
            <a:off x="8710681" y="1311355"/>
            <a:ext cx="2547870" cy="3922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009CB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OpenMP</a:t>
            </a:r>
          </a:p>
        </p:txBody>
      </p:sp>
    </p:spTree>
    <p:extLst>
      <p:ext uri="{BB962C8B-B14F-4D97-AF65-F5344CB8AC3E}">
        <p14:creationId xmlns:p14="http://schemas.microsoft.com/office/powerpoint/2010/main" val="120917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Un seul </a:t>
            </a:r>
            <a:r>
              <a:rPr lang="fr-FR" dirty="0" err="1"/>
              <a:t>include</a:t>
            </a:r>
            <a:r>
              <a:rPr lang="fr-FR" dirty="0"/>
              <a:t> pour toutes les plateformes </a:t>
            </a:r>
          </a:p>
          <a:p>
            <a:pPr marL="0" indent="0">
              <a:buNone/>
            </a:pPr>
            <a:r>
              <a:rPr lang="fr-FR" dirty="0"/>
              <a:t>	          #include &lt;</a:t>
            </a:r>
            <a:r>
              <a:rPr lang="fr-FR" dirty="0" err="1"/>
              <a:t>omp</a:t>
            </a:r>
            <a:r>
              <a:rPr lang="fr-FR" dirty="0"/>
              <a:t>&gt;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 se lance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type="body" sz="quarter" idx="10"/>
          </p:nvPr>
        </p:nvSpPr>
        <p:spPr>
          <a:xfrm>
            <a:off x="1448713" y="1507476"/>
            <a:ext cx="5100637" cy="392243"/>
          </a:xfrm>
        </p:spPr>
        <p:txBody>
          <a:bodyPr>
            <a:normAutofit/>
          </a:bodyPr>
          <a:lstStyle/>
          <a:p>
            <a:r>
              <a:rPr lang="fr-FR" dirty="0"/>
              <a:t>Inclure OpenMP à son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0446663" y="6182276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23" name="Espace réservé du contenu 7"/>
          <p:cNvSpPr>
            <a:spLocks noGrp="1"/>
          </p:cNvSpPr>
          <p:nvPr>
            <p:ph sz="half" idx="4294967295"/>
          </p:nvPr>
        </p:nvSpPr>
        <p:spPr>
          <a:xfrm>
            <a:off x="885825" y="4393244"/>
            <a:ext cx="5372100" cy="1512256"/>
          </a:xfrm>
        </p:spPr>
        <p:txBody>
          <a:bodyPr>
            <a:normAutofit fontScale="25000" lnSpcReduction="20000"/>
          </a:bodyPr>
          <a:lstStyle/>
          <a:p>
            <a:endParaRPr lang="fr-FR" dirty="0"/>
          </a:p>
          <a:p>
            <a:pPr>
              <a:lnSpc>
                <a:spcPct val="170000"/>
              </a:lnSpc>
            </a:pPr>
            <a:r>
              <a:rPr lang="fr-FR" sz="6400" dirty="0"/>
              <a:t>Si vous ne compilez pas avec l’option OpenMP, l’application compilera et s’exécutera quand même mais vous n’aurez qu’un seul thread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905207464"/>
              </p:ext>
            </p:extLst>
          </p:nvPr>
        </p:nvGraphicFramePr>
        <p:xfrm>
          <a:off x="6669327" y="2596973"/>
          <a:ext cx="4434648" cy="2739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Espace réservé du contenu 6"/>
          <p:cNvSpPr txBox="1">
            <a:spLocks/>
          </p:cNvSpPr>
          <p:nvPr/>
        </p:nvSpPr>
        <p:spPr>
          <a:xfrm>
            <a:off x="2540665" y="3879380"/>
            <a:ext cx="4578367" cy="536005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980" dirty="0"/>
              <a:t>À savoir</a:t>
            </a:r>
          </a:p>
        </p:txBody>
      </p:sp>
      <p:sp>
        <p:nvSpPr>
          <p:cNvPr id="5" name="Espace réservé du contenu 6">
            <a:extLst>
              <a:ext uri="{FF2B5EF4-FFF2-40B4-BE49-F238E27FC236}">
                <a16:creationId xmlns:a16="http://schemas.microsoft.com/office/drawing/2014/main" id="{2578B7E3-0DC1-9113-769A-C42CAC3EA258}"/>
              </a:ext>
            </a:extLst>
          </p:cNvPr>
          <p:cNvSpPr txBox="1">
            <a:spLocks/>
          </p:cNvSpPr>
          <p:nvPr/>
        </p:nvSpPr>
        <p:spPr>
          <a:xfrm>
            <a:off x="7119032" y="1507475"/>
            <a:ext cx="5100637" cy="392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009CB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Compiler avec OpenMP</a:t>
            </a:r>
          </a:p>
        </p:txBody>
      </p:sp>
    </p:spTree>
    <p:extLst>
      <p:ext uri="{BB962C8B-B14F-4D97-AF65-F5344CB8AC3E}">
        <p14:creationId xmlns:p14="http://schemas.microsoft.com/office/powerpoint/2010/main" val="149133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6095999" y="3949836"/>
            <a:ext cx="5210175" cy="2405283"/>
          </a:xfrm>
        </p:spPr>
        <p:txBody>
          <a:bodyPr>
            <a:normAutofit/>
          </a:bodyPr>
          <a:lstStyle/>
          <a:p>
            <a:pPr>
              <a:buClr>
                <a:srgbClr val="4590B8"/>
              </a:buClr>
            </a:pPr>
            <a:r>
              <a:rPr lang="fr-FR" dirty="0"/>
              <a:t>Chaque thread exécute le code entre les accolades</a:t>
            </a:r>
          </a:p>
          <a:p>
            <a:pPr>
              <a:buClr>
                <a:srgbClr val="4590B8"/>
              </a:buClr>
            </a:pPr>
            <a:r>
              <a:rPr lang="fr-FR" dirty="0"/>
              <a:t>Les variables déclarées entre les accolades sont locales au thread</a:t>
            </a:r>
          </a:p>
          <a:p>
            <a:pPr>
              <a:buClr>
                <a:srgbClr val="4590B8"/>
              </a:buClr>
            </a:pPr>
            <a:r>
              <a:rPr lang="fr-FR" dirty="0"/>
              <a:t>Les variables déclarées avant la zone parallèle sont partagées et accessibles par tous les threads</a:t>
            </a:r>
          </a:p>
          <a:p>
            <a:pPr>
              <a:buClr>
                <a:srgbClr val="4590B8"/>
              </a:buClr>
            </a:pPr>
            <a:r>
              <a:rPr lang="fr-FR" dirty="0"/>
              <a:t>Attention aux conflits !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err="1"/>
              <a:t>parallel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Déclarer une zone multithread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21" name="Espace réservé du contenu 9"/>
          <p:cNvSpPr>
            <a:spLocks noGrp="1"/>
          </p:cNvSpPr>
          <p:nvPr>
            <p:ph sz="quarter" idx="4294967295"/>
          </p:nvPr>
        </p:nvSpPr>
        <p:spPr>
          <a:xfrm>
            <a:off x="975782" y="2376393"/>
            <a:ext cx="4852988" cy="3786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rgbClr val="579D1C"/>
                </a:solidFill>
              </a:rPr>
              <a:t>master thread</a:t>
            </a:r>
          </a:p>
          <a:p>
            <a:pPr marL="0" indent="0">
              <a:buNone/>
            </a:pPr>
            <a:r>
              <a:rPr lang="fr-FR" sz="1800" b="1" dirty="0"/>
              <a:t>#</a:t>
            </a:r>
            <a:r>
              <a:rPr lang="fr-FR" sz="1800" b="1" dirty="0" err="1"/>
              <a:t>pragma</a:t>
            </a:r>
            <a:r>
              <a:rPr lang="fr-FR" sz="1800" b="1" dirty="0"/>
              <a:t> </a:t>
            </a:r>
            <a:r>
              <a:rPr lang="fr-FR" sz="1800" b="1" dirty="0" err="1"/>
              <a:t>omp</a:t>
            </a:r>
            <a:r>
              <a:rPr lang="fr-FR" sz="1800" b="1" dirty="0"/>
              <a:t> </a:t>
            </a:r>
            <a:r>
              <a:rPr lang="fr-FR" sz="1800" b="1" dirty="0" err="1"/>
              <a:t>parallel</a:t>
            </a:r>
            <a:br>
              <a:rPr lang="fr-FR" sz="1800" dirty="0"/>
            </a:br>
            <a:r>
              <a:rPr lang="fr-FR" sz="1800" dirty="0"/>
              <a:t>{</a:t>
            </a:r>
          </a:p>
          <a:p>
            <a:pPr marL="0" indent="0">
              <a:buNone/>
            </a:pPr>
            <a:r>
              <a:rPr lang="fr-FR" sz="1800" dirty="0"/>
              <a:t>	// </a:t>
            </a:r>
            <a:r>
              <a:rPr lang="fr-FR" sz="1800" dirty="0">
                <a:solidFill>
                  <a:srgbClr val="579D1C"/>
                </a:solidFill>
              </a:rPr>
              <a:t>master thread</a:t>
            </a:r>
            <a:r>
              <a:rPr lang="fr-FR" sz="1800" dirty="0">
                <a:solidFill>
                  <a:schemeClr val="accent6"/>
                </a:solidFill>
              </a:rPr>
              <a:t> </a:t>
            </a:r>
            <a:r>
              <a:rPr lang="fr-FR" sz="1800" dirty="0">
                <a:solidFill>
                  <a:schemeClr val="tx1"/>
                </a:solidFill>
              </a:rPr>
              <a:t>and</a:t>
            </a:r>
            <a:r>
              <a:rPr lang="fr-FR" sz="1800" dirty="0">
                <a:solidFill>
                  <a:schemeClr val="accent6"/>
                </a:solidFill>
              </a:rPr>
              <a:t> </a:t>
            </a:r>
            <a:r>
              <a:rPr lang="fr-FR" sz="1800" dirty="0" err="1">
                <a:solidFill>
                  <a:srgbClr val="0066CC"/>
                </a:solidFill>
              </a:rPr>
              <a:t>other</a:t>
            </a:r>
            <a:r>
              <a:rPr lang="fr-FR" sz="1800" dirty="0">
                <a:solidFill>
                  <a:srgbClr val="0066CC"/>
                </a:solidFill>
              </a:rPr>
              <a:t> thread(s)</a:t>
            </a:r>
          </a:p>
          <a:p>
            <a:pPr marL="0" indent="0">
              <a:buNone/>
            </a:pPr>
            <a:r>
              <a:rPr lang="fr-FR" sz="1800" dirty="0"/>
              <a:t>	// </a:t>
            </a:r>
            <a:r>
              <a:rPr lang="fr-FR" sz="1800" dirty="0" err="1"/>
              <a:t>declare</a:t>
            </a:r>
            <a:r>
              <a:rPr lang="fr-FR" sz="1800" dirty="0"/>
              <a:t> local variables</a:t>
            </a:r>
          </a:p>
          <a:p>
            <a:pPr marL="0" indent="0">
              <a:buNone/>
            </a:pPr>
            <a:r>
              <a:rPr lang="fr-FR" sz="1800" dirty="0"/>
              <a:t>	// do </a:t>
            </a:r>
            <a:r>
              <a:rPr lang="fr-FR" sz="1800" dirty="0" err="1"/>
              <a:t>some</a:t>
            </a:r>
            <a:r>
              <a:rPr lang="fr-FR" sz="1800" dirty="0"/>
              <a:t> </a:t>
            </a:r>
            <a:r>
              <a:rPr lang="fr-FR" sz="1800" dirty="0" err="1"/>
              <a:t>stuff</a:t>
            </a:r>
            <a:br>
              <a:rPr lang="fr-FR" sz="1800" dirty="0"/>
            </a:br>
            <a:r>
              <a:rPr lang="fr-FR" sz="1800" dirty="0"/>
              <a:t>}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579D1C"/>
                </a:solidFill>
              </a:rPr>
              <a:t>master thread</a:t>
            </a:r>
          </a:p>
        </p:txBody>
      </p:sp>
      <p:grpSp>
        <p:nvGrpSpPr>
          <p:cNvPr id="11" name="Group 5"/>
          <p:cNvGrpSpPr/>
          <p:nvPr/>
        </p:nvGrpSpPr>
        <p:grpSpPr>
          <a:xfrm>
            <a:off x="7359053" y="1885157"/>
            <a:ext cx="2623555" cy="1287792"/>
            <a:chOff x="1053720" y="3852000"/>
            <a:chExt cx="2730236" cy="1427400"/>
          </a:xfrm>
        </p:grpSpPr>
        <p:sp>
          <p:nvSpPr>
            <p:cNvPr id="12" name="Line 6"/>
            <p:cNvSpPr/>
            <p:nvPr/>
          </p:nvSpPr>
          <p:spPr>
            <a:xfrm>
              <a:off x="1053720" y="4103640"/>
              <a:ext cx="1080000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7"/>
            <p:cNvSpPr/>
            <p:nvPr/>
          </p:nvSpPr>
          <p:spPr>
            <a:xfrm>
              <a:off x="2421720" y="3852000"/>
              <a:ext cx="864000" cy="938880"/>
            </a:xfrm>
            <a:prstGeom prst="rect">
              <a:avLst/>
            </a:prstGeom>
            <a:noFill/>
            <a:ln w="12600">
              <a:solidFill>
                <a:srgbClr val="808080"/>
              </a:solidFill>
              <a:custDash>
                <a:ds d="197000" sp="197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TextShape 8"/>
            <p:cNvSpPr txBox="1"/>
            <p:nvPr/>
          </p:nvSpPr>
          <p:spPr>
            <a:xfrm>
              <a:off x="1923482" y="4824000"/>
              <a:ext cx="1860474" cy="455400"/>
            </a:xfrm>
            <a:prstGeom prst="rect">
              <a:avLst/>
            </a:prstGeom>
            <a:noFill/>
            <a:ln>
              <a:noFill/>
            </a:ln>
          </p:spPr>
          <p:txBody>
            <a:bodyPr lIns="108000" tIns="54000" rIns="108000" bIns="54000">
              <a:noAutofit/>
            </a:bodyPr>
            <a:lstStyle/>
            <a:p>
              <a:pPr algn="ctr"/>
              <a:r>
                <a:rPr lang="fr-FR" sz="1440" b="1" spc="-1" dirty="0">
                  <a:solidFill>
                    <a:srgbClr val="000000"/>
                  </a:solidFill>
                  <a:latin typeface="Arial"/>
                </a:rPr>
                <a:t>Section</a:t>
              </a:r>
              <a:endParaRPr lang="fr-FR" sz="1440" spc="-1" dirty="0">
                <a:solidFill>
                  <a:srgbClr val="000000"/>
                </a:solidFill>
                <a:latin typeface="Arial"/>
              </a:endParaRPr>
            </a:p>
            <a:p>
              <a:pPr algn="ctr"/>
              <a:r>
                <a:rPr lang="fr-FR" sz="1440" b="1" spc="-1" dirty="0">
                  <a:solidFill>
                    <a:srgbClr val="000000"/>
                  </a:solidFill>
                  <a:latin typeface="Arial"/>
                </a:rPr>
                <a:t>parallèle</a:t>
              </a:r>
              <a:endParaRPr lang="fr-FR" sz="1440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Freeform 9"/>
            <p:cNvSpPr/>
            <p:nvPr/>
          </p:nvSpPr>
          <p:spPr>
            <a:xfrm>
              <a:off x="2133720" y="4103640"/>
              <a:ext cx="1610640" cy="3600"/>
            </a:xfrm>
            <a:custGeom>
              <a:avLst/>
              <a:gdLst/>
              <a:ahLst/>
              <a:cxnLst/>
              <a:rect l="0" t="0" r="r" b="b"/>
              <a:pathLst>
                <a:path w="4474" h="10">
                  <a:moveTo>
                    <a:pt x="0" y="0"/>
                  </a:moveTo>
                  <a:lnTo>
                    <a:pt x="800" y="0"/>
                  </a:lnTo>
                  <a:lnTo>
                    <a:pt x="4473" y="9"/>
                  </a:lnTo>
                </a:path>
              </a:pathLst>
            </a:custGeom>
            <a:ln w="38160">
              <a:solidFill>
                <a:srgbClr val="666666"/>
              </a:solidFill>
              <a:round/>
            </a:ln>
          </p:spPr>
        </p:sp>
        <p:sp>
          <p:nvSpPr>
            <p:cNvPr id="16" name="Freeform 10"/>
            <p:cNvSpPr/>
            <p:nvPr/>
          </p:nvSpPr>
          <p:spPr>
            <a:xfrm>
              <a:off x="2133720" y="4103640"/>
              <a:ext cx="1152360" cy="432720"/>
            </a:xfrm>
            <a:custGeom>
              <a:avLst/>
              <a:gdLst/>
              <a:ahLst/>
              <a:cxnLst/>
              <a:rect l="0" t="0" r="r" b="b"/>
              <a:pathLst>
                <a:path w="3201" h="1202">
                  <a:moveTo>
                    <a:pt x="0" y="0"/>
                  </a:moveTo>
                  <a:lnTo>
                    <a:pt x="800" y="1201"/>
                  </a:lnTo>
                  <a:lnTo>
                    <a:pt x="3200" y="1200"/>
                  </a:lnTo>
                </a:path>
              </a:pathLst>
            </a:custGeom>
            <a:ln w="12600">
              <a:solidFill>
                <a:srgbClr val="666666"/>
              </a:solidFill>
              <a:custDash>
                <a:ds d="197000" sp="197000"/>
              </a:custDash>
              <a:round/>
            </a:ln>
          </p:spPr>
        </p:sp>
        <p:sp>
          <p:nvSpPr>
            <p:cNvPr id="17" name="CustomShape 11"/>
            <p:cNvSpPr/>
            <p:nvPr/>
          </p:nvSpPr>
          <p:spPr>
            <a:xfrm>
              <a:off x="2493720" y="3960000"/>
              <a:ext cx="720000" cy="288000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2"/>
            <p:cNvSpPr/>
            <p:nvPr/>
          </p:nvSpPr>
          <p:spPr>
            <a:xfrm>
              <a:off x="2493720" y="4392000"/>
              <a:ext cx="720000" cy="288000"/>
            </a:xfrm>
            <a:prstGeom prst="rect">
              <a:avLst/>
            </a:prstGeom>
            <a:solidFill>
              <a:srgbClr val="0066C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13"/>
            <p:cNvSpPr/>
            <p:nvPr/>
          </p:nvSpPr>
          <p:spPr>
            <a:xfrm>
              <a:off x="1341720" y="3960000"/>
              <a:ext cx="720000" cy="288000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Line 14"/>
            <p:cNvSpPr/>
            <p:nvPr/>
          </p:nvSpPr>
          <p:spPr>
            <a:xfrm flipH="1">
              <a:off x="3285720" y="4106880"/>
              <a:ext cx="314280" cy="429120"/>
            </a:xfrm>
            <a:prstGeom prst="line">
              <a:avLst/>
            </a:prstGeom>
            <a:ln w="12600">
              <a:solidFill>
                <a:srgbClr val="666666"/>
              </a:solidFill>
              <a:custDash>
                <a:ds d="197000" sp="197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600" y="5581654"/>
            <a:ext cx="355668" cy="3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46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Pragma</a:t>
            </a:r>
            <a:r>
              <a:rPr lang="fr-FR" dirty="0"/>
              <a:t> OMP single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290F47-15DC-44A9-204D-9ECD72587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9" name="TextShape 2"/>
          <p:cNvSpPr txBox="1"/>
          <p:nvPr/>
        </p:nvSpPr>
        <p:spPr>
          <a:xfrm>
            <a:off x="1781656" y="1897228"/>
            <a:ext cx="9884088" cy="4614480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/>
          </a:bodyPr>
          <a:lstStyle/>
          <a:p>
            <a:pPr marL="342900" indent="-342900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</a:rPr>
              <a:t>Définit une section de code qui ne doit être exécutée que par 1 seul thread</a:t>
            </a:r>
          </a:p>
          <a:p>
            <a:pPr marL="342900" indent="-342900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</a:rPr>
              <a:t>On ne peut pas prévoir quel thread exécutera le bloc</a:t>
            </a:r>
          </a:p>
          <a:p>
            <a:pPr marL="342900" indent="-342900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</a:rPr>
              <a:t>Synchronisation en fin de section single (barrière implicite)</a:t>
            </a:r>
          </a:p>
        </p:txBody>
      </p:sp>
      <p:sp>
        <p:nvSpPr>
          <p:cNvPr id="12" name="CustomShape 5"/>
          <p:cNvSpPr/>
          <p:nvPr/>
        </p:nvSpPr>
        <p:spPr>
          <a:xfrm>
            <a:off x="1484715" y="3670731"/>
            <a:ext cx="5104466" cy="183041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thread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i,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single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"Bye 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bye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thread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			 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CustomShape 6"/>
          <p:cNvSpPr/>
          <p:nvPr/>
        </p:nvSpPr>
        <p:spPr>
          <a:xfrm>
            <a:off x="8051611" y="3670731"/>
            <a:ext cx="3087877" cy="183041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 world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from thread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 world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from thread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 world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from thread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Bye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bye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from thread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 world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from thread 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9D2B5800-B420-6607-F2DB-164DEB662360}"/>
              </a:ext>
            </a:extLst>
          </p:cNvPr>
          <p:cNvSpPr/>
          <p:nvPr/>
        </p:nvSpPr>
        <p:spPr>
          <a:xfrm>
            <a:off x="6943725" y="4371073"/>
            <a:ext cx="658865" cy="21045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574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>
          <a:xfrm>
            <a:off x="785813" y="2989473"/>
            <a:ext cx="6167437" cy="4106652"/>
          </a:xfrm>
        </p:spPr>
        <p:txBody>
          <a:bodyPr>
            <a:normAutofit/>
          </a:bodyPr>
          <a:lstStyle/>
          <a:p>
            <a:r>
              <a:rPr lang="fr-FR" i="1" dirty="0" err="1"/>
              <a:t>omp_get_num_threads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Renvoi le nombre de threads (</a:t>
            </a:r>
            <a:r>
              <a:rPr lang="fr-FR" dirty="0" err="1"/>
              <a:t>int</a:t>
            </a:r>
            <a:r>
              <a:rPr lang="fr-FR" dirty="0"/>
              <a:t>) en jeu à l’endroit de l’appel.</a:t>
            </a:r>
          </a:p>
          <a:p>
            <a:r>
              <a:rPr lang="fr-FR" i="1" dirty="0" err="1"/>
              <a:t>omp_get_thread_num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Renvoi l’indice (</a:t>
            </a:r>
            <a:r>
              <a:rPr lang="fr-FR" dirty="0" err="1"/>
              <a:t>int</a:t>
            </a:r>
            <a:r>
              <a:rPr lang="fr-FR" dirty="0"/>
              <a:t> entre 0 et N) du thread qui lit cette commande.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7186476" cy="326845"/>
          </a:xfrm>
        </p:spPr>
        <p:txBody>
          <a:bodyPr/>
          <a:lstStyle/>
          <a:p>
            <a:r>
              <a:rPr lang="fr-FR" dirty="0"/>
              <a:t>Récupérer / paramétrer le nombre de threads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type="body" sz="quarter" idx="10"/>
          </p:nvPr>
        </p:nvSpPr>
        <p:spPr>
          <a:xfrm>
            <a:off x="785813" y="2188303"/>
            <a:ext cx="5100637" cy="392243"/>
          </a:xfrm>
        </p:spPr>
        <p:txBody>
          <a:bodyPr>
            <a:normAutofit/>
          </a:bodyPr>
          <a:lstStyle/>
          <a:p>
            <a:r>
              <a:rPr lang="fr-FR" dirty="0"/>
              <a:t>Récupérer les infos des threads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4294967295"/>
          </p:nvPr>
        </p:nvSpPr>
        <p:spPr>
          <a:xfrm>
            <a:off x="6951662" y="2989473"/>
            <a:ext cx="5392737" cy="3784600"/>
          </a:xfrm>
        </p:spPr>
        <p:txBody>
          <a:bodyPr>
            <a:normAutofit/>
          </a:bodyPr>
          <a:lstStyle/>
          <a:p>
            <a:r>
              <a:rPr lang="fr-FR" sz="1800" dirty="0" err="1"/>
              <a:t>shell</a:t>
            </a:r>
            <a:r>
              <a:rPr lang="fr-FR" sz="1800" dirty="0"/>
              <a:t> </a:t>
            </a:r>
            <a:r>
              <a:rPr lang="fr-FR" sz="1800" dirty="0" err="1"/>
              <a:t>bash</a:t>
            </a:r>
            <a:r>
              <a:rPr lang="fr-FR" sz="1800" dirty="0"/>
              <a:t> : export OMP_NUM_THREADS=4. Valide pour toute la durée du programme</a:t>
            </a:r>
          </a:p>
          <a:p>
            <a:r>
              <a:rPr lang="fr-FR" sz="1800" dirty="0"/>
              <a:t>Dans le code : </a:t>
            </a:r>
            <a:r>
              <a:rPr lang="fr-FR" sz="1800" dirty="0" err="1"/>
              <a:t>omp_set_num_threads</a:t>
            </a:r>
            <a:r>
              <a:rPr lang="fr-FR" sz="1800" dirty="0"/>
              <a:t>(&lt;</a:t>
            </a:r>
            <a:r>
              <a:rPr lang="fr-FR" sz="1800" dirty="0" err="1"/>
              <a:t>int</a:t>
            </a:r>
            <a:r>
              <a:rPr lang="fr-FR" sz="1800" dirty="0"/>
              <a:t>&gt;). Valide pour tout ce qui suit</a:t>
            </a:r>
          </a:p>
          <a:p>
            <a:r>
              <a:rPr lang="fr-FR" sz="1800" dirty="0"/>
              <a:t>Clause </a:t>
            </a:r>
            <a:r>
              <a:rPr lang="fr-FR" sz="1800" dirty="0" err="1"/>
              <a:t>num_threads</a:t>
            </a:r>
            <a:r>
              <a:rPr lang="fr-FR" sz="1800" dirty="0"/>
              <a:t>(&lt;</a:t>
            </a:r>
            <a:r>
              <a:rPr lang="fr-FR" sz="1800" dirty="0" err="1"/>
              <a:t>int</a:t>
            </a:r>
            <a:r>
              <a:rPr lang="fr-FR" sz="1800" dirty="0"/>
              <a:t>&gt;) dans une directive #</a:t>
            </a:r>
            <a:r>
              <a:rPr lang="fr-FR" sz="1800" dirty="0" err="1"/>
              <a:t>pragma</a:t>
            </a:r>
            <a:r>
              <a:rPr lang="fr-FR" sz="1800" dirty="0"/>
              <a:t> </a:t>
            </a:r>
            <a:r>
              <a:rPr lang="fr-FR" sz="1800" dirty="0" err="1"/>
              <a:t>omp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3" name="Espace réservé du contenu 6">
            <a:extLst>
              <a:ext uri="{FF2B5EF4-FFF2-40B4-BE49-F238E27FC236}">
                <a16:creationId xmlns:a16="http://schemas.microsoft.com/office/drawing/2014/main" id="{A0722B2A-0E22-93E2-75F7-A78CCCAFAB58}"/>
              </a:ext>
            </a:extLst>
          </p:cNvPr>
          <p:cNvSpPr txBox="1">
            <a:spLocks/>
          </p:cNvSpPr>
          <p:nvPr/>
        </p:nvSpPr>
        <p:spPr>
          <a:xfrm>
            <a:off x="6951662" y="2188302"/>
            <a:ext cx="5100637" cy="392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009CB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Paramétrer le nombre de threads</a:t>
            </a:r>
          </a:p>
        </p:txBody>
      </p:sp>
    </p:spTree>
    <p:extLst>
      <p:ext uri="{BB962C8B-B14F-4D97-AF65-F5344CB8AC3E}">
        <p14:creationId xmlns:p14="http://schemas.microsoft.com/office/powerpoint/2010/main" val="192717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Hello world – projet </a:t>
            </a:r>
            <a:r>
              <a:rPr lang="fr-FR" i="1" dirty="0" err="1"/>
              <a:t>HelloWorld_omp</a:t>
            </a:r>
            <a:endParaRPr lang="fr-FR" i="1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>
          <a:xfrm>
            <a:off x="6534799" y="1476447"/>
            <a:ext cx="5162550" cy="2003162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I – Afficher dans la console le nombre de threads à l’extérieur d’une section parallèle puis dans une section parallèle.</a:t>
            </a:r>
          </a:p>
          <a:p>
            <a:pPr lvl="1"/>
            <a:r>
              <a:rPr lang="fr-FR" dirty="0"/>
              <a:t>II – Faire en sorte que chaque thread affiche :</a:t>
            </a:r>
            <a:br>
              <a:rPr lang="fr-FR" dirty="0"/>
            </a:br>
            <a:r>
              <a:rPr lang="fr-FR" dirty="0"/>
              <a:t>«  Hello World </a:t>
            </a:r>
            <a:r>
              <a:rPr lang="fr-FR" dirty="0" err="1"/>
              <a:t>from</a:t>
            </a:r>
            <a:r>
              <a:rPr lang="fr-FR" dirty="0"/>
              <a:t> thread XX »</a:t>
            </a:r>
          </a:p>
          <a:p>
            <a:pPr lvl="1"/>
            <a:r>
              <a:rPr lang="fr-FR" dirty="0"/>
              <a:t>III- forcer la zone parallèle à un nombre de threads de votre choix</a:t>
            </a:r>
          </a:p>
          <a:p>
            <a:pPr lvl="1"/>
            <a:r>
              <a:rPr lang="fr-FR" dirty="0"/>
              <a:t>IV- Vérifier la configuration du projet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294967295"/>
          </p:nvPr>
        </p:nvSpPr>
        <p:spPr>
          <a:xfrm>
            <a:off x="6620524" y="4252623"/>
            <a:ext cx="5392737" cy="1604818"/>
          </a:xfrm>
        </p:spPr>
        <p:txBody>
          <a:bodyPr>
            <a:normAutofit/>
          </a:bodyPr>
          <a:lstStyle/>
          <a:p>
            <a:r>
              <a:rPr lang="fr-FR" sz="1200"/>
              <a:t>#pragma omp parallel{…}</a:t>
            </a:r>
          </a:p>
          <a:p>
            <a:r>
              <a:rPr lang="fr-FR" sz="1200"/>
              <a:t>#pragma omp single{…}</a:t>
            </a:r>
          </a:p>
          <a:p>
            <a:r>
              <a:rPr lang="fr-FR" sz="1200"/>
              <a:t>omp_get_thread_num()</a:t>
            </a:r>
          </a:p>
          <a:p>
            <a:r>
              <a:rPr lang="fr-FR" sz="1200"/>
              <a:t>omp_get_num_threads()</a:t>
            </a:r>
          </a:p>
          <a:p>
            <a:r>
              <a:rPr lang="fr-FR" sz="1200"/>
              <a:t>omp_set_num_threads()</a:t>
            </a: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244263" y="6157913"/>
            <a:ext cx="947737" cy="365125"/>
          </a:xfrm>
        </p:spPr>
        <p:txBody>
          <a:bodyPr/>
          <a:lstStyle/>
          <a:p>
            <a:fld id="{D57F1E4F-1CFF-5643-939E-217C01CDF565}" type="slidenum">
              <a:rPr lang="fr-FR" sz="1920"/>
              <a:pPr/>
              <a:t>17</a:t>
            </a:fld>
            <a:endParaRPr lang="fr-FR" sz="1920"/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08C1FBF8-5061-0D95-5880-5D50565386BF}"/>
              </a:ext>
            </a:extLst>
          </p:cNvPr>
          <p:cNvSpPr txBox="1">
            <a:spLocks/>
          </p:cNvSpPr>
          <p:nvPr/>
        </p:nvSpPr>
        <p:spPr>
          <a:xfrm>
            <a:off x="6096000" y="697177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Objectif</a:t>
            </a: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D10E7A0E-20FA-AA3C-ACD2-DAD0C4678880}"/>
              </a:ext>
            </a:extLst>
          </p:cNvPr>
          <p:cNvSpPr txBox="1">
            <a:spLocks/>
          </p:cNvSpPr>
          <p:nvPr/>
        </p:nvSpPr>
        <p:spPr>
          <a:xfrm>
            <a:off x="6182518" y="3505480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Outils</a:t>
            </a:r>
          </a:p>
        </p:txBody>
      </p:sp>
      <p:sp>
        <p:nvSpPr>
          <p:cNvPr id="2" name="Espace réservé du contenu 11">
            <a:extLst>
              <a:ext uri="{FF2B5EF4-FFF2-40B4-BE49-F238E27FC236}">
                <a16:creationId xmlns:a16="http://schemas.microsoft.com/office/drawing/2014/main" id="{60653C03-B75A-1B9A-54FC-89BA2FEF0C41}"/>
              </a:ext>
            </a:extLst>
          </p:cNvPr>
          <p:cNvSpPr txBox="1">
            <a:spLocks/>
          </p:cNvSpPr>
          <p:nvPr/>
        </p:nvSpPr>
        <p:spPr>
          <a:xfrm>
            <a:off x="8625681" y="4369953"/>
            <a:ext cx="3299620" cy="1487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Que conclure sur « </a:t>
            </a:r>
            <a:r>
              <a:rPr lang="fr-FR" dirty="0" err="1"/>
              <a:t>std</a:t>
            </a:r>
            <a:r>
              <a:rPr lang="fr-FR" dirty="0"/>
              <a:t>::cout » ?</a:t>
            </a:r>
          </a:p>
          <a:p>
            <a:endParaRPr lang="fr-FR" dirty="0"/>
          </a:p>
          <a:p>
            <a:r>
              <a:rPr lang="fr-FR" dirty="0"/>
              <a:t>Combien de threads </a:t>
            </a:r>
            <a:r>
              <a:rPr lang="fr-FR" dirty="0" err="1"/>
              <a:t>OpenMP</a:t>
            </a:r>
            <a:r>
              <a:rPr lang="fr-FR" dirty="0"/>
              <a:t> utilise par défaut ?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079B86-C40F-2437-13A5-9786AAD936C7}"/>
              </a:ext>
            </a:extLst>
          </p:cNvPr>
          <p:cNvSpPr/>
          <p:nvPr/>
        </p:nvSpPr>
        <p:spPr>
          <a:xfrm>
            <a:off x="7959853" y="4639533"/>
            <a:ext cx="38614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	= </a:t>
            </a:r>
            <a:r>
              <a:rPr lang="fr-FR" sz="1200" dirty="0" err="1"/>
              <a:t>std</a:t>
            </a:r>
            <a:r>
              <a:rPr lang="fr-FR" sz="1200" dirty="0"/>
              <a:t>::cout n’a pas de synchro par défaut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771D6E-50D2-3A4C-0CAE-6BA9BD270DBB}"/>
              </a:ext>
            </a:extLst>
          </p:cNvPr>
          <p:cNvSpPr/>
          <p:nvPr/>
        </p:nvSpPr>
        <p:spPr>
          <a:xfrm>
            <a:off x="7968585" y="5545281"/>
            <a:ext cx="4223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	= Cœurs exposés par le système d’exploitation</a:t>
            </a:r>
            <a:br>
              <a:rPr lang="fr-FR" sz="1200" dirty="0"/>
            </a:br>
            <a:r>
              <a:rPr lang="fr-FR" sz="1200" dirty="0"/>
              <a:t>	= Nb cœurs physiques + virtuels</a:t>
            </a:r>
          </a:p>
          <a:p>
            <a:r>
              <a:rPr lang="fr-FR" sz="1200" dirty="0"/>
              <a:t>	Pour Intel en tout cas</a:t>
            </a:r>
          </a:p>
        </p:txBody>
      </p:sp>
    </p:spTree>
    <p:extLst>
      <p:ext uri="{BB962C8B-B14F-4D97-AF65-F5344CB8AC3E}">
        <p14:creationId xmlns:p14="http://schemas.microsoft.com/office/powerpoint/2010/main" val="1941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Pragma</a:t>
            </a:r>
            <a:r>
              <a:rPr lang="fr-FR" dirty="0"/>
              <a:t> OMP Section(s)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E84143E-C576-E74C-F4FD-7DE2E504B0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8" name="TextShape 2"/>
          <p:cNvSpPr txBox="1"/>
          <p:nvPr/>
        </p:nvSpPr>
        <p:spPr>
          <a:xfrm>
            <a:off x="2941134" y="1584864"/>
            <a:ext cx="6717216" cy="2148936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/>
          </a:bodyPr>
          <a:lstStyle/>
          <a:p>
            <a:pPr marL="411264" indent="-411264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680" b="1" spc="-1" dirty="0" err="1">
                <a:latin typeface="Arial"/>
              </a:rPr>
              <a:t>omp</a:t>
            </a:r>
            <a:r>
              <a:rPr lang="fr-FR" sz="1680" b="1" spc="-1" dirty="0">
                <a:latin typeface="Arial"/>
              </a:rPr>
              <a:t> sections</a:t>
            </a:r>
            <a:r>
              <a:rPr lang="fr-FR" sz="1680" spc="-1" dirty="0">
                <a:latin typeface="Arial"/>
              </a:rPr>
              <a:t> héberge un ensemble de </a:t>
            </a:r>
            <a:r>
              <a:rPr lang="fr-FR" sz="1680" b="1" spc="-1" dirty="0" err="1">
                <a:latin typeface="Arial"/>
              </a:rPr>
              <a:t>omp</a:t>
            </a:r>
            <a:r>
              <a:rPr lang="fr-FR" sz="1680" b="1" spc="-1" dirty="0">
                <a:latin typeface="Arial"/>
              </a:rPr>
              <a:t> section</a:t>
            </a:r>
            <a:endParaRPr lang="fr-FR" sz="1680" spc="-1" dirty="0">
              <a:latin typeface="Arial"/>
            </a:endParaRPr>
          </a:p>
          <a:p>
            <a:pPr marL="411264" indent="-411264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680" b="1" spc="-1" dirty="0" err="1">
                <a:latin typeface="Arial"/>
              </a:rPr>
              <a:t>omp</a:t>
            </a:r>
            <a:r>
              <a:rPr lang="fr-FR" sz="1680" b="1" spc="-1" dirty="0">
                <a:latin typeface="Arial"/>
              </a:rPr>
              <a:t> section</a:t>
            </a:r>
            <a:r>
              <a:rPr lang="fr-FR" sz="1680" spc="-1" dirty="0">
                <a:latin typeface="Arial"/>
              </a:rPr>
              <a:t> définit un bloc de code exécuté par 1 seul thread</a:t>
            </a:r>
          </a:p>
          <a:p>
            <a:pPr marL="411264" indent="-411264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680" spc="-1" dirty="0">
                <a:latin typeface="Arial"/>
              </a:rPr>
              <a:t>On ne peut pas prévoir quel thread exécutera un bloc</a:t>
            </a:r>
          </a:p>
          <a:p>
            <a:pPr marL="411264" indent="-411264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680" spc="-1" dirty="0">
                <a:latin typeface="Arial"/>
              </a:rPr>
              <a:t>Synchronisation implicite en fin du bloc </a:t>
            </a:r>
            <a:r>
              <a:rPr lang="fr-FR" sz="1680" b="1" spc="-1" dirty="0" err="1">
                <a:latin typeface="Arial"/>
              </a:rPr>
              <a:t>omp</a:t>
            </a:r>
            <a:r>
              <a:rPr lang="fr-FR" sz="1680" b="1" spc="-1" dirty="0">
                <a:latin typeface="Arial"/>
              </a:rPr>
              <a:t> sections</a:t>
            </a:r>
            <a:endParaRPr lang="fr-FR" sz="1680" spc="-1" dirty="0">
              <a:latin typeface="Arial"/>
            </a:endParaRPr>
          </a:p>
          <a:p>
            <a:pPr marL="411264" indent="-411264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680" spc="-1" dirty="0">
                <a:latin typeface="Arial"/>
              </a:rPr>
              <a:t>Permet de distribuer des tâches entre les threads d’un pool</a:t>
            </a:r>
          </a:p>
          <a:p>
            <a:pPr marL="889920" lvl="1" indent="-341280">
              <a:spcBef>
                <a:spcPts val="538"/>
              </a:spcBef>
              <a:buClr>
                <a:srgbClr val="4590B8"/>
              </a:buClr>
              <a:buSzPct val="45000"/>
              <a:buFont typeface="Wingdings" charset="2"/>
              <a:buChar char=""/>
            </a:pPr>
            <a:r>
              <a:rPr lang="fr-FR" sz="1680" spc="-1" dirty="0">
                <a:latin typeface="Arial Narrow"/>
              </a:rPr>
              <a:t>Utile pour exécuter en parallèle des portions de codes différents</a:t>
            </a:r>
          </a:p>
        </p:txBody>
      </p:sp>
      <p:sp>
        <p:nvSpPr>
          <p:cNvPr id="10" name="CustomShape 3"/>
          <p:cNvSpPr/>
          <p:nvPr/>
        </p:nvSpPr>
        <p:spPr>
          <a:xfrm>
            <a:off x="1704216" y="3954384"/>
            <a:ext cx="5356800" cy="25378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sections</a:t>
            </a: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section</a:t>
            </a: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 1 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thread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section</a:t>
            </a: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 2 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thread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fr-FR" sz="12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8264109" y="4927391"/>
            <a:ext cx="3240000" cy="59184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 world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from thread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 world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from thread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fr-FR" sz="1200" b="1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54BECAC-0C11-B622-757E-AC36D0FD2D16}"/>
              </a:ext>
            </a:extLst>
          </p:cNvPr>
          <p:cNvSpPr/>
          <p:nvPr/>
        </p:nvSpPr>
        <p:spPr>
          <a:xfrm>
            <a:off x="7333130" y="5118086"/>
            <a:ext cx="658865" cy="21045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02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OMP Section(s) VS OMP Single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11D0CE4-B4D4-76E5-7B2E-149F92A2D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12" name="TextShape 3"/>
          <p:cNvSpPr txBox="1"/>
          <p:nvPr/>
        </p:nvSpPr>
        <p:spPr>
          <a:xfrm>
            <a:off x="1216276" y="1889784"/>
            <a:ext cx="9756072" cy="3855816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/>
          </a:bodyPr>
          <a:lstStyle/>
          <a:p>
            <a:pPr marL="411264" indent="-411264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680" spc="-1" dirty="0">
                <a:latin typeface="Arial"/>
              </a:rPr>
              <a:t>La primitive « single » séquentialise les opérations</a:t>
            </a:r>
          </a:p>
          <a:p>
            <a:pPr marL="891540" lvl="1" indent="-342900">
              <a:spcBef>
                <a:spcPts val="53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z="1680" spc="-1" dirty="0">
                <a:latin typeface="Arial" panose="020B0604020202020204" pitchFamily="34" charset="0"/>
                <a:cs typeface="Arial" panose="020B0604020202020204" pitchFamily="34" charset="0"/>
              </a:rPr>
              <a:t>Une barrière à la fin de chaque bloc single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80" spc="-1" dirty="0">
              <a:solidFill>
                <a:srgbClr val="FF950E"/>
              </a:solidFill>
              <a:latin typeface="Arial"/>
            </a:endParaRP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80" spc="-1" dirty="0">
              <a:solidFill>
                <a:srgbClr val="FF950E"/>
              </a:solidFill>
              <a:latin typeface="Arial"/>
            </a:endParaRP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80" spc="-1" dirty="0">
              <a:solidFill>
                <a:srgbClr val="FF950E"/>
              </a:solidFill>
              <a:latin typeface="Arial"/>
            </a:endParaRP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80" spc="-1" dirty="0">
              <a:solidFill>
                <a:srgbClr val="FF950E"/>
              </a:solidFill>
              <a:latin typeface="Arial"/>
            </a:endParaRP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80" spc="-1" dirty="0">
              <a:solidFill>
                <a:srgbClr val="FF950E"/>
              </a:solidFill>
              <a:latin typeface="Arial"/>
            </a:endParaRPr>
          </a:p>
          <a:p>
            <a:pPr marL="411264" indent="-411264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680" spc="-1" dirty="0">
                <a:latin typeface="Arial"/>
              </a:rPr>
              <a:t>La primitive « sections » parallélise les opérations « section » qu’elle héberge</a:t>
            </a:r>
          </a:p>
          <a:p>
            <a:pPr marL="891540" lvl="1" indent="-342900">
              <a:spcBef>
                <a:spcPts val="53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z="1680" spc="-1" dirty="0">
                <a:latin typeface="Arial"/>
              </a:rPr>
              <a:t>Une barrière à la fin de l’ensemble des blocs sections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3128848" y="5131392"/>
            <a:ext cx="5930928" cy="1423296"/>
            <a:chOff x="864000" y="4788000"/>
            <a:chExt cx="5079806" cy="1692000"/>
          </a:xfrm>
        </p:grpSpPr>
        <p:sp>
          <p:nvSpPr>
            <p:cNvPr id="9" name="CustomShape 1"/>
            <p:cNvSpPr/>
            <p:nvPr/>
          </p:nvSpPr>
          <p:spPr>
            <a:xfrm>
              <a:off x="1152000" y="4788000"/>
              <a:ext cx="2099653" cy="1275071"/>
            </a:xfrm>
            <a:prstGeom prst="rect">
              <a:avLst/>
            </a:prstGeom>
            <a:solidFill>
              <a:srgbClr val="99CC66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08000" tIns="54000" rIns="108000" bIns="54000" anchor="ctr">
              <a:noAutofit/>
            </a:bodyPr>
            <a:lstStyle/>
            <a:p>
              <a:pPr algn="ctr"/>
              <a:r>
                <a:rPr lang="fr-FR" sz="1320" b="1" spc="-1">
                  <a:solidFill>
                    <a:srgbClr val="333333"/>
                  </a:solidFill>
                  <a:latin typeface="Arial"/>
                </a:rPr>
                <a:t>Sections</a:t>
              </a:r>
              <a:endParaRPr lang="fr-FR" sz="1320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320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320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320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320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320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320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32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Line 15"/>
            <p:cNvSpPr/>
            <p:nvPr/>
          </p:nvSpPr>
          <p:spPr>
            <a:xfrm>
              <a:off x="864000" y="5184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16"/>
            <p:cNvSpPr/>
            <p:nvPr/>
          </p:nvSpPr>
          <p:spPr>
            <a:xfrm>
              <a:off x="1224000" y="5040000"/>
              <a:ext cx="1557807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08000" tIns="54000" rIns="108000" bIns="54000" anchor="ctr">
              <a:noAutofit/>
            </a:bodyPr>
            <a:lstStyle/>
            <a:p>
              <a:pPr algn="ctr"/>
              <a:r>
                <a:rPr lang="fr-FR" sz="1320" b="1" spc="-1">
                  <a:solidFill>
                    <a:srgbClr val="FFFFFF"/>
                  </a:solidFill>
                  <a:latin typeface="Arial"/>
                </a:rPr>
                <a:t>section</a:t>
              </a:r>
              <a:endParaRPr lang="fr-FR" sz="132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Line 17"/>
            <p:cNvSpPr/>
            <p:nvPr/>
          </p:nvSpPr>
          <p:spPr>
            <a:xfrm>
              <a:off x="864000" y="5616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18"/>
            <p:cNvSpPr/>
            <p:nvPr/>
          </p:nvSpPr>
          <p:spPr>
            <a:xfrm>
              <a:off x="864000" y="6048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19"/>
            <p:cNvSpPr/>
            <p:nvPr/>
          </p:nvSpPr>
          <p:spPr>
            <a:xfrm>
              <a:off x="3456000" y="4860001"/>
              <a:ext cx="67731" cy="124957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20"/>
            <p:cNvSpPr/>
            <p:nvPr/>
          </p:nvSpPr>
          <p:spPr>
            <a:xfrm>
              <a:off x="1223999" y="5472000"/>
              <a:ext cx="880499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08000" tIns="54000" rIns="108000" bIns="54000" anchor="ctr">
              <a:noAutofit/>
            </a:bodyPr>
            <a:lstStyle/>
            <a:p>
              <a:pPr algn="ctr"/>
              <a:r>
                <a:rPr lang="fr-FR" sz="1320" b="1" spc="-1">
                  <a:solidFill>
                    <a:srgbClr val="FFFFFF"/>
                  </a:solidFill>
                  <a:latin typeface="Arial"/>
                </a:rPr>
                <a:t>section</a:t>
              </a:r>
              <a:endParaRPr lang="fr-FR" sz="132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CustomShape 21"/>
            <p:cNvSpPr/>
            <p:nvPr/>
          </p:nvSpPr>
          <p:spPr>
            <a:xfrm>
              <a:off x="1224001" y="5904000"/>
              <a:ext cx="1964192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08000" tIns="54000" rIns="108000" bIns="54000" anchor="ctr">
              <a:noAutofit/>
            </a:bodyPr>
            <a:lstStyle/>
            <a:p>
              <a:pPr algn="ctr"/>
              <a:r>
                <a:rPr lang="fr-FR" sz="1320" b="1" spc="-1">
                  <a:solidFill>
                    <a:srgbClr val="FFFFFF"/>
                  </a:solidFill>
                  <a:latin typeface="Arial"/>
                </a:rPr>
                <a:t>section</a:t>
              </a:r>
              <a:endParaRPr lang="fr-FR" sz="132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Line 22"/>
            <p:cNvSpPr/>
            <p:nvPr/>
          </p:nvSpPr>
          <p:spPr>
            <a:xfrm>
              <a:off x="864000" y="6480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" name="Groupe 2"/>
          <p:cNvGrpSpPr/>
          <p:nvPr/>
        </p:nvGrpSpPr>
        <p:grpSpPr>
          <a:xfrm>
            <a:off x="3247990" y="2886120"/>
            <a:ext cx="5373144" cy="1085760"/>
            <a:chOff x="864000" y="2448000"/>
            <a:chExt cx="5287731" cy="1404000"/>
          </a:xfrm>
        </p:grpSpPr>
        <p:sp>
          <p:nvSpPr>
            <p:cNvPr id="13" name="Line 4"/>
            <p:cNvSpPr/>
            <p:nvPr/>
          </p:nvSpPr>
          <p:spPr>
            <a:xfrm>
              <a:off x="864000" y="2592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5"/>
            <p:cNvSpPr/>
            <p:nvPr/>
          </p:nvSpPr>
          <p:spPr>
            <a:xfrm>
              <a:off x="1044000" y="2448000"/>
              <a:ext cx="1083691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08000" tIns="54000" rIns="108000" bIns="54000" anchor="ctr">
              <a:noAutofit/>
            </a:bodyPr>
            <a:lstStyle/>
            <a:p>
              <a:pPr algn="ctr"/>
              <a:r>
                <a:rPr lang="fr-FR" sz="1440" b="1" spc="-1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44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Line 6"/>
            <p:cNvSpPr/>
            <p:nvPr/>
          </p:nvSpPr>
          <p:spPr>
            <a:xfrm>
              <a:off x="864000" y="3024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7"/>
            <p:cNvSpPr/>
            <p:nvPr/>
          </p:nvSpPr>
          <p:spPr>
            <a:xfrm>
              <a:off x="2448000" y="2880000"/>
              <a:ext cx="677307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08000" tIns="54000" rIns="108000" bIns="54000" anchor="ctr">
              <a:noAutofit/>
            </a:bodyPr>
            <a:lstStyle/>
            <a:p>
              <a:pPr algn="ctr"/>
              <a:r>
                <a:rPr lang="fr-FR" sz="1440" b="1" spc="-1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44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Line 8"/>
            <p:cNvSpPr/>
            <p:nvPr/>
          </p:nvSpPr>
          <p:spPr>
            <a:xfrm>
              <a:off x="864000" y="3456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9"/>
            <p:cNvSpPr/>
            <p:nvPr/>
          </p:nvSpPr>
          <p:spPr>
            <a:xfrm>
              <a:off x="3455999" y="2448000"/>
              <a:ext cx="880499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08000" tIns="54000" rIns="108000" bIns="54000" anchor="ctr">
              <a:noAutofit/>
            </a:bodyPr>
            <a:lstStyle/>
            <a:p>
              <a:pPr algn="ctr"/>
              <a:r>
                <a:rPr lang="fr-FR" sz="1440" b="1" spc="-1" dirty="0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440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CustomShape 10"/>
            <p:cNvSpPr/>
            <p:nvPr/>
          </p:nvSpPr>
          <p:spPr>
            <a:xfrm>
              <a:off x="4644000" y="3276000"/>
              <a:ext cx="1253018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08000" tIns="54000" rIns="108000" bIns="54000" anchor="ctr">
              <a:noAutofit/>
            </a:bodyPr>
            <a:lstStyle/>
            <a:p>
              <a:pPr algn="ctr"/>
              <a:r>
                <a:rPr lang="fr-FR" sz="1440" b="1" spc="-1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44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CustomShape 11"/>
            <p:cNvSpPr/>
            <p:nvPr/>
          </p:nvSpPr>
          <p:spPr>
            <a:xfrm>
              <a:off x="2268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12"/>
            <p:cNvSpPr/>
            <p:nvPr/>
          </p:nvSpPr>
          <p:spPr>
            <a:xfrm>
              <a:off x="3276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13"/>
            <p:cNvSpPr/>
            <p:nvPr/>
          </p:nvSpPr>
          <p:spPr>
            <a:xfrm>
              <a:off x="4464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14"/>
            <p:cNvSpPr/>
            <p:nvPr/>
          </p:nvSpPr>
          <p:spPr>
            <a:xfrm>
              <a:off x="6084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Line 23"/>
            <p:cNvSpPr/>
            <p:nvPr/>
          </p:nvSpPr>
          <p:spPr>
            <a:xfrm>
              <a:off x="864000" y="3852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91297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graphique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F1C5EC-9C82-8609-89FF-2B712FA20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01D22A-B101-AA99-C203-8495D2DC7081}"/>
              </a:ext>
            </a:extLst>
          </p:cNvPr>
          <p:cNvSpPr/>
          <p:nvPr/>
        </p:nvSpPr>
        <p:spPr>
          <a:xfrm>
            <a:off x="2456272" y="2215552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57C1F-BE50-F3AC-8ECC-7CC3308816A1}"/>
              </a:ext>
            </a:extLst>
          </p:cNvPr>
          <p:cNvSpPr/>
          <p:nvPr/>
        </p:nvSpPr>
        <p:spPr>
          <a:xfrm>
            <a:off x="2582235" y="231522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043C08-DBA6-05DD-A177-A69DDAA49229}"/>
              </a:ext>
            </a:extLst>
          </p:cNvPr>
          <p:cNvSpPr/>
          <p:nvPr/>
        </p:nvSpPr>
        <p:spPr>
          <a:xfrm>
            <a:off x="2582235" y="2472033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FF9C8D-3398-99EF-6E2F-569F8187C943}"/>
              </a:ext>
            </a:extLst>
          </p:cNvPr>
          <p:cNvSpPr/>
          <p:nvPr/>
        </p:nvSpPr>
        <p:spPr>
          <a:xfrm>
            <a:off x="2582235" y="2632481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CEBE1C-B642-DE85-203C-D20A498851E2}"/>
              </a:ext>
            </a:extLst>
          </p:cNvPr>
          <p:cNvSpPr/>
          <p:nvPr/>
        </p:nvSpPr>
        <p:spPr>
          <a:xfrm>
            <a:off x="2582235" y="279111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DAEDC3-35D7-86DE-01A5-A0CF826393BD}"/>
              </a:ext>
            </a:extLst>
          </p:cNvPr>
          <p:cNvSpPr/>
          <p:nvPr/>
        </p:nvSpPr>
        <p:spPr>
          <a:xfrm>
            <a:off x="2582235" y="294958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CE34C6-FEBA-1B04-5F18-207C24901C39}"/>
              </a:ext>
            </a:extLst>
          </p:cNvPr>
          <p:cNvSpPr/>
          <p:nvPr/>
        </p:nvSpPr>
        <p:spPr>
          <a:xfrm>
            <a:off x="2582235" y="310805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2C8DDB-46ED-0B9D-EFCA-626B7466669E}"/>
              </a:ext>
            </a:extLst>
          </p:cNvPr>
          <p:cNvSpPr/>
          <p:nvPr/>
        </p:nvSpPr>
        <p:spPr>
          <a:xfrm>
            <a:off x="2582235" y="326652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52322F-DD07-CCFA-695A-1883ECA3F340}"/>
              </a:ext>
            </a:extLst>
          </p:cNvPr>
          <p:cNvSpPr/>
          <p:nvPr/>
        </p:nvSpPr>
        <p:spPr>
          <a:xfrm>
            <a:off x="2582235" y="342583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0D726F-C8E3-EDAB-8CEE-1CFB921A58AB}"/>
              </a:ext>
            </a:extLst>
          </p:cNvPr>
          <p:cNvSpPr/>
          <p:nvPr/>
        </p:nvSpPr>
        <p:spPr>
          <a:xfrm>
            <a:off x="4399372" y="2215552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BEB767-4745-2187-BA0A-9C7C28BFE773}"/>
              </a:ext>
            </a:extLst>
          </p:cNvPr>
          <p:cNvSpPr/>
          <p:nvPr/>
        </p:nvSpPr>
        <p:spPr>
          <a:xfrm>
            <a:off x="4525335" y="231522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548A63-0278-D617-49DC-81795BA27515}"/>
              </a:ext>
            </a:extLst>
          </p:cNvPr>
          <p:cNvSpPr/>
          <p:nvPr/>
        </p:nvSpPr>
        <p:spPr>
          <a:xfrm>
            <a:off x="4525335" y="2472033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7487D4-50AF-03C0-6F04-DBDB4DF21FB3}"/>
              </a:ext>
            </a:extLst>
          </p:cNvPr>
          <p:cNvSpPr/>
          <p:nvPr/>
        </p:nvSpPr>
        <p:spPr>
          <a:xfrm>
            <a:off x="4525335" y="2632481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42CA75-81DE-4BD3-8F17-A705EBF5FBF4}"/>
              </a:ext>
            </a:extLst>
          </p:cNvPr>
          <p:cNvSpPr/>
          <p:nvPr/>
        </p:nvSpPr>
        <p:spPr>
          <a:xfrm>
            <a:off x="4525335" y="279111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8C697F-C665-6597-D10B-AF1104AB59A8}"/>
              </a:ext>
            </a:extLst>
          </p:cNvPr>
          <p:cNvSpPr/>
          <p:nvPr/>
        </p:nvSpPr>
        <p:spPr>
          <a:xfrm>
            <a:off x="4525335" y="294958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CC2DBB-43BE-CB33-F3B5-329D4DE42E91}"/>
              </a:ext>
            </a:extLst>
          </p:cNvPr>
          <p:cNvSpPr/>
          <p:nvPr/>
        </p:nvSpPr>
        <p:spPr>
          <a:xfrm>
            <a:off x="4525335" y="310805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01F1C5-6DCA-F0C7-FE38-D2AF387C0AB2}"/>
              </a:ext>
            </a:extLst>
          </p:cNvPr>
          <p:cNvSpPr/>
          <p:nvPr/>
        </p:nvSpPr>
        <p:spPr>
          <a:xfrm>
            <a:off x="4525335" y="326652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8FD50-052D-D285-1715-3D750EA7E35C}"/>
              </a:ext>
            </a:extLst>
          </p:cNvPr>
          <p:cNvSpPr/>
          <p:nvPr/>
        </p:nvSpPr>
        <p:spPr>
          <a:xfrm>
            <a:off x="4525335" y="342583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370697-CBFC-1CBE-0A1F-41923777865A}"/>
              </a:ext>
            </a:extLst>
          </p:cNvPr>
          <p:cNvSpPr/>
          <p:nvPr/>
        </p:nvSpPr>
        <p:spPr>
          <a:xfrm>
            <a:off x="6342472" y="2215552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36099A-4AA4-7BF0-DBD2-F0FC1E3E4CF5}"/>
              </a:ext>
            </a:extLst>
          </p:cNvPr>
          <p:cNvSpPr/>
          <p:nvPr/>
        </p:nvSpPr>
        <p:spPr>
          <a:xfrm>
            <a:off x="6468435" y="231522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0164F-40C0-5DCA-B01A-35FD5DD24881}"/>
              </a:ext>
            </a:extLst>
          </p:cNvPr>
          <p:cNvSpPr/>
          <p:nvPr/>
        </p:nvSpPr>
        <p:spPr>
          <a:xfrm>
            <a:off x="6468435" y="2472033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629FEC-2CB6-FD24-D23A-DAA1726B4B1D}"/>
              </a:ext>
            </a:extLst>
          </p:cNvPr>
          <p:cNvSpPr/>
          <p:nvPr/>
        </p:nvSpPr>
        <p:spPr>
          <a:xfrm>
            <a:off x="6468435" y="2632481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468DB0-2D3E-1280-74E3-6D7AE7825BD1}"/>
              </a:ext>
            </a:extLst>
          </p:cNvPr>
          <p:cNvSpPr/>
          <p:nvPr/>
        </p:nvSpPr>
        <p:spPr>
          <a:xfrm>
            <a:off x="6468435" y="279111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342D76-9C16-0300-7EE0-91947B212F8F}"/>
              </a:ext>
            </a:extLst>
          </p:cNvPr>
          <p:cNvSpPr/>
          <p:nvPr/>
        </p:nvSpPr>
        <p:spPr>
          <a:xfrm>
            <a:off x="6468435" y="294958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F07F35-2791-D14C-28D0-2F879038DDF8}"/>
              </a:ext>
            </a:extLst>
          </p:cNvPr>
          <p:cNvSpPr/>
          <p:nvPr/>
        </p:nvSpPr>
        <p:spPr>
          <a:xfrm>
            <a:off x="6468435" y="310805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E858EF-83A2-5623-4652-45933B0194D5}"/>
              </a:ext>
            </a:extLst>
          </p:cNvPr>
          <p:cNvSpPr/>
          <p:nvPr/>
        </p:nvSpPr>
        <p:spPr>
          <a:xfrm>
            <a:off x="6468435" y="326652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6555BC-44A9-9A83-6B90-02BAE0B60D50}"/>
              </a:ext>
            </a:extLst>
          </p:cNvPr>
          <p:cNvSpPr/>
          <p:nvPr/>
        </p:nvSpPr>
        <p:spPr>
          <a:xfrm>
            <a:off x="6468435" y="342583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41F6B1-DAFB-121B-0B8C-2E6CF85EE0F3}"/>
              </a:ext>
            </a:extLst>
          </p:cNvPr>
          <p:cNvSpPr/>
          <p:nvPr/>
        </p:nvSpPr>
        <p:spPr>
          <a:xfrm>
            <a:off x="8285572" y="2215552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78D4D1-6C60-D7F8-C40F-85AE623AE1D7}"/>
              </a:ext>
            </a:extLst>
          </p:cNvPr>
          <p:cNvSpPr/>
          <p:nvPr/>
        </p:nvSpPr>
        <p:spPr>
          <a:xfrm>
            <a:off x="8411535" y="231522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517084-EF8B-321C-3507-A8694358D22F}"/>
              </a:ext>
            </a:extLst>
          </p:cNvPr>
          <p:cNvSpPr/>
          <p:nvPr/>
        </p:nvSpPr>
        <p:spPr>
          <a:xfrm>
            <a:off x="8411535" y="2472033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D69BB94-5E8F-482A-E9A8-E20AA10F886F}"/>
              </a:ext>
            </a:extLst>
          </p:cNvPr>
          <p:cNvSpPr/>
          <p:nvPr/>
        </p:nvSpPr>
        <p:spPr>
          <a:xfrm>
            <a:off x="8411535" y="2632481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95CCD0-39EE-DDA7-9E29-3FFA89E566E3}"/>
              </a:ext>
            </a:extLst>
          </p:cNvPr>
          <p:cNvSpPr/>
          <p:nvPr/>
        </p:nvSpPr>
        <p:spPr>
          <a:xfrm>
            <a:off x="8411535" y="279111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0C0749-8872-D691-3F73-43FAEB4B2ED0}"/>
              </a:ext>
            </a:extLst>
          </p:cNvPr>
          <p:cNvSpPr/>
          <p:nvPr/>
        </p:nvSpPr>
        <p:spPr>
          <a:xfrm>
            <a:off x="8411535" y="294958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568EA1-B041-71F3-5976-3003EF079CFD}"/>
              </a:ext>
            </a:extLst>
          </p:cNvPr>
          <p:cNvSpPr/>
          <p:nvPr/>
        </p:nvSpPr>
        <p:spPr>
          <a:xfrm>
            <a:off x="8411535" y="310805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E1BC61-4AE3-7A8B-34AE-67777390FBDB}"/>
              </a:ext>
            </a:extLst>
          </p:cNvPr>
          <p:cNvSpPr/>
          <p:nvPr/>
        </p:nvSpPr>
        <p:spPr>
          <a:xfrm>
            <a:off x="8411535" y="326652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281182-9A49-8046-7D86-D2563D3B397B}"/>
              </a:ext>
            </a:extLst>
          </p:cNvPr>
          <p:cNvSpPr/>
          <p:nvPr/>
        </p:nvSpPr>
        <p:spPr>
          <a:xfrm>
            <a:off x="8411535" y="342583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65F2D8-AA5F-F2EE-BA2A-A2C5025053AC}"/>
              </a:ext>
            </a:extLst>
          </p:cNvPr>
          <p:cNvSpPr/>
          <p:nvPr/>
        </p:nvSpPr>
        <p:spPr>
          <a:xfrm>
            <a:off x="2456272" y="3922553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8FE63A-9A71-D335-0B5E-5162FDC2A684}"/>
              </a:ext>
            </a:extLst>
          </p:cNvPr>
          <p:cNvSpPr/>
          <p:nvPr/>
        </p:nvSpPr>
        <p:spPr>
          <a:xfrm>
            <a:off x="2582235" y="402222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D5BEBC-D466-3277-B3B4-684A84C56C98}"/>
              </a:ext>
            </a:extLst>
          </p:cNvPr>
          <p:cNvSpPr/>
          <p:nvPr/>
        </p:nvSpPr>
        <p:spPr>
          <a:xfrm>
            <a:off x="2582235" y="417903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B7FA27-393D-8DD9-A4F2-7FAD9C8ED9CE}"/>
              </a:ext>
            </a:extLst>
          </p:cNvPr>
          <p:cNvSpPr/>
          <p:nvPr/>
        </p:nvSpPr>
        <p:spPr>
          <a:xfrm>
            <a:off x="2582235" y="4339482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9DB3B8-4C39-CA02-E614-11663B3123E0}"/>
              </a:ext>
            </a:extLst>
          </p:cNvPr>
          <p:cNvSpPr/>
          <p:nvPr/>
        </p:nvSpPr>
        <p:spPr>
          <a:xfrm>
            <a:off x="2582235" y="449811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432CC4-E8DA-66A7-D7E5-5B85FF4FEC44}"/>
              </a:ext>
            </a:extLst>
          </p:cNvPr>
          <p:cNvSpPr/>
          <p:nvPr/>
        </p:nvSpPr>
        <p:spPr>
          <a:xfrm>
            <a:off x="2582235" y="465658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5CD1FF4-989E-7012-8221-4FB3C4F20E2A}"/>
              </a:ext>
            </a:extLst>
          </p:cNvPr>
          <p:cNvSpPr/>
          <p:nvPr/>
        </p:nvSpPr>
        <p:spPr>
          <a:xfrm>
            <a:off x="2582235" y="481505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971008F-F410-BA9C-60C8-F751B4B5ADA5}"/>
              </a:ext>
            </a:extLst>
          </p:cNvPr>
          <p:cNvSpPr/>
          <p:nvPr/>
        </p:nvSpPr>
        <p:spPr>
          <a:xfrm>
            <a:off x="2582235" y="497352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538AA8-E7CB-A778-1DD2-7A570C3E69C5}"/>
              </a:ext>
            </a:extLst>
          </p:cNvPr>
          <p:cNvSpPr/>
          <p:nvPr/>
        </p:nvSpPr>
        <p:spPr>
          <a:xfrm>
            <a:off x="2582235" y="513283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E1E6A1-5B02-2571-F5FB-6D6DAA0836F7}"/>
              </a:ext>
            </a:extLst>
          </p:cNvPr>
          <p:cNvSpPr/>
          <p:nvPr/>
        </p:nvSpPr>
        <p:spPr>
          <a:xfrm>
            <a:off x="4399372" y="3922553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98312B6-916D-9667-F182-5021E09A4686}"/>
              </a:ext>
            </a:extLst>
          </p:cNvPr>
          <p:cNvSpPr/>
          <p:nvPr/>
        </p:nvSpPr>
        <p:spPr>
          <a:xfrm>
            <a:off x="4525335" y="402222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6BB20D-2D22-7CC7-DCD7-3C818991C013}"/>
              </a:ext>
            </a:extLst>
          </p:cNvPr>
          <p:cNvSpPr/>
          <p:nvPr/>
        </p:nvSpPr>
        <p:spPr>
          <a:xfrm>
            <a:off x="4525335" y="417903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97B0EF7-13B0-A543-373F-5006B387636C}"/>
              </a:ext>
            </a:extLst>
          </p:cNvPr>
          <p:cNvSpPr/>
          <p:nvPr/>
        </p:nvSpPr>
        <p:spPr>
          <a:xfrm>
            <a:off x="4525335" y="4339482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C684341-E0AD-831C-1794-3C72AC9ED1C8}"/>
              </a:ext>
            </a:extLst>
          </p:cNvPr>
          <p:cNvSpPr/>
          <p:nvPr/>
        </p:nvSpPr>
        <p:spPr>
          <a:xfrm>
            <a:off x="4525335" y="449811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93A1EF-7674-D899-4890-178E9AFCB15A}"/>
              </a:ext>
            </a:extLst>
          </p:cNvPr>
          <p:cNvSpPr/>
          <p:nvPr/>
        </p:nvSpPr>
        <p:spPr>
          <a:xfrm>
            <a:off x="4525335" y="465658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56699EE-7BFC-2959-0A35-9A0AF3F511CD}"/>
              </a:ext>
            </a:extLst>
          </p:cNvPr>
          <p:cNvSpPr/>
          <p:nvPr/>
        </p:nvSpPr>
        <p:spPr>
          <a:xfrm>
            <a:off x="4525335" y="481505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10E6AA-1083-BF4C-2BC6-CAE9FF4BAB1C}"/>
              </a:ext>
            </a:extLst>
          </p:cNvPr>
          <p:cNvSpPr/>
          <p:nvPr/>
        </p:nvSpPr>
        <p:spPr>
          <a:xfrm>
            <a:off x="4525335" y="497352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CAA420C-BC6A-CE6F-3897-AB580CEF4C9C}"/>
              </a:ext>
            </a:extLst>
          </p:cNvPr>
          <p:cNvSpPr/>
          <p:nvPr/>
        </p:nvSpPr>
        <p:spPr>
          <a:xfrm>
            <a:off x="4525335" y="513283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244EDA0-7F90-DE21-7DFF-EE700CEAF33B}"/>
              </a:ext>
            </a:extLst>
          </p:cNvPr>
          <p:cNvSpPr/>
          <p:nvPr/>
        </p:nvSpPr>
        <p:spPr>
          <a:xfrm>
            <a:off x="6342472" y="3922553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4D55AA-5A90-232C-024D-7B4EF4BC9F69}"/>
              </a:ext>
            </a:extLst>
          </p:cNvPr>
          <p:cNvSpPr/>
          <p:nvPr/>
        </p:nvSpPr>
        <p:spPr>
          <a:xfrm>
            <a:off x="6468435" y="402222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061B69-E4C4-FE01-B965-BFD59755B914}"/>
              </a:ext>
            </a:extLst>
          </p:cNvPr>
          <p:cNvSpPr/>
          <p:nvPr/>
        </p:nvSpPr>
        <p:spPr>
          <a:xfrm>
            <a:off x="6468435" y="417903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2824283-4C37-10B3-F567-6B0E2FF71953}"/>
              </a:ext>
            </a:extLst>
          </p:cNvPr>
          <p:cNvSpPr/>
          <p:nvPr/>
        </p:nvSpPr>
        <p:spPr>
          <a:xfrm>
            <a:off x="6468435" y="4339482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26E767D-7EDD-4633-AE8D-CF1ABEAF9993}"/>
              </a:ext>
            </a:extLst>
          </p:cNvPr>
          <p:cNvSpPr/>
          <p:nvPr/>
        </p:nvSpPr>
        <p:spPr>
          <a:xfrm>
            <a:off x="6468435" y="449811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A0E64D7-3368-8A33-6EF5-92B4E78E05EF}"/>
              </a:ext>
            </a:extLst>
          </p:cNvPr>
          <p:cNvSpPr/>
          <p:nvPr/>
        </p:nvSpPr>
        <p:spPr>
          <a:xfrm>
            <a:off x="6468435" y="465658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CD5EBEB-2214-BB10-2FD0-AAC043BB8014}"/>
              </a:ext>
            </a:extLst>
          </p:cNvPr>
          <p:cNvSpPr/>
          <p:nvPr/>
        </p:nvSpPr>
        <p:spPr>
          <a:xfrm>
            <a:off x="6468435" y="481505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B4EEC8D-6B27-0F92-6FC1-A212E9B666B2}"/>
              </a:ext>
            </a:extLst>
          </p:cNvPr>
          <p:cNvSpPr/>
          <p:nvPr/>
        </p:nvSpPr>
        <p:spPr>
          <a:xfrm>
            <a:off x="6468435" y="497352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1962BFB-9A6A-7188-5A8D-5393E3BA3857}"/>
              </a:ext>
            </a:extLst>
          </p:cNvPr>
          <p:cNvSpPr/>
          <p:nvPr/>
        </p:nvSpPr>
        <p:spPr>
          <a:xfrm>
            <a:off x="6468435" y="513283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046FC7E-C1CF-FE97-A952-5718EADDC4B4}"/>
              </a:ext>
            </a:extLst>
          </p:cNvPr>
          <p:cNvSpPr/>
          <p:nvPr/>
        </p:nvSpPr>
        <p:spPr>
          <a:xfrm>
            <a:off x="8285572" y="3922553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4DFFFE1-E19A-AC2F-A919-DAB1AD7A61E2}"/>
              </a:ext>
            </a:extLst>
          </p:cNvPr>
          <p:cNvSpPr/>
          <p:nvPr/>
        </p:nvSpPr>
        <p:spPr>
          <a:xfrm>
            <a:off x="8411535" y="402222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47ED506-82A7-BADE-767D-BC624C47FEEB}"/>
              </a:ext>
            </a:extLst>
          </p:cNvPr>
          <p:cNvSpPr/>
          <p:nvPr/>
        </p:nvSpPr>
        <p:spPr>
          <a:xfrm>
            <a:off x="8411535" y="417903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FC32576-1FBC-AE8A-1FAF-300879269DC1}"/>
              </a:ext>
            </a:extLst>
          </p:cNvPr>
          <p:cNvSpPr/>
          <p:nvPr/>
        </p:nvSpPr>
        <p:spPr>
          <a:xfrm>
            <a:off x="8411535" y="4339482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B9674C2-D52B-67C7-0114-A84E71109F0B}"/>
              </a:ext>
            </a:extLst>
          </p:cNvPr>
          <p:cNvSpPr/>
          <p:nvPr/>
        </p:nvSpPr>
        <p:spPr>
          <a:xfrm>
            <a:off x="8411535" y="449811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8DC5590-D4D0-018E-1D49-2B1B9B63D6B6}"/>
              </a:ext>
            </a:extLst>
          </p:cNvPr>
          <p:cNvSpPr/>
          <p:nvPr/>
        </p:nvSpPr>
        <p:spPr>
          <a:xfrm>
            <a:off x="8411535" y="465658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FECDA3D-4EE6-BFB0-18AC-EA1E64DD508C}"/>
              </a:ext>
            </a:extLst>
          </p:cNvPr>
          <p:cNvSpPr/>
          <p:nvPr/>
        </p:nvSpPr>
        <p:spPr>
          <a:xfrm>
            <a:off x="8411535" y="481505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D4F3416-6F35-E8D9-0CCB-4E5ACC6563EA}"/>
              </a:ext>
            </a:extLst>
          </p:cNvPr>
          <p:cNvSpPr/>
          <p:nvPr/>
        </p:nvSpPr>
        <p:spPr>
          <a:xfrm>
            <a:off x="8411535" y="497352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55EE5AA-16FC-36B0-2B6F-BBCBAC30DDB8}"/>
              </a:ext>
            </a:extLst>
          </p:cNvPr>
          <p:cNvSpPr/>
          <p:nvPr/>
        </p:nvSpPr>
        <p:spPr>
          <a:xfrm>
            <a:off x="8411535" y="513283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1029754-EB92-721B-2E2F-3B2E680C2468}"/>
              </a:ext>
            </a:extLst>
          </p:cNvPr>
          <p:cNvSpPr/>
          <p:nvPr/>
        </p:nvSpPr>
        <p:spPr>
          <a:xfrm>
            <a:off x="2582235" y="2315226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1CA1F9-9E1C-B5C7-9020-20E46EF6D276}"/>
              </a:ext>
            </a:extLst>
          </p:cNvPr>
          <p:cNvSpPr/>
          <p:nvPr/>
        </p:nvSpPr>
        <p:spPr>
          <a:xfrm>
            <a:off x="4525335" y="2315226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B2A38-0796-B027-3DC7-ED5DB34364C8}"/>
              </a:ext>
            </a:extLst>
          </p:cNvPr>
          <p:cNvSpPr/>
          <p:nvPr/>
        </p:nvSpPr>
        <p:spPr>
          <a:xfrm>
            <a:off x="6468435" y="2315226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6EFD3D-9032-BBE1-056C-5185C128A6FF}"/>
              </a:ext>
            </a:extLst>
          </p:cNvPr>
          <p:cNvSpPr/>
          <p:nvPr/>
        </p:nvSpPr>
        <p:spPr>
          <a:xfrm>
            <a:off x="8411535" y="2315226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24C07-311A-9C45-E494-6E2C58F2F2F6}"/>
              </a:ext>
            </a:extLst>
          </p:cNvPr>
          <p:cNvSpPr/>
          <p:nvPr/>
        </p:nvSpPr>
        <p:spPr>
          <a:xfrm>
            <a:off x="2582235" y="4023210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5B9C-859B-3DC4-4877-758F71CF256E}"/>
              </a:ext>
            </a:extLst>
          </p:cNvPr>
          <p:cNvSpPr/>
          <p:nvPr/>
        </p:nvSpPr>
        <p:spPr>
          <a:xfrm>
            <a:off x="4525335" y="4022227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EB523A-EF07-6F8A-F55C-BB13244E8DA4}"/>
              </a:ext>
            </a:extLst>
          </p:cNvPr>
          <p:cNvSpPr/>
          <p:nvPr/>
        </p:nvSpPr>
        <p:spPr>
          <a:xfrm>
            <a:off x="6468435" y="4022227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DF82E-7D19-C622-CEA6-48D5F28534DE}"/>
              </a:ext>
            </a:extLst>
          </p:cNvPr>
          <p:cNvSpPr/>
          <p:nvPr/>
        </p:nvSpPr>
        <p:spPr>
          <a:xfrm>
            <a:off x="8411535" y="4023210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Pragma</a:t>
            </a:r>
            <a:r>
              <a:rPr lang="fr-FR" dirty="0"/>
              <a:t> OMP </a:t>
            </a:r>
            <a:r>
              <a:rPr lang="fr-FR" dirty="0" err="1"/>
              <a:t>barrier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A871323-DCE6-6E3B-56EF-986AF0612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3" name="TextShape 2"/>
          <p:cNvSpPr txBox="1"/>
          <p:nvPr/>
        </p:nvSpPr>
        <p:spPr>
          <a:xfrm>
            <a:off x="1651449" y="1705955"/>
            <a:ext cx="10371024" cy="2788490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/>
          </a:bodyPr>
          <a:lstStyle/>
          <a:p>
            <a:pPr marL="411264" indent="-411264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920" spc="-1" dirty="0">
                <a:latin typeface="Arial"/>
              </a:rPr>
              <a:t>Réalise une barrière au sein d’un pool de threads</a:t>
            </a:r>
          </a:p>
          <a:p>
            <a:pPr marL="959904" lvl="2" indent="-411264">
              <a:spcBef>
                <a:spcPts val="53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z="1680" spc="-1" dirty="0">
                <a:latin typeface="Arial"/>
              </a:rPr>
              <a:t>Tous les threads du pool sont bloqués jusqu’à la fin de la barrière</a:t>
            </a:r>
          </a:p>
          <a:p>
            <a:pPr marL="411264" indent="-411264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920" spc="-1" dirty="0">
                <a:latin typeface="Arial"/>
              </a:rPr>
              <a:t>La plupart des directives réalisent une barrière implicite en fin de directive</a:t>
            </a:r>
          </a:p>
          <a:p>
            <a:pPr marL="959904" lvl="2" indent="-411264">
              <a:spcBef>
                <a:spcPts val="53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z="1680" spc="-1" dirty="0">
                <a:latin typeface="Arial"/>
              </a:rPr>
              <a:t>Il est possible de désactiver cette barrière implicite (via une clause)</a:t>
            </a:r>
          </a:p>
          <a:p>
            <a:pPr marL="411264" indent="-411264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920" spc="-1" dirty="0">
                <a:latin typeface="Arial"/>
              </a:rPr>
              <a:t>Permet de synchroniser les threads lorsqu’on travaille sans barrières implicites</a:t>
            </a:r>
          </a:p>
          <a:p>
            <a:pPr marL="959904" lvl="2" indent="-411264">
              <a:spcBef>
                <a:spcPts val="53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z="1680" spc="-1" dirty="0">
                <a:latin typeface="Arial"/>
              </a:rPr>
              <a:t>Ou lorsqu’on utilise des directives sans barrières implicites</a:t>
            </a:r>
          </a:p>
        </p:txBody>
      </p:sp>
      <p:sp>
        <p:nvSpPr>
          <p:cNvPr id="5" name="CustomShape 5"/>
          <p:cNvSpPr/>
          <p:nvPr/>
        </p:nvSpPr>
        <p:spPr>
          <a:xfrm>
            <a:off x="3543767" y="4060110"/>
            <a:ext cx="5104466" cy="249309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Les threads vivent leur vie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Tous les threads s’attendent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barrier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Chacun reprend ce qu’il a à faire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doMoreStuff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fr-FR" sz="1260" b="1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905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950871" y="2274741"/>
            <a:ext cx="4703656" cy="4651522"/>
          </a:xfrm>
        </p:spPr>
        <p:txBody>
          <a:bodyPr>
            <a:normAutofit/>
          </a:bodyPr>
          <a:lstStyle/>
          <a:p>
            <a:pPr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pc="-1" dirty="0">
                <a:latin typeface="Arial"/>
              </a:rPr>
              <a:t>Indique un bloc qui doit être exécuté en section critique (thread par thread)</a:t>
            </a:r>
          </a:p>
          <a:p>
            <a:pPr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endParaRPr lang="fr-FR" spc="-1" dirty="0">
              <a:latin typeface="Arial"/>
            </a:endParaRPr>
          </a:p>
          <a:p>
            <a:pPr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pc="-1" dirty="0">
                <a:latin typeface="Arial"/>
              </a:rPr>
              <a:t>Pas de synchronisation en fin de bloc !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0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Critical et Atomic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67005" y="1419344"/>
            <a:ext cx="5100637" cy="392243"/>
          </a:xfrm>
        </p:spPr>
        <p:txBody>
          <a:bodyPr/>
          <a:lstStyle/>
          <a:p>
            <a:r>
              <a:rPr lang="fr-FR" sz="2400" dirty="0"/>
              <a:t>Directive Critical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6776995" y="2274741"/>
            <a:ext cx="4854575" cy="4171950"/>
          </a:xfrm>
        </p:spPr>
        <p:txBody>
          <a:bodyPr>
            <a:normAutofit/>
          </a:bodyPr>
          <a:lstStyle/>
          <a:p>
            <a:pPr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800" spc="-1" dirty="0">
                <a:latin typeface="Arial" panose="020B0604020202020204" pitchFamily="34" charset="0"/>
                <a:cs typeface="Arial" panose="020B0604020202020204" pitchFamily="34" charset="0"/>
              </a:rPr>
              <a:t>Indique que l’opération suivante doit être atomique</a:t>
            </a:r>
          </a:p>
          <a:p>
            <a:pPr marL="891540" lvl="1" indent="-342900">
              <a:spcBef>
                <a:spcPts val="53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z="1600" spc="-1" dirty="0">
                <a:latin typeface="Arial" panose="020B0604020202020204" pitchFamily="34" charset="0"/>
                <a:cs typeface="Arial" panose="020B0604020202020204" pitchFamily="34" charset="0"/>
              </a:rPr>
              <a:t>Il doit s’agir d’une opération élémentaire</a:t>
            </a:r>
          </a:p>
          <a:p>
            <a:pPr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800" spc="-1" dirty="0">
                <a:latin typeface="Arial" panose="020B0604020202020204" pitchFamily="34" charset="0"/>
                <a:cs typeface="Arial" panose="020B0604020202020204" pitchFamily="34" charset="0"/>
              </a:rPr>
              <a:t>Équivaut à utiliser une opération atomique</a:t>
            </a:r>
          </a:p>
          <a:p>
            <a:endParaRPr lang="fr-FR" sz="12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11" name="CustomShape 5"/>
          <p:cNvSpPr/>
          <p:nvPr/>
        </p:nvSpPr>
        <p:spPr>
          <a:xfrm>
            <a:off x="7086540" y="4320640"/>
            <a:ext cx="4545030" cy="15700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count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atomic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count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17336" y="3473106"/>
            <a:ext cx="297389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160" dirty="0"/>
              <a:t>+, -, *, &amp;, |, ^, &amp;&amp; and ||</a:t>
            </a:r>
          </a:p>
        </p:txBody>
      </p:sp>
      <p:sp>
        <p:nvSpPr>
          <p:cNvPr id="13" name="CustomShape 3"/>
          <p:cNvSpPr/>
          <p:nvPr/>
        </p:nvSpPr>
        <p:spPr>
          <a:xfrm>
            <a:off x="1132673" y="4162951"/>
            <a:ext cx="5013936" cy="188542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200" dirty="0">
                <a:solidFill>
                  <a:srgbClr val="C586C0"/>
                </a:solidFill>
                <a:latin typeface="Consolas" panose="020B0609020204030204" pitchFamily="49" charset="0"/>
              </a:rPr>
              <a:t>#pragma</a:t>
            </a:r>
            <a:r>
              <a:rPr lang="fr-FR" sz="12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omp</a:t>
            </a:r>
            <a:r>
              <a:rPr lang="fr-FR" sz="12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parallel</a:t>
            </a:r>
            <a:endParaRPr lang="fr-F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parallelStuff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zone d’exécution thread par thread</a:t>
            </a:r>
            <a:endParaRPr lang="fr-F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C586C0"/>
                </a:solidFill>
                <a:latin typeface="Consolas" panose="020B0609020204030204" pitchFamily="49" charset="0"/>
              </a:rPr>
              <a:t>#pragma</a:t>
            </a:r>
            <a:r>
              <a:rPr lang="fr-FR" sz="12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omp</a:t>
            </a:r>
            <a:r>
              <a:rPr lang="fr-FR" sz="12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critical</a:t>
            </a:r>
            <a:endParaRPr lang="fr-F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What</a:t>
            </a:r>
            <a:r>
              <a:rPr lang="fr-FR" sz="1200" dirty="0">
                <a:solidFill>
                  <a:srgbClr val="CE9178"/>
                </a:solidFill>
                <a:latin typeface="Consolas" panose="020B0609020204030204" pitchFamily="49" charset="0"/>
              </a:rPr>
              <a:t> a </a:t>
            </a:r>
            <a:r>
              <a:rPr lang="fr-F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lovely</a:t>
            </a:r>
            <a:r>
              <a:rPr lang="fr-FR" sz="12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day</a:t>
            </a:r>
            <a:r>
              <a:rPr lang="fr-FR" sz="12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from</a:t>
            </a:r>
            <a:r>
              <a:rPr lang="fr-FR" sz="1200" dirty="0">
                <a:solidFill>
                  <a:srgbClr val="CE9178"/>
                </a:solidFill>
                <a:latin typeface="Consolas" panose="020B0609020204030204" pitchFamily="49" charset="0"/>
              </a:rPr>
              <a:t> thread </a:t>
            </a:r>
            <a:r>
              <a:rPr lang="fr-FR" sz="1200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fr-FR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fr-F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fr-F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omp_get_thread_num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moreParallelStuff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fr-FR" sz="12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7C32117C-E134-4E09-EC7D-C219EE2D4A5C}"/>
              </a:ext>
            </a:extLst>
          </p:cNvPr>
          <p:cNvSpPr txBox="1">
            <a:spLocks/>
          </p:cNvSpPr>
          <p:nvPr/>
        </p:nvSpPr>
        <p:spPr>
          <a:xfrm>
            <a:off x="6776995" y="1419343"/>
            <a:ext cx="5100637" cy="3922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009CB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Directive Atomic</a:t>
            </a:r>
          </a:p>
        </p:txBody>
      </p:sp>
    </p:spTree>
    <p:extLst>
      <p:ext uri="{BB962C8B-B14F-4D97-AF65-F5344CB8AC3E}">
        <p14:creationId xmlns:p14="http://schemas.microsoft.com/office/powerpoint/2010/main" val="407306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Produit scalaire – projet </a:t>
            </a:r>
            <a:r>
              <a:rPr lang="fr-FR" dirty="0" err="1"/>
              <a:t>DotProduct_omp</a:t>
            </a:r>
            <a:endParaRPr lang="fr-FR" i="1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>
          <a:xfrm>
            <a:off x="6762751" y="1328474"/>
            <a:ext cx="5162550" cy="2003162"/>
          </a:xfrm>
        </p:spPr>
        <p:txBody>
          <a:bodyPr>
            <a:normAutofit/>
          </a:bodyPr>
          <a:lstStyle/>
          <a:p>
            <a:r>
              <a:rPr lang="fr-FR" dirty="0"/>
              <a:t>Calculer le produit scalaire de deux vecteurs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Ecrire la fonction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dotProductParallel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/>
              <a:t>On considère que la dimension des vecteurs est un multiple du nombre de threads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294967295"/>
          </p:nvPr>
        </p:nvSpPr>
        <p:spPr>
          <a:xfrm>
            <a:off x="6532564" y="4369953"/>
            <a:ext cx="5392737" cy="1604818"/>
          </a:xfrm>
        </p:spPr>
        <p:txBody>
          <a:bodyPr>
            <a:normAutofit/>
          </a:bodyPr>
          <a:lstStyle/>
          <a:p>
            <a:r>
              <a:rPr lang="fr-FR" sz="1400" dirty="0"/>
              <a:t>#pragma </a:t>
            </a:r>
            <a:r>
              <a:rPr lang="fr-FR" sz="1400" dirty="0" err="1"/>
              <a:t>omp</a:t>
            </a:r>
            <a:r>
              <a:rPr lang="fr-FR" sz="1400" dirty="0"/>
              <a:t> </a:t>
            </a:r>
            <a:r>
              <a:rPr lang="fr-FR" sz="1400" dirty="0" err="1"/>
              <a:t>parallel</a:t>
            </a:r>
            <a:r>
              <a:rPr lang="fr-FR" sz="1400" dirty="0"/>
              <a:t>{…}</a:t>
            </a:r>
          </a:p>
          <a:p>
            <a:r>
              <a:rPr lang="fr-FR" sz="1400" dirty="0"/>
              <a:t>#pragma </a:t>
            </a:r>
            <a:r>
              <a:rPr lang="fr-FR" sz="1400" dirty="0" err="1"/>
              <a:t>omp</a:t>
            </a:r>
            <a:r>
              <a:rPr lang="fr-FR" sz="1400" dirty="0"/>
              <a:t> </a:t>
            </a:r>
            <a:r>
              <a:rPr lang="fr-FR" sz="1400" dirty="0" err="1"/>
              <a:t>atomic</a:t>
            </a:r>
            <a:r>
              <a:rPr lang="fr-FR" sz="1400" dirty="0"/>
              <a:t> / </a:t>
            </a:r>
            <a:r>
              <a:rPr lang="fr-FR" sz="1400" dirty="0" err="1"/>
              <a:t>critical</a:t>
            </a:r>
            <a:endParaRPr lang="fr-FR" sz="1400" dirty="0"/>
          </a:p>
          <a:p>
            <a:r>
              <a:rPr lang="fr-FR" sz="1400" dirty="0" err="1"/>
              <a:t>omp_get_thread_num</a:t>
            </a:r>
            <a:r>
              <a:rPr lang="fr-FR" sz="1400" dirty="0"/>
              <a:t>()</a:t>
            </a:r>
          </a:p>
          <a:p>
            <a:r>
              <a:rPr lang="fr-FR" sz="1400" dirty="0" err="1"/>
              <a:t>omp_get_num_threads</a:t>
            </a:r>
            <a:r>
              <a:rPr lang="fr-FR" sz="1400" dirty="0"/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244263" y="6157913"/>
            <a:ext cx="947737" cy="365125"/>
          </a:xfrm>
        </p:spPr>
        <p:txBody>
          <a:bodyPr/>
          <a:lstStyle/>
          <a:p>
            <a:fld id="{D57F1E4F-1CFF-5643-939E-217C01CDF565}" type="slidenum">
              <a:rPr lang="fr-FR" sz="1920"/>
              <a:pPr/>
              <a:t>22</a:t>
            </a:fld>
            <a:endParaRPr lang="fr-FR" sz="1920"/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08C1FBF8-5061-0D95-5880-5D50565386BF}"/>
              </a:ext>
            </a:extLst>
          </p:cNvPr>
          <p:cNvSpPr txBox="1">
            <a:spLocks/>
          </p:cNvSpPr>
          <p:nvPr/>
        </p:nvSpPr>
        <p:spPr>
          <a:xfrm>
            <a:off x="6096000" y="697177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Objectif</a:t>
            </a: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D10E7A0E-20FA-AA3C-ACD2-DAD0C4678880}"/>
              </a:ext>
            </a:extLst>
          </p:cNvPr>
          <p:cNvSpPr txBox="1">
            <a:spLocks/>
          </p:cNvSpPr>
          <p:nvPr/>
        </p:nvSpPr>
        <p:spPr>
          <a:xfrm>
            <a:off x="6182518" y="3505480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Outils</a:t>
            </a:r>
          </a:p>
        </p:txBody>
      </p:sp>
      <p:sp>
        <p:nvSpPr>
          <p:cNvPr id="2" name="Espace réservé du contenu 11">
            <a:extLst>
              <a:ext uri="{FF2B5EF4-FFF2-40B4-BE49-F238E27FC236}">
                <a16:creationId xmlns:a16="http://schemas.microsoft.com/office/drawing/2014/main" id="{60653C03-B75A-1B9A-54FC-89BA2FEF0C41}"/>
              </a:ext>
            </a:extLst>
          </p:cNvPr>
          <p:cNvSpPr txBox="1">
            <a:spLocks/>
          </p:cNvSpPr>
          <p:nvPr/>
        </p:nvSpPr>
        <p:spPr>
          <a:xfrm>
            <a:off x="9157095" y="4905085"/>
            <a:ext cx="3299620" cy="1487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Quel </a:t>
            </a:r>
            <a:r>
              <a:rPr lang="fr-FR" dirty="0" err="1"/>
              <a:t>speedup</a:t>
            </a:r>
            <a:r>
              <a:rPr lang="fr-FR" dirty="0"/>
              <a:t> obtenez-vous ?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F39B67-2E64-D7FF-EE24-C6CA6C3DE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130" y="1747676"/>
            <a:ext cx="3152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42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785813" y="1703598"/>
            <a:ext cx="4910137" cy="4651522"/>
          </a:xfrm>
        </p:spPr>
        <p:txBody>
          <a:bodyPr>
            <a:normAutofit/>
          </a:bodyPr>
          <a:lstStyle/>
          <a:p>
            <a:r>
              <a:rPr lang="fr-FR" dirty="0"/>
              <a:t>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for</a:t>
            </a:r>
            <a:br>
              <a:rPr lang="fr-FR" dirty="0"/>
            </a:br>
            <a:r>
              <a:rPr lang="fr-FR" dirty="0"/>
              <a:t>Distribue automatiquement les itérations d’une boucle for sur plusieurs threads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#pragma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err="1"/>
              <a:t>parallel</a:t>
            </a:r>
            <a:r>
              <a:rPr lang="fr-FR" dirty="0"/>
              <a:t> for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 ne vous ai pas tout dit…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462088" y="1311355"/>
            <a:ext cx="5100637" cy="392243"/>
          </a:xfrm>
        </p:spPr>
        <p:txBody>
          <a:bodyPr/>
          <a:lstStyle/>
          <a:p>
            <a:r>
              <a:rPr lang="fr-FR" dirty="0"/>
              <a:t>Directive boucle for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6496052" y="2344942"/>
            <a:ext cx="5392737" cy="3784600"/>
          </a:xfrm>
        </p:spPr>
        <p:txBody>
          <a:bodyPr>
            <a:normAutofit/>
          </a:bodyPr>
          <a:lstStyle/>
          <a:p>
            <a:r>
              <a:rPr lang="fr-FR" sz="1800" dirty="0"/>
              <a:t>#</a:t>
            </a:r>
            <a:r>
              <a:rPr lang="fr-FR" sz="1800" dirty="0" err="1"/>
              <a:t>pragma</a:t>
            </a:r>
            <a:r>
              <a:rPr lang="fr-FR" sz="1800" dirty="0"/>
              <a:t> </a:t>
            </a:r>
            <a:r>
              <a:rPr lang="fr-FR" sz="1800" dirty="0" err="1"/>
              <a:t>omp</a:t>
            </a:r>
            <a:r>
              <a:rPr lang="fr-FR" sz="1800" dirty="0"/>
              <a:t> for </a:t>
            </a:r>
            <a:r>
              <a:rPr lang="fr-FR" sz="1800" dirty="0" err="1"/>
              <a:t>reduction</a:t>
            </a:r>
            <a:r>
              <a:rPr lang="fr-FR" sz="1800" dirty="0"/>
              <a:t>(&lt;op&gt;:&lt;var&gt;)</a:t>
            </a:r>
          </a:p>
          <a:p>
            <a:endParaRPr lang="fr-FR" sz="18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8" name="CustomShape 5"/>
          <p:cNvSpPr/>
          <p:nvPr/>
        </p:nvSpPr>
        <p:spPr>
          <a:xfrm>
            <a:off x="1404593" y="2731371"/>
            <a:ext cx="3449998" cy="146986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N; i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fr-FR" sz="1260" b="1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CustomShape 5"/>
          <p:cNvSpPr/>
          <p:nvPr/>
        </p:nvSpPr>
        <p:spPr>
          <a:xfrm>
            <a:off x="1404593" y="5057132"/>
            <a:ext cx="3449998" cy="83884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N; i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>
              <a:lnSpc>
                <a:spcPct val="100000"/>
              </a:lnSpc>
            </a:pPr>
            <a:endParaRPr lang="fr-FR" sz="1260" b="1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CustomShape 5"/>
          <p:cNvSpPr/>
          <p:nvPr/>
        </p:nvSpPr>
        <p:spPr>
          <a:xfrm>
            <a:off x="6496052" y="3403230"/>
            <a:ext cx="4545030" cy="129259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reduction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(+: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N; i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80408" y="2731371"/>
            <a:ext cx="297389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160" dirty="0"/>
              <a:t>+, -, *, &amp;, |, ^, &amp;&amp; and ||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19950755-AD6B-1AD4-885F-5463BED364AB}"/>
              </a:ext>
            </a:extLst>
          </p:cNvPr>
          <p:cNvSpPr txBox="1">
            <a:spLocks/>
          </p:cNvSpPr>
          <p:nvPr/>
        </p:nvSpPr>
        <p:spPr>
          <a:xfrm>
            <a:off x="6565107" y="1311355"/>
            <a:ext cx="5100637" cy="3922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009CB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Directive boucle for + </a:t>
            </a:r>
            <a:r>
              <a:rPr lang="fr-FR" dirty="0" err="1"/>
              <a:t>reduction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512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Produit scalaire – projet </a:t>
            </a:r>
            <a:r>
              <a:rPr lang="fr-FR" dirty="0" err="1"/>
              <a:t>DotProduct_omp</a:t>
            </a:r>
            <a:endParaRPr lang="fr-FR" i="1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>
          <a:xfrm>
            <a:off x="6762751" y="1328474"/>
            <a:ext cx="5162550" cy="200316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Calculer le produit scalaire de deux vecteurs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Ecrire les fonction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dotProductParallelFor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et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dotProductRedux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/>
              <a:t>On considère que la dimension des vecteurs est un multiple du nombre de threads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294967295"/>
          </p:nvPr>
        </p:nvSpPr>
        <p:spPr>
          <a:xfrm>
            <a:off x="6532564" y="4369953"/>
            <a:ext cx="5392737" cy="1604818"/>
          </a:xfrm>
        </p:spPr>
        <p:txBody>
          <a:bodyPr>
            <a:normAutofit/>
          </a:bodyPr>
          <a:lstStyle/>
          <a:p>
            <a:r>
              <a:rPr lang="fr-FR" sz="1400" dirty="0"/>
              <a:t>#pragma </a:t>
            </a:r>
            <a:r>
              <a:rPr lang="fr-FR" sz="1400" dirty="0" err="1"/>
              <a:t>omp</a:t>
            </a:r>
            <a:r>
              <a:rPr lang="fr-FR" sz="1400" dirty="0"/>
              <a:t> </a:t>
            </a:r>
            <a:r>
              <a:rPr lang="fr-FR" sz="1400" dirty="0" err="1"/>
              <a:t>parallel</a:t>
            </a:r>
            <a:r>
              <a:rPr lang="fr-FR" sz="1400" dirty="0"/>
              <a:t> for{…}</a:t>
            </a:r>
          </a:p>
          <a:p>
            <a:r>
              <a:rPr lang="fr-FR" sz="1400" dirty="0"/>
              <a:t>#pragma </a:t>
            </a:r>
            <a:r>
              <a:rPr lang="fr-FR" sz="1400" dirty="0" err="1"/>
              <a:t>omp</a:t>
            </a:r>
            <a:r>
              <a:rPr lang="fr-FR" sz="1400" dirty="0"/>
              <a:t> </a:t>
            </a:r>
            <a:r>
              <a:rPr lang="fr-FR" sz="1400" dirty="0" err="1"/>
              <a:t>parallel</a:t>
            </a:r>
            <a:r>
              <a:rPr lang="fr-FR" sz="1400" dirty="0"/>
              <a:t> for </a:t>
            </a:r>
            <a:r>
              <a:rPr lang="fr-FR" sz="1400" dirty="0" err="1"/>
              <a:t>reduction</a:t>
            </a:r>
            <a:r>
              <a:rPr lang="fr-FR" sz="1400" dirty="0"/>
              <a:t>(+:</a:t>
            </a:r>
            <a:r>
              <a:rPr lang="fr-FR" sz="1400" dirty="0" err="1"/>
              <a:t>res</a:t>
            </a:r>
            <a:r>
              <a:rPr lang="fr-FR" sz="1400" dirty="0"/>
              <a:t>)</a:t>
            </a:r>
          </a:p>
          <a:p>
            <a:r>
              <a:rPr lang="fr-FR" sz="1400" dirty="0"/>
              <a:t>Ce qu’on a déjà vu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244263" y="6157913"/>
            <a:ext cx="947737" cy="365125"/>
          </a:xfrm>
        </p:spPr>
        <p:txBody>
          <a:bodyPr/>
          <a:lstStyle/>
          <a:p>
            <a:fld id="{D57F1E4F-1CFF-5643-939E-217C01CDF565}" type="slidenum">
              <a:rPr lang="fr-FR" sz="1920"/>
              <a:pPr/>
              <a:t>24</a:t>
            </a:fld>
            <a:endParaRPr lang="fr-FR" sz="1920"/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08C1FBF8-5061-0D95-5880-5D50565386BF}"/>
              </a:ext>
            </a:extLst>
          </p:cNvPr>
          <p:cNvSpPr txBox="1">
            <a:spLocks/>
          </p:cNvSpPr>
          <p:nvPr/>
        </p:nvSpPr>
        <p:spPr>
          <a:xfrm>
            <a:off x="6096000" y="697177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Objectif</a:t>
            </a: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D10E7A0E-20FA-AA3C-ACD2-DAD0C4678880}"/>
              </a:ext>
            </a:extLst>
          </p:cNvPr>
          <p:cNvSpPr txBox="1">
            <a:spLocks/>
          </p:cNvSpPr>
          <p:nvPr/>
        </p:nvSpPr>
        <p:spPr>
          <a:xfrm>
            <a:off x="6182518" y="3505480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Outils</a:t>
            </a:r>
          </a:p>
        </p:txBody>
      </p:sp>
      <p:sp>
        <p:nvSpPr>
          <p:cNvPr id="2" name="Espace réservé du contenu 11">
            <a:extLst>
              <a:ext uri="{FF2B5EF4-FFF2-40B4-BE49-F238E27FC236}">
                <a16:creationId xmlns:a16="http://schemas.microsoft.com/office/drawing/2014/main" id="{60653C03-B75A-1B9A-54FC-89BA2FEF0C41}"/>
              </a:ext>
            </a:extLst>
          </p:cNvPr>
          <p:cNvSpPr txBox="1">
            <a:spLocks/>
          </p:cNvSpPr>
          <p:nvPr/>
        </p:nvSpPr>
        <p:spPr>
          <a:xfrm>
            <a:off x="8418511" y="5529526"/>
            <a:ext cx="3299620" cy="1487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Comment évolue le </a:t>
            </a:r>
            <a:r>
              <a:rPr lang="fr-FR" dirty="0" err="1"/>
              <a:t>speedup</a:t>
            </a:r>
            <a:r>
              <a:rPr lang="fr-FR" dirty="0"/>
              <a:t> en fonction du nombre de threads ?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F39B67-2E64-D7FF-EE24-C6CA6C3DE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130" y="1747676"/>
            <a:ext cx="3152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97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893763" y="1951248"/>
            <a:ext cx="5392737" cy="4651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Spécifie le type de propriété pour une variable</a:t>
            </a:r>
          </a:p>
          <a:p>
            <a:r>
              <a:rPr lang="fr-FR" b="1" dirty="0" err="1"/>
              <a:t>Private</a:t>
            </a:r>
            <a:r>
              <a:rPr lang="fr-FR" dirty="0"/>
              <a:t> : Chaque thread possède sa propre variable, non initialisée.</a:t>
            </a:r>
          </a:p>
          <a:p>
            <a:r>
              <a:rPr lang="fr-FR" b="1" dirty="0" err="1"/>
              <a:t>Firstprivate</a:t>
            </a:r>
            <a:r>
              <a:rPr lang="fr-FR" dirty="0"/>
              <a:t> : Chaque thread possède sa propre variable, initialisée avec la valeur de la variable avant le bloc parallèle</a:t>
            </a:r>
          </a:p>
          <a:p>
            <a:r>
              <a:rPr lang="fr-FR" b="1" dirty="0" err="1"/>
              <a:t>LastPrivate</a:t>
            </a:r>
            <a:r>
              <a:rPr lang="fr-FR" dirty="0"/>
              <a:t> : Chaque thread possède sa propre variable, non initialisée. En sortie, la variable « globale » aura la valeur affectée par le dernier thread qui l’a modifiée</a:t>
            </a:r>
          </a:p>
          <a:p>
            <a:r>
              <a:rPr lang="fr-FR" b="1" dirty="0" err="1"/>
              <a:t>Shared</a:t>
            </a:r>
            <a:r>
              <a:rPr lang="fr-FR" dirty="0"/>
              <a:t> (default) : La variable est partagée entre les threads. /!\ pas de </a:t>
            </a:r>
            <a:r>
              <a:rPr lang="fr-FR" dirty="0" err="1"/>
              <a:t>mutex</a:t>
            </a:r>
            <a:r>
              <a:rPr lang="fr-FR" dirty="0"/>
              <a:t> en écriture ! 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Il vous reste un peu de place ?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1185863" y="1311355"/>
            <a:ext cx="5100637" cy="392243"/>
          </a:xfrm>
        </p:spPr>
        <p:txBody>
          <a:bodyPr/>
          <a:lstStyle/>
          <a:p>
            <a:r>
              <a:rPr lang="fr-FR" dirty="0"/>
              <a:t>Clauses de propriété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4294967295"/>
          </p:nvPr>
        </p:nvSpPr>
        <p:spPr>
          <a:xfrm>
            <a:off x="6799263" y="2316268"/>
            <a:ext cx="5392737" cy="3784600"/>
          </a:xfrm>
        </p:spPr>
        <p:txBody>
          <a:bodyPr>
            <a:normAutofit/>
          </a:bodyPr>
          <a:lstStyle/>
          <a:p>
            <a:r>
              <a:rPr lang="fr-FR" sz="1800" b="1" dirty="0"/>
              <a:t>#</a:t>
            </a:r>
            <a:r>
              <a:rPr lang="fr-FR" sz="1800" b="1" dirty="0" err="1"/>
              <a:t>pragma</a:t>
            </a:r>
            <a:r>
              <a:rPr lang="fr-FR" sz="1800" b="1" dirty="0"/>
              <a:t> </a:t>
            </a:r>
            <a:r>
              <a:rPr lang="fr-FR" sz="1800" b="1" dirty="0" err="1"/>
              <a:t>omp</a:t>
            </a:r>
            <a:r>
              <a:rPr lang="fr-FR" sz="1800" b="1" dirty="0"/>
              <a:t> flush(&lt;var&gt;)</a:t>
            </a:r>
            <a:br>
              <a:rPr lang="fr-FR" sz="1800" b="1" dirty="0"/>
            </a:br>
            <a:r>
              <a:rPr lang="fr-FR" sz="1800" dirty="0"/>
              <a:t>permet de synchroniser des données entre les threads (threads qui travaillent dans des sections différentes mais sur les mêmes données par exemple)</a:t>
            </a:r>
          </a:p>
          <a:p>
            <a:r>
              <a:rPr lang="fr-FR" sz="1800" b="1" dirty="0"/>
              <a:t>#</a:t>
            </a:r>
            <a:r>
              <a:rPr lang="fr-FR" sz="1800" b="1" dirty="0" err="1"/>
              <a:t>pragma</a:t>
            </a:r>
            <a:r>
              <a:rPr lang="fr-FR" sz="1800" b="1" dirty="0"/>
              <a:t> </a:t>
            </a:r>
            <a:r>
              <a:rPr lang="fr-FR" sz="1800" b="1" dirty="0" err="1"/>
              <a:t>omp</a:t>
            </a:r>
            <a:r>
              <a:rPr lang="fr-FR" sz="1800" b="1" dirty="0"/>
              <a:t> master</a:t>
            </a:r>
            <a:br>
              <a:rPr lang="fr-FR" sz="1800" dirty="0"/>
            </a:br>
            <a:r>
              <a:rPr lang="fr-FR" sz="1800" dirty="0"/>
              <a:t>Idem single sauf que c’est le master qui fait obligatoirement le boulot et qu’il n’y a pas de barrière implicite à la fin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DC127387-1742-7F69-2245-DC19654AB964}"/>
              </a:ext>
            </a:extLst>
          </p:cNvPr>
          <p:cNvSpPr txBox="1">
            <a:spLocks/>
          </p:cNvSpPr>
          <p:nvPr/>
        </p:nvSpPr>
        <p:spPr>
          <a:xfrm>
            <a:off x="7024688" y="1311355"/>
            <a:ext cx="5100637" cy="3922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009CB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Autres </a:t>
            </a:r>
            <a:r>
              <a:rPr lang="fr-FR" dirty="0" err="1"/>
              <a:t>pragma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1530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9E5CD6F-2895-B727-EAAD-62D5B9B1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1/2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6E6032A-8700-363A-DEDC-7D048A58D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Mandelbrot et debugger </a:t>
            </a:r>
            <a:r>
              <a:rPr lang="fr-FR" dirty="0" err="1"/>
              <a:t>visual</a:t>
            </a:r>
            <a:endParaRPr lang="fr-FR" dirty="0"/>
          </a:p>
        </p:txBody>
      </p:sp>
      <p:sp>
        <p:nvSpPr>
          <p:cNvPr id="2" name="Espace réservé du texte 8">
            <a:extLst>
              <a:ext uri="{FF2B5EF4-FFF2-40B4-BE49-F238E27FC236}">
                <a16:creationId xmlns:a16="http://schemas.microsoft.com/office/drawing/2014/main" id="{D5F1BBE9-D03B-2548-D502-6A38D4812FF9}"/>
              </a:ext>
            </a:extLst>
          </p:cNvPr>
          <p:cNvSpPr txBox="1">
            <a:spLocks/>
          </p:cNvSpPr>
          <p:nvPr/>
        </p:nvSpPr>
        <p:spPr>
          <a:xfrm>
            <a:off x="6096000" y="697177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Objectif</a:t>
            </a:r>
          </a:p>
        </p:txBody>
      </p:sp>
      <p:sp>
        <p:nvSpPr>
          <p:cNvPr id="3" name="Espace réservé du contenu 9">
            <a:extLst>
              <a:ext uri="{FF2B5EF4-FFF2-40B4-BE49-F238E27FC236}">
                <a16:creationId xmlns:a16="http://schemas.microsoft.com/office/drawing/2014/main" id="{1ADF60EC-D0BD-C081-1CF2-DAA194A77B06}"/>
              </a:ext>
            </a:extLst>
          </p:cNvPr>
          <p:cNvSpPr txBox="1">
            <a:spLocks/>
          </p:cNvSpPr>
          <p:nvPr/>
        </p:nvSpPr>
        <p:spPr>
          <a:xfrm>
            <a:off x="7027195" y="1593364"/>
            <a:ext cx="4155155" cy="33472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Générer une image fractale sur plusieurs threads à l’aide de la formule :</a:t>
            </a:r>
          </a:p>
          <a:p>
            <a:endParaRPr lang="fr-FR" sz="1800" dirty="0"/>
          </a:p>
          <a:p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Modifier la fonction </a:t>
            </a:r>
            <a:r>
              <a:rPr lang="fr-FR" sz="1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matOpeOpenMP</a:t>
            </a:r>
            <a:r>
              <a:rPr lang="fr-F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sz="18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1800" dirty="0"/>
              <a:t>du projet </a:t>
            </a:r>
            <a:r>
              <a:rPr lang="fr-FR" sz="1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Mandel_omp</a:t>
            </a:r>
            <a:endParaRPr lang="fr-FR" sz="1800" dirty="0"/>
          </a:p>
          <a:p>
            <a:endParaRPr lang="fr-FR" sz="18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12B30C1-1AB0-5AB7-853C-5644CAAA4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341" y="2472036"/>
            <a:ext cx="2011679" cy="7949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F438BC8-B24E-EF3A-A3D4-3C01E2AE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920138"/>
            <a:ext cx="3853548" cy="3842814"/>
          </a:xfrm>
          <a:prstGeom prst="rect">
            <a:avLst/>
          </a:prstGeom>
        </p:spPr>
      </p:pic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A9599321-5163-0A5F-BEFD-114054934522}"/>
              </a:ext>
            </a:extLst>
          </p:cNvPr>
          <p:cNvSpPr txBox="1">
            <a:spLocks/>
          </p:cNvSpPr>
          <p:nvPr/>
        </p:nvSpPr>
        <p:spPr>
          <a:xfrm>
            <a:off x="6096000" y="4591330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Outils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73BE06-FCA0-9951-6948-1433DA1B4323}"/>
              </a:ext>
            </a:extLst>
          </p:cNvPr>
          <p:cNvSpPr txBox="1"/>
          <p:nvPr/>
        </p:nvSpPr>
        <p:spPr>
          <a:xfrm>
            <a:off x="7015589" y="52757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Profileur de performance Visual Studio</a:t>
            </a:r>
          </a:p>
          <a:p>
            <a:pPr lvl="1"/>
            <a:r>
              <a:rPr lang="fr-FR" dirty="0"/>
              <a:t>Activer les infos de </a:t>
            </a:r>
            <a:r>
              <a:rPr lang="fr-FR" dirty="0" err="1"/>
              <a:t>debug</a:t>
            </a:r>
            <a:r>
              <a:rPr lang="fr-FR" dirty="0"/>
              <a:t> en Release</a:t>
            </a:r>
          </a:p>
          <a:p>
            <a:pPr lvl="1"/>
            <a:r>
              <a:rPr lang="fr-FR" dirty="0"/>
              <a:t>Lancer une analyse</a:t>
            </a:r>
          </a:p>
        </p:txBody>
      </p:sp>
    </p:spTree>
    <p:extLst>
      <p:ext uri="{BB962C8B-B14F-4D97-AF65-F5344CB8AC3E}">
        <p14:creationId xmlns:p14="http://schemas.microsoft.com/office/powerpoint/2010/main" val="1359023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9E5CD6F-2895-B727-EAAD-62D5B9B1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2/2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6E6032A-8700-363A-DEDC-7D048A58D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Mandelbrot et debugger Visual</a:t>
            </a:r>
          </a:p>
        </p:txBody>
      </p:sp>
      <p:sp>
        <p:nvSpPr>
          <p:cNvPr id="2" name="Espace réservé du texte 8">
            <a:extLst>
              <a:ext uri="{FF2B5EF4-FFF2-40B4-BE49-F238E27FC236}">
                <a16:creationId xmlns:a16="http://schemas.microsoft.com/office/drawing/2014/main" id="{D5F1BBE9-D03B-2548-D502-6A38D4812FF9}"/>
              </a:ext>
            </a:extLst>
          </p:cNvPr>
          <p:cNvSpPr txBox="1">
            <a:spLocks/>
          </p:cNvSpPr>
          <p:nvPr/>
        </p:nvSpPr>
        <p:spPr>
          <a:xfrm>
            <a:off x="3894434" y="695885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Objectif</a:t>
            </a:r>
          </a:p>
        </p:txBody>
      </p:sp>
      <p:sp>
        <p:nvSpPr>
          <p:cNvPr id="3" name="Espace réservé du contenu 9">
            <a:extLst>
              <a:ext uri="{FF2B5EF4-FFF2-40B4-BE49-F238E27FC236}">
                <a16:creationId xmlns:a16="http://schemas.microsoft.com/office/drawing/2014/main" id="{1ADF60EC-D0BD-C081-1CF2-DAA194A77B06}"/>
              </a:ext>
            </a:extLst>
          </p:cNvPr>
          <p:cNvSpPr txBox="1">
            <a:spLocks/>
          </p:cNvSpPr>
          <p:nvPr/>
        </p:nvSpPr>
        <p:spPr>
          <a:xfrm>
            <a:off x="6170667" y="1403292"/>
            <a:ext cx="2384849" cy="33472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Utiliser le débugger Visual Studio en </a:t>
            </a:r>
            <a:r>
              <a:rPr lang="fr-FR" sz="1600" dirty="0" err="1"/>
              <a:t>multi-threads</a:t>
            </a:r>
            <a:r>
              <a:rPr lang="fr-FR" sz="1600" dirty="0"/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F438BC8-B24E-EF3A-A3D4-3C01E2AE0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920138"/>
            <a:ext cx="3853548" cy="3842814"/>
          </a:xfrm>
          <a:prstGeom prst="rect">
            <a:avLst/>
          </a:prstGeom>
        </p:spPr>
      </p:pic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A9599321-5163-0A5F-BEFD-114054934522}"/>
              </a:ext>
            </a:extLst>
          </p:cNvPr>
          <p:cNvSpPr txBox="1">
            <a:spLocks/>
          </p:cNvSpPr>
          <p:nvPr/>
        </p:nvSpPr>
        <p:spPr>
          <a:xfrm>
            <a:off x="7142622" y="660762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Outils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BB8DD5-C3F6-AB6B-0B5A-6F7A4B1CE441}"/>
              </a:ext>
            </a:extLst>
          </p:cNvPr>
          <p:cNvSpPr txBox="1">
            <a:spLocks/>
          </p:cNvSpPr>
          <p:nvPr/>
        </p:nvSpPr>
        <p:spPr>
          <a:xfrm>
            <a:off x="8887091" y="1403292"/>
            <a:ext cx="2822512" cy="315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Déboguer -&gt; Fenêtres -&gt; Threads</a:t>
            </a:r>
          </a:p>
          <a:p>
            <a:r>
              <a:rPr lang="fr-FR" sz="1400" dirty="0"/>
              <a:t>Déboguer -&gt; Fenêtres -&gt; Piles parallèles</a:t>
            </a:r>
          </a:p>
          <a:p>
            <a:r>
              <a:rPr lang="fr-FR" sz="1400" dirty="0"/>
              <a:t>Déboguer -&gt; Fenêtres -&gt; Espion parallèle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7" name="Espace réservé du texte 8">
            <a:extLst>
              <a:ext uri="{FF2B5EF4-FFF2-40B4-BE49-F238E27FC236}">
                <a16:creationId xmlns:a16="http://schemas.microsoft.com/office/drawing/2014/main" id="{C188191D-E7E0-56B8-3F7F-915EAE7997B4}"/>
              </a:ext>
            </a:extLst>
          </p:cNvPr>
          <p:cNvSpPr txBox="1">
            <a:spLocks/>
          </p:cNvSpPr>
          <p:nvPr/>
        </p:nvSpPr>
        <p:spPr>
          <a:xfrm>
            <a:off x="5839091" y="2831359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Vues</a:t>
            </a:r>
          </a:p>
        </p:txBody>
      </p:sp>
      <p:sp>
        <p:nvSpPr>
          <p:cNvPr id="8" name="Espace réservé du contenu 5">
            <a:extLst>
              <a:ext uri="{FF2B5EF4-FFF2-40B4-BE49-F238E27FC236}">
                <a16:creationId xmlns:a16="http://schemas.microsoft.com/office/drawing/2014/main" id="{370FD973-7398-45C0-C0B2-033189D9A850}"/>
              </a:ext>
            </a:extLst>
          </p:cNvPr>
          <p:cNvSpPr txBox="1">
            <a:spLocks/>
          </p:cNvSpPr>
          <p:nvPr/>
        </p:nvSpPr>
        <p:spPr>
          <a:xfrm>
            <a:off x="7142622" y="3429000"/>
            <a:ext cx="4044825" cy="315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Si on peut mettre une barrière dans notre code, alors on peut utiliser les espions pour voir les variables locales à chaque thread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Ou sélectionner un thread en particulier et voir les valeurs dans « Variables locales »</a:t>
            </a:r>
          </a:p>
          <a:p>
            <a:r>
              <a:rPr lang="fr-FR" sz="1400" dirty="0"/>
              <a:t>Si vous êtes dans un « </a:t>
            </a:r>
            <a:r>
              <a:rPr lang="fr-FR" sz="1400" dirty="0" err="1"/>
              <a:t>omp</a:t>
            </a:r>
            <a:r>
              <a:rPr lang="fr-FR" sz="1400" dirty="0"/>
              <a:t> </a:t>
            </a:r>
            <a:r>
              <a:rPr lang="fr-FR" sz="1400" dirty="0" err="1"/>
              <a:t>parallel</a:t>
            </a:r>
            <a:r>
              <a:rPr lang="fr-FR" sz="1400" dirty="0"/>
              <a:t> for » vous pouvez filtrer le thread voulu avec un « if »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61EC423-5144-3A5A-FC13-57CF9380B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101" y="4201485"/>
            <a:ext cx="1486297" cy="105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8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909638" y="2506663"/>
            <a:ext cx="5310187" cy="4651522"/>
          </a:xfrm>
        </p:spPr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http://jakascorner.com/blog/</a:t>
            </a:r>
            <a:br>
              <a:rPr lang="fr-FR" dirty="0"/>
            </a:br>
            <a:r>
              <a:rPr lang="fr-FR" dirty="0"/>
              <a:t>Tuto </a:t>
            </a:r>
            <a:r>
              <a:rPr lang="fr-FR" dirty="0" err="1"/>
              <a:t>OpenMP</a:t>
            </a:r>
            <a:r>
              <a:rPr lang="fr-FR" dirty="0"/>
              <a:t> très bien fait et bien illustré</a:t>
            </a:r>
          </a:p>
          <a:p>
            <a:r>
              <a:rPr lang="fr-FR" dirty="0">
                <a:hlinkClick r:id="rId3"/>
              </a:rPr>
              <a:t>https://docs.microsoft.com/fr-fr/cpp/parallel/openmp/reference/openmp-library-reference?view=msvc-160</a:t>
            </a:r>
            <a:br>
              <a:rPr lang="fr-FR" dirty="0"/>
            </a:br>
            <a:r>
              <a:rPr lang="fr-FR" dirty="0"/>
              <a:t>Doc Microsoft pour </a:t>
            </a:r>
            <a:r>
              <a:rPr lang="fr-FR" dirty="0" err="1"/>
              <a:t>OpenMP</a:t>
            </a:r>
            <a:r>
              <a:rPr lang="fr-FR" dirty="0"/>
              <a:t> jusqu’à la version 2.0 avec des exemples pour chaque clause/directive</a:t>
            </a:r>
            <a:br>
              <a:rPr lang="fr-FR" dirty="0"/>
            </a:b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557338" y="1687147"/>
            <a:ext cx="5100637" cy="392243"/>
          </a:xfrm>
        </p:spPr>
        <p:txBody>
          <a:bodyPr/>
          <a:lstStyle/>
          <a:p>
            <a:r>
              <a:rPr lang="fr-FR" sz="2400" dirty="0"/>
              <a:t>Tuto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6799263" y="2506663"/>
            <a:ext cx="5392737" cy="3784600"/>
          </a:xfrm>
        </p:spPr>
        <p:txBody>
          <a:bodyPr>
            <a:normAutofit/>
          </a:bodyPr>
          <a:lstStyle/>
          <a:p>
            <a:r>
              <a:rPr lang="fr-FR" sz="2000" dirty="0">
                <a:hlinkClick r:id="rId4"/>
              </a:rPr>
              <a:t>https://www.openmp.org//wp-content/uploads/openmp-4.5.pdf</a:t>
            </a:r>
            <a:br>
              <a:rPr lang="fr-FR" sz="2000" dirty="0"/>
            </a:br>
            <a:r>
              <a:rPr lang="fr-FR" sz="2000" dirty="0"/>
              <a:t>Spécifications complètes de référence</a:t>
            </a:r>
          </a:p>
          <a:p>
            <a:endParaRPr lang="fr-FR" sz="20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EBD97E6D-9AD0-3201-B40F-0BFFC4977E06}"/>
              </a:ext>
            </a:extLst>
          </p:cNvPr>
          <p:cNvSpPr txBox="1">
            <a:spLocks/>
          </p:cNvSpPr>
          <p:nvPr/>
        </p:nvSpPr>
        <p:spPr>
          <a:xfrm>
            <a:off x="7300913" y="1687147"/>
            <a:ext cx="5100637" cy="3922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009CB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637862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r" rtl="0"/>
            <a:r>
              <a:rPr lang="fr-FR" sz="3780" dirty="0">
                <a:solidFill>
                  <a:schemeClr val="bg1"/>
                </a:solidFill>
              </a:rPr>
              <a:t>Vectorisation automatique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47EB41-ABBF-10F6-84F0-2D10E929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4325" y="2212639"/>
            <a:ext cx="4672012" cy="2187575"/>
          </a:xfrm>
        </p:spPr>
        <p:txBody>
          <a:bodyPr/>
          <a:lstStyle/>
          <a:p>
            <a:r>
              <a:rPr lang="fr-FR" sz="4000" dirty="0" err="1"/>
              <a:t>Parallel</a:t>
            </a:r>
            <a:r>
              <a:rPr lang="fr-FR" sz="4000" dirty="0"/>
              <a:t> STL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76000" y="5956300"/>
            <a:ext cx="1016000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29</a:t>
            </a:fld>
            <a:endParaRPr lang="fr-FR" noProof="0"/>
          </a:p>
        </p:txBody>
      </p:sp>
      <p:sp>
        <p:nvSpPr>
          <p:cNvPr id="6" name="ZoneTexte 5"/>
          <p:cNvSpPr txBox="1"/>
          <p:nvPr/>
        </p:nvSpPr>
        <p:spPr>
          <a:xfrm>
            <a:off x="1006550" y="706297"/>
            <a:ext cx="4509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b="1" spc="6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  <a:endParaRPr lang="fr-FR" sz="13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659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r" rtl="0"/>
            <a:r>
              <a:rPr lang="fr-FR" sz="3780" dirty="0">
                <a:solidFill>
                  <a:schemeClr val="bg1"/>
                </a:solidFill>
              </a:rPr>
              <a:t>Vectorisation automatique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47EB41-ABBF-10F6-84F0-2D10E929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4325" y="2212639"/>
            <a:ext cx="4672012" cy="2187575"/>
          </a:xfrm>
        </p:spPr>
        <p:txBody>
          <a:bodyPr/>
          <a:lstStyle/>
          <a:p>
            <a:r>
              <a:rPr lang="fr-FR" sz="4000" dirty="0"/>
              <a:t>Un peu d’histoire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76000" y="5956300"/>
            <a:ext cx="1016000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/>
          </a:p>
        </p:txBody>
      </p:sp>
      <p:sp>
        <p:nvSpPr>
          <p:cNvPr id="6" name="ZoneTexte 5"/>
          <p:cNvSpPr txBox="1"/>
          <p:nvPr/>
        </p:nvSpPr>
        <p:spPr>
          <a:xfrm>
            <a:off x="1006550" y="706297"/>
            <a:ext cx="4509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b="1" spc="6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00</a:t>
            </a:r>
            <a:endParaRPr lang="fr-FR" sz="13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1835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6805476" cy="326845"/>
          </a:xfrm>
        </p:spPr>
        <p:txBody>
          <a:bodyPr/>
          <a:lstStyle/>
          <a:p>
            <a:r>
              <a:rPr lang="fr-FR" dirty="0"/>
              <a:t>Du calcul </a:t>
            </a:r>
            <a:r>
              <a:rPr lang="fr-FR" dirty="0" err="1"/>
              <a:t>parallel</a:t>
            </a:r>
            <a:r>
              <a:rPr lang="fr-FR" dirty="0"/>
              <a:t> dans le standard 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02D1C7-564B-AF57-1436-941F008217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30</a:t>
            </a:fld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550722085"/>
              </p:ext>
            </p:extLst>
          </p:nvPr>
        </p:nvGraphicFramePr>
        <p:xfrm>
          <a:off x="7317105" y="2566236"/>
          <a:ext cx="3419856" cy="3329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ce réservé du texte 8"/>
          <p:cNvSpPr txBox="1">
            <a:spLocks/>
          </p:cNvSpPr>
          <p:nvPr/>
        </p:nvSpPr>
        <p:spPr>
          <a:xfrm>
            <a:off x="7712504" y="1901253"/>
            <a:ext cx="4578367" cy="536005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20" dirty="0"/>
              <a:t>Les </a:t>
            </a:r>
            <a:r>
              <a:rPr lang="fr-FR" sz="1620" dirty="0" err="1"/>
              <a:t>algos</a:t>
            </a:r>
            <a:r>
              <a:rPr lang="fr-FR" sz="1620" dirty="0"/>
              <a:t> les plus utiles</a:t>
            </a:r>
          </a:p>
        </p:txBody>
      </p:sp>
      <p:sp>
        <p:nvSpPr>
          <p:cNvPr id="9" name="Espace réservé du texte 8"/>
          <p:cNvSpPr txBox="1">
            <a:spLocks/>
          </p:cNvSpPr>
          <p:nvPr/>
        </p:nvSpPr>
        <p:spPr>
          <a:xfrm>
            <a:off x="1517633" y="1901253"/>
            <a:ext cx="4578367" cy="536005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20" dirty="0"/>
              <a:t>De nouvelles « politiques d’exécution »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673" y="2566236"/>
            <a:ext cx="5493679" cy="141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20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014413" y="2303673"/>
            <a:ext cx="10520362" cy="4651522"/>
          </a:xfrm>
        </p:spPr>
        <p:txBody>
          <a:bodyPr/>
          <a:lstStyle/>
          <a:p>
            <a:r>
              <a:rPr lang="fr-FR" dirty="0"/>
              <a:t>Certains algorithmes ne sont pas implémentés en version parallèle par les compilateurs.</a:t>
            </a:r>
          </a:p>
          <a:p>
            <a:r>
              <a:rPr lang="fr-FR" dirty="0"/>
              <a:t>Chez Microsoft, des implémentations parallèles plus lentes que les versions séquentielles ont été retirées :</a:t>
            </a:r>
            <a:br>
              <a:rPr lang="fr-FR" dirty="0"/>
            </a:br>
            <a:r>
              <a:rPr lang="en-US" dirty="0"/>
              <a:t>(copy, </a:t>
            </a:r>
            <a:r>
              <a:rPr lang="en-US" dirty="0" err="1"/>
              <a:t>copy_n</a:t>
            </a:r>
            <a:r>
              <a:rPr lang="en-US" dirty="0"/>
              <a:t>, fill, </a:t>
            </a:r>
            <a:r>
              <a:rPr lang="en-US" dirty="0" err="1"/>
              <a:t>fill_n</a:t>
            </a:r>
            <a:r>
              <a:rPr lang="en-US" dirty="0"/>
              <a:t>, move, reverse, </a:t>
            </a:r>
            <a:r>
              <a:rPr lang="en-US" dirty="0" err="1"/>
              <a:t>reverse_copy</a:t>
            </a:r>
            <a:r>
              <a:rPr lang="en-US" dirty="0"/>
              <a:t>, rotate, </a:t>
            </a:r>
            <a:r>
              <a:rPr lang="en-US" dirty="0" err="1"/>
              <a:t>rotate_copy</a:t>
            </a:r>
            <a:r>
              <a:rPr lang="en-US" dirty="0"/>
              <a:t>, </a:t>
            </a:r>
            <a:r>
              <a:rPr lang="en-US" dirty="0" err="1"/>
              <a:t>swap_ranges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Ce </a:t>
            </a:r>
            <a:r>
              <a:rPr lang="en-US" dirty="0" err="1"/>
              <a:t>n’est</a:t>
            </a:r>
            <a:r>
              <a:rPr lang="en-US" dirty="0"/>
              <a:t> pas </a:t>
            </a:r>
            <a:r>
              <a:rPr lang="en-US" dirty="0" err="1"/>
              <a:t>uniquement</a:t>
            </a:r>
            <a:r>
              <a:rPr lang="en-US" dirty="0"/>
              <a:t> de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faute</a:t>
            </a:r>
            <a:r>
              <a:rPr lang="en-US" dirty="0"/>
              <a:t>, les </a:t>
            </a:r>
            <a:r>
              <a:rPr lang="en-US" dirty="0" err="1"/>
              <a:t>algo</a:t>
            </a:r>
            <a:r>
              <a:rPr lang="en-US" dirty="0"/>
              <a:t> de la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difficilement</a:t>
            </a:r>
            <a:r>
              <a:rPr lang="en-US" dirty="0"/>
              <a:t> </a:t>
            </a:r>
            <a:r>
              <a:rPr lang="en-US" dirty="0" err="1"/>
              <a:t>optimisables</a:t>
            </a:r>
            <a:r>
              <a:rPr lang="en-US" dirty="0"/>
              <a:t> car </a:t>
            </a:r>
            <a:r>
              <a:rPr lang="en-US" dirty="0" err="1"/>
              <a:t>limités</a:t>
            </a:r>
            <a:r>
              <a:rPr lang="en-US" dirty="0"/>
              <a:t> par la </a:t>
            </a:r>
            <a:r>
              <a:rPr lang="en-US" b="1" dirty="0" err="1"/>
              <a:t>bandes</a:t>
            </a:r>
            <a:r>
              <a:rPr lang="en-US" b="1" dirty="0"/>
              <a:t> </a:t>
            </a:r>
            <a:r>
              <a:rPr lang="en-US" b="1" dirty="0" err="1"/>
              <a:t>passantes</a:t>
            </a:r>
            <a:r>
              <a:rPr lang="en-US" b="1" dirty="0"/>
              <a:t> </a:t>
            </a:r>
            <a:r>
              <a:rPr lang="en-US" dirty="0"/>
              <a:t>entre les </a:t>
            </a:r>
            <a:r>
              <a:rPr lang="en-US" dirty="0" err="1"/>
              <a:t>différentes</a:t>
            </a:r>
            <a:r>
              <a:rPr lang="en-US" dirty="0"/>
              <a:t> </a:t>
            </a:r>
            <a:r>
              <a:rPr lang="en-US" dirty="0" err="1"/>
              <a:t>mémoires</a:t>
            </a:r>
            <a:r>
              <a:rPr lang="en-US" dirty="0"/>
              <a:t>…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Limitations…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28CBC3-AB27-4969-C95B-95D6DD35D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31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56" y="3435058"/>
            <a:ext cx="7287768" cy="13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36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835819" y="2551323"/>
            <a:ext cx="10520362" cy="4651522"/>
          </a:xfrm>
        </p:spPr>
        <p:txBody>
          <a:bodyPr>
            <a:normAutofit/>
          </a:bodyPr>
          <a:lstStyle/>
          <a:p>
            <a:r>
              <a:rPr lang="fr-FR" sz="2160" dirty="0"/>
              <a:t>À utiliser lorsque :</a:t>
            </a:r>
          </a:p>
          <a:p>
            <a:pPr lvl="1"/>
            <a:r>
              <a:rPr lang="fr-FR" sz="2160" dirty="0"/>
              <a:t>On travaille sur des données de (très) grande dimension</a:t>
            </a:r>
          </a:p>
          <a:p>
            <a:pPr lvl="1"/>
            <a:r>
              <a:rPr lang="fr-FR" sz="2160" dirty="0"/>
              <a:t>Les calculs sont conséquents par rapport aux transferts mémoire</a:t>
            </a:r>
          </a:p>
          <a:p>
            <a:pPr lvl="1"/>
            <a:r>
              <a:rPr lang="fr-FR" sz="2160" dirty="0"/>
              <a:t>On n’a pas le temps et on veut juste faire en sorte que ça aille (un peu) plus vite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sur la « </a:t>
            </a:r>
            <a:r>
              <a:rPr lang="fr-FR" dirty="0" err="1"/>
              <a:t>Parallel</a:t>
            </a:r>
            <a:r>
              <a:rPr lang="fr-FR" dirty="0"/>
              <a:t> STL »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FAA0AE-6651-3302-D991-2C2D66428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2047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r" rtl="0"/>
            <a:r>
              <a:rPr lang="fr-FR" sz="3780" dirty="0">
                <a:solidFill>
                  <a:schemeClr val="bg1"/>
                </a:solidFill>
              </a:rPr>
              <a:t>Vectorisation automatique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47EB41-ABBF-10F6-84F0-2D10E929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4325" y="2212639"/>
            <a:ext cx="4672012" cy="2187575"/>
          </a:xfrm>
        </p:spPr>
        <p:txBody>
          <a:bodyPr/>
          <a:lstStyle/>
          <a:p>
            <a:r>
              <a:rPr lang="fr-FR" sz="4000" dirty="0"/>
              <a:t>OpenMP + SIMD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76000" y="5956300"/>
            <a:ext cx="1016000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33</a:t>
            </a:fld>
            <a:endParaRPr lang="fr-FR" noProof="0"/>
          </a:p>
        </p:txBody>
      </p:sp>
      <p:sp>
        <p:nvSpPr>
          <p:cNvPr id="6" name="ZoneTexte 5"/>
          <p:cNvSpPr txBox="1"/>
          <p:nvPr/>
        </p:nvSpPr>
        <p:spPr>
          <a:xfrm>
            <a:off x="1006550" y="706297"/>
            <a:ext cx="4509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b="1" spc="6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  <a:endParaRPr lang="fr-FR" sz="13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9887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1E00DD-25A8-C782-D013-E3D6EA3886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Visual Studio ne prend en charge que la version 2.0 de OpenMP</a:t>
            </a:r>
          </a:p>
          <a:p>
            <a:r>
              <a:rPr lang="fr-FR" dirty="0"/>
              <a:t>Les capacités SIMD de OpenMP sont dans la norme 3.0</a:t>
            </a:r>
          </a:p>
          <a:p>
            <a:endParaRPr lang="fr-FR" dirty="0"/>
          </a:p>
          <a:p>
            <a:r>
              <a:rPr lang="fr-FR" dirty="0"/>
              <a:t>Et le cumul « </a:t>
            </a:r>
            <a:r>
              <a:rPr lang="fr-FR" dirty="0" err="1"/>
              <a:t>omp</a:t>
            </a:r>
            <a:r>
              <a:rPr lang="fr-FR" dirty="0"/>
              <a:t> for » et « </a:t>
            </a:r>
            <a:r>
              <a:rPr lang="fr-FR" dirty="0" err="1"/>
              <a:t>simd</a:t>
            </a:r>
            <a:r>
              <a:rPr lang="fr-FR" dirty="0"/>
              <a:t> » n’arrive que dans la dernière version : 5.0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MAIS ! Microsoft a fait un effort (une fois n’est pas coutume) pour supporter très récemment ces </a:t>
            </a:r>
            <a:r>
              <a:rPr lang="fr-FR" dirty="0" err="1"/>
              <a:t>pragmas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69C3DA7-0B24-D1A9-9DCC-95840949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9" y="520855"/>
            <a:ext cx="6280895" cy="326845"/>
          </a:xfrm>
        </p:spPr>
        <p:txBody>
          <a:bodyPr/>
          <a:lstStyle/>
          <a:p>
            <a:r>
              <a:rPr lang="fr-FR" dirty="0"/>
              <a:t>Open est capable de faire du SIMD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B098E0-ADEA-C37B-AD59-877E682D2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84B47E8D-4245-7781-7684-C3116AA33691}"/>
              </a:ext>
            </a:extLst>
          </p:cNvPr>
          <p:cNvSpPr/>
          <p:nvPr/>
        </p:nvSpPr>
        <p:spPr>
          <a:xfrm>
            <a:off x="4918700" y="3264816"/>
            <a:ext cx="2354600" cy="32836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simd</a:t>
            </a: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fr-FR" sz="12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B5A00A2E-18B4-0AC6-C2FD-41B4D049A4E6}"/>
              </a:ext>
            </a:extLst>
          </p:cNvPr>
          <p:cNvSpPr/>
          <p:nvPr/>
        </p:nvSpPr>
        <p:spPr>
          <a:xfrm>
            <a:off x="4918700" y="2425160"/>
            <a:ext cx="2354600" cy="32836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fr-FR" sz="12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simd</a:t>
            </a: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fr-FR" sz="12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6CB2807-DAAB-C86C-04AE-574F4C81778E}"/>
              </a:ext>
            </a:extLst>
          </p:cNvPr>
          <p:cNvSpPr txBox="1"/>
          <p:nvPr/>
        </p:nvSpPr>
        <p:spPr>
          <a:xfrm>
            <a:off x="6924757" y="5779423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Pendant ce temps, GCC supporte OpenMP 4.0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C71321A-99D0-52B7-88FE-077903A688D8}"/>
              </a:ext>
            </a:extLst>
          </p:cNvPr>
          <p:cNvSpPr txBox="1"/>
          <p:nvPr/>
        </p:nvSpPr>
        <p:spPr>
          <a:xfrm>
            <a:off x="2964730" y="4508071"/>
            <a:ext cx="6513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https://learn.microsoft.com/fr-fr/cpp/parallel/openmp/openmp-simd?view=msvc-170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ADB30EF-F7DE-73E6-0DBA-F0AAB15E533A}"/>
              </a:ext>
            </a:extLst>
          </p:cNvPr>
          <p:cNvSpPr txBox="1"/>
          <p:nvPr/>
        </p:nvSpPr>
        <p:spPr>
          <a:xfrm>
            <a:off x="6924757" y="5235392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Sauf que… ça ne marche pas</a:t>
            </a:r>
          </a:p>
        </p:txBody>
      </p:sp>
    </p:spTree>
    <p:extLst>
      <p:ext uri="{BB962C8B-B14F-4D97-AF65-F5344CB8AC3E}">
        <p14:creationId xmlns:p14="http://schemas.microsoft.com/office/powerpoint/2010/main" val="2814897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graphique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F1C5EC-9C82-8609-89FF-2B712FA20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SIMD + OpenMP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01D22A-B101-AA99-C203-8495D2DC7081}"/>
              </a:ext>
            </a:extLst>
          </p:cNvPr>
          <p:cNvSpPr/>
          <p:nvPr/>
        </p:nvSpPr>
        <p:spPr>
          <a:xfrm>
            <a:off x="2456272" y="2215552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57C1F-BE50-F3AC-8ECC-7CC3308816A1}"/>
              </a:ext>
            </a:extLst>
          </p:cNvPr>
          <p:cNvSpPr/>
          <p:nvPr/>
        </p:nvSpPr>
        <p:spPr>
          <a:xfrm>
            <a:off x="2582235" y="231522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043C08-DBA6-05DD-A177-A69DDAA49229}"/>
              </a:ext>
            </a:extLst>
          </p:cNvPr>
          <p:cNvSpPr/>
          <p:nvPr/>
        </p:nvSpPr>
        <p:spPr>
          <a:xfrm>
            <a:off x="2582235" y="2472033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FF9C8D-3398-99EF-6E2F-569F8187C943}"/>
              </a:ext>
            </a:extLst>
          </p:cNvPr>
          <p:cNvSpPr/>
          <p:nvPr/>
        </p:nvSpPr>
        <p:spPr>
          <a:xfrm>
            <a:off x="2582235" y="2632481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CEBE1C-B642-DE85-203C-D20A498851E2}"/>
              </a:ext>
            </a:extLst>
          </p:cNvPr>
          <p:cNvSpPr/>
          <p:nvPr/>
        </p:nvSpPr>
        <p:spPr>
          <a:xfrm>
            <a:off x="2582235" y="2791117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DAEDC3-35D7-86DE-01A5-A0CF826393BD}"/>
              </a:ext>
            </a:extLst>
          </p:cNvPr>
          <p:cNvSpPr/>
          <p:nvPr/>
        </p:nvSpPr>
        <p:spPr>
          <a:xfrm>
            <a:off x="2582235" y="2949586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CE34C6-FEBA-1B04-5F18-207C24901C39}"/>
              </a:ext>
            </a:extLst>
          </p:cNvPr>
          <p:cNvSpPr/>
          <p:nvPr/>
        </p:nvSpPr>
        <p:spPr>
          <a:xfrm>
            <a:off x="2582235" y="3108055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2C8DDB-46ED-0B9D-EFCA-626B7466669E}"/>
              </a:ext>
            </a:extLst>
          </p:cNvPr>
          <p:cNvSpPr/>
          <p:nvPr/>
        </p:nvSpPr>
        <p:spPr>
          <a:xfrm>
            <a:off x="2582235" y="3266524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52322F-DD07-CCFA-695A-1883ECA3F340}"/>
              </a:ext>
            </a:extLst>
          </p:cNvPr>
          <p:cNvSpPr/>
          <p:nvPr/>
        </p:nvSpPr>
        <p:spPr>
          <a:xfrm>
            <a:off x="2582235" y="3425837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0D726F-C8E3-EDAB-8CEE-1CFB921A58AB}"/>
              </a:ext>
            </a:extLst>
          </p:cNvPr>
          <p:cNvSpPr/>
          <p:nvPr/>
        </p:nvSpPr>
        <p:spPr>
          <a:xfrm>
            <a:off x="4399372" y="2215552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BEB767-4745-2187-BA0A-9C7C28BFE773}"/>
              </a:ext>
            </a:extLst>
          </p:cNvPr>
          <p:cNvSpPr/>
          <p:nvPr/>
        </p:nvSpPr>
        <p:spPr>
          <a:xfrm>
            <a:off x="4525335" y="231522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548A63-0278-D617-49DC-81795BA27515}"/>
              </a:ext>
            </a:extLst>
          </p:cNvPr>
          <p:cNvSpPr/>
          <p:nvPr/>
        </p:nvSpPr>
        <p:spPr>
          <a:xfrm>
            <a:off x="4525335" y="2472033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7487D4-50AF-03C0-6F04-DBDB4DF21FB3}"/>
              </a:ext>
            </a:extLst>
          </p:cNvPr>
          <p:cNvSpPr/>
          <p:nvPr/>
        </p:nvSpPr>
        <p:spPr>
          <a:xfrm>
            <a:off x="4525335" y="2632481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42CA75-81DE-4BD3-8F17-A705EBF5FBF4}"/>
              </a:ext>
            </a:extLst>
          </p:cNvPr>
          <p:cNvSpPr/>
          <p:nvPr/>
        </p:nvSpPr>
        <p:spPr>
          <a:xfrm>
            <a:off x="4525335" y="2791117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8C697F-C665-6597-D10B-AF1104AB59A8}"/>
              </a:ext>
            </a:extLst>
          </p:cNvPr>
          <p:cNvSpPr/>
          <p:nvPr/>
        </p:nvSpPr>
        <p:spPr>
          <a:xfrm>
            <a:off x="4525335" y="2949586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CC2DBB-43BE-CB33-F3B5-329D4DE42E91}"/>
              </a:ext>
            </a:extLst>
          </p:cNvPr>
          <p:cNvSpPr/>
          <p:nvPr/>
        </p:nvSpPr>
        <p:spPr>
          <a:xfrm>
            <a:off x="4525335" y="3108055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01F1C5-6DCA-F0C7-FE38-D2AF387C0AB2}"/>
              </a:ext>
            </a:extLst>
          </p:cNvPr>
          <p:cNvSpPr/>
          <p:nvPr/>
        </p:nvSpPr>
        <p:spPr>
          <a:xfrm>
            <a:off x="4525335" y="3266524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8FD50-052D-D285-1715-3D750EA7E35C}"/>
              </a:ext>
            </a:extLst>
          </p:cNvPr>
          <p:cNvSpPr/>
          <p:nvPr/>
        </p:nvSpPr>
        <p:spPr>
          <a:xfrm>
            <a:off x="4525335" y="3425837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370697-CBFC-1CBE-0A1F-41923777865A}"/>
              </a:ext>
            </a:extLst>
          </p:cNvPr>
          <p:cNvSpPr/>
          <p:nvPr/>
        </p:nvSpPr>
        <p:spPr>
          <a:xfrm>
            <a:off x="6342472" y="2215552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36099A-4AA4-7BF0-DBD2-F0FC1E3E4CF5}"/>
              </a:ext>
            </a:extLst>
          </p:cNvPr>
          <p:cNvSpPr/>
          <p:nvPr/>
        </p:nvSpPr>
        <p:spPr>
          <a:xfrm>
            <a:off x="6468435" y="231522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0164F-40C0-5DCA-B01A-35FD5DD24881}"/>
              </a:ext>
            </a:extLst>
          </p:cNvPr>
          <p:cNvSpPr/>
          <p:nvPr/>
        </p:nvSpPr>
        <p:spPr>
          <a:xfrm>
            <a:off x="6468435" y="2472033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629FEC-2CB6-FD24-D23A-DAA1726B4B1D}"/>
              </a:ext>
            </a:extLst>
          </p:cNvPr>
          <p:cNvSpPr/>
          <p:nvPr/>
        </p:nvSpPr>
        <p:spPr>
          <a:xfrm>
            <a:off x="6468435" y="2632481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468DB0-2D3E-1280-74E3-6D7AE7825BD1}"/>
              </a:ext>
            </a:extLst>
          </p:cNvPr>
          <p:cNvSpPr/>
          <p:nvPr/>
        </p:nvSpPr>
        <p:spPr>
          <a:xfrm>
            <a:off x="6468435" y="2791117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342D76-9C16-0300-7EE0-91947B212F8F}"/>
              </a:ext>
            </a:extLst>
          </p:cNvPr>
          <p:cNvSpPr/>
          <p:nvPr/>
        </p:nvSpPr>
        <p:spPr>
          <a:xfrm>
            <a:off x="6468435" y="2949586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F07F35-2791-D14C-28D0-2F879038DDF8}"/>
              </a:ext>
            </a:extLst>
          </p:cNvPr>
          <p:cNvSpPr/>
          <p:nvPr/>
        </p:nvSpPr>
        <p:spPr>
          <a:xfrm>
            <a:off x="6468435" y="3108055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E858EF-83A2-5623-4652-45933B0194D5}"/>
              </a:ext>
            </a:extLst>
          </p:cNvPr>
          <p:cNvSpPr/>
          <p:nvPr/>
        </p:nvSpPr>
        <p:spPr>
          <a:xfrm>
            <a:off x="6468435" y="3266524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6555BC-44A9-9A83-6B90-02BAE0B60D50}"/>
              </a:ext>
            </a:extLst>
          </p:cNvPr>
          <p:cNvSpPr/>
          <p:nvPr/>
        </p:nvSpPr>
        <p:spPr>
          <a:xfrm>
            <a:off x="6468435" y="3425837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41F6B1-DAFB-121B-0B8C-2E6CF85EE0F3}"/>
              </a:ext>
            </a:extLst>
          </p:cNvPr>
          <p:cNvSpPr/>
          <p:nvPr/>
        </p:nvSpPr>
        <p:spPr>
          <a:xfrm>
            <a:off x="8285572" y="2215552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78D4D1-6C60-D7F8-C40F-85AE623AE1D7}"/>
              </a:ext>
            </a:extLst>
          </p:cNvPr>
          <p:cNvSpPr/>
          <p:nvPr/>
        </p:nvSpPr>
        <p:spPr>
          <a:xfrm>
            <a:off x="8411535" y="231522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517084-EF8B-321C-3507-A8694358D22F}"/>
              </a:ext>
            </a:extLst>
          </p:cNvPr>
          <p:cNvSpPr/>
          <p:nvPr/>
        </p:nvSpPr>
        <p:spPr>
          <a:xfrm>
            <a:off x="8411535" y="2472033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D69BB94-5E8F-482A-E9A8-E20AA10F886F}"/>
              </a:ext>
            </a:extLst>
          </p:cNvPr>
          <p:cNvSpPr/>
          <p:nvPr/>
        </p:nvSpPr>
        <p:spPr>
          <a:xfrm>
            <a:off x="8411535" y="2632481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95CCD0-39EE-DDA7-9E29-3FFA89E566E3}"/>
              </a:ext>
            </a:extLst>
          </p:cNvPr>
          <p:cNvSpPr/>
          <p:nvPr/>
        </p:nvSpPr>
        <p:spPr>
          <a:xfrm>
            <a:off x="8411535" y="2791117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0C0749-8872-D691-3F73-43FAEB4B2ED0}"/>
              </a:ext>
            </a:extLst>
          </p:cNvPr>
          <p:cNvSpPr/>
          <p:nvPr/>
        </p:nvSpPr>
        <p:spPr>
          <a:xfrm>
            <a:off x="8411535" y="2949586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568EA1-B041-71F3-5976-3003EF079CFD}"/>
              </a:ext>
            </a:extLst>
          </p:cNvPr>
          <p:cNvSpPr/>
          <p:nvPr/>
        </p:nvSpPr>
        <p:spPr>
          <a:xfrm>
            <a:off x="8411535" y="3108055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E1BC61-4AE3-7A8B-34AE-67777390FBDB}"/>
              </a:ext>
            </a:extLst>
          </p:cNvPr>
          <p:cNvSpPr/>
          <p:nvPr/>
        </p:nvSpPr>
        <p:spPr>
          <a:xfrm>
            <a:off x="8411535" y="3266524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281182-9A49-8046-7D86-D2563D3B397B}"/>
              </a:ext>
            </a:extLst>
          </p:cNvPr>
          <p:cNvSpPr/>
          <p:nvPr/>
        </p:nvSpPr>
        <p:spPr>
          <a:xfrm>
            <a:off x="8411535" y="3425837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65F2D8-AA5F-F2EE-BA2A-A2C5025053AC}"/>
              </a:ext>
            </a:extLst>
          </p:cNvPr>
          <p:cNvSpPr/>
          <p:nvPr/>
        </p:nvSpPr>
        <p:spPr>
          <a:xfrm>
            <a:off x="2456272" y="3922553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8FE63A-9A71-D335-0B5E-5162FDC2A684}"/>
              </a:ext>
            </a:extLst>
          </p:cNvPr>
          <p:cNvSpPr/>
          <p:nvPr/>
        </p:nvSpPr>
        <p:spPr>
          <a:xfrm>
            <a:off x="2582235" y="4022227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D5BEBC-D466-3277-B3B4-684A84C56C98}"/>
              </a:ext>
            </a:extLst>
          </p:cNvPr>
          <p:cNvSpPr/>
          <p:nvPr/>
        </p:nvSpPr>
        <p:spPr>
          <a:xfrm>
            <a:off x="2582235" y="4179034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B7FA27-393D-8DD9-A4F2-7FAD9C8ED9CE}"/>
              </a:ext>
            </a:extLst>
          </p:cNvPr>
          <p:cNvSpPr/>
          <p:nvPr/>
        </p:nvSpPr>
        <p:spPr>
          <a:xfrm>
            <a:off x="2582235" y="4339482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9DB3B8-4C39-CA02-E614-11663B3123E0}"/>
              </a:ext>
            </a:extLst>
          </p:cNvPr>
          <p:cNvSpPr/>
          <p:nvPr/>
        </p:nvSpPr>
        <p:spPr>
          <a:xfrm>
            <a:off x="2582235" y="4498118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432CC4-E8DA-66A7-D7E5-5B85FF4FEC44}"/>
              </a:ext>
            </a:extLst>
          </p:cNvPr>
          <p:cNvSpPr/>
          <p:nvPr/>
        </p:nvSpPr>
        <p:spPr>
          <a:xfrm>
            <a:off x="2582235" y="4656587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5CD1FF4-989E-7012-8221-4FB3C4F20E2A}"/>
              </a:ext>
            </a:extLst>
          </p:cNvPr>
          <p:cNvSpPr/>
          <p:nvPr/>
        </p:nvSpPr>
        <p:spPr>
          <a:xfrm>
            <a:off x="2582235" y="4815056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971008F-F410-BA9C-60C8-F751B4B5ADA5}"/>
              </a:ext>
            </a:extLst>
          </p:cNvPr>
          <p:cNvSpPr/>
          <p:nvPr/>
        </p:nvSpPr>
        <p:spPr>
          <a:xfrm>
            <a:off x="2582235" y="4973525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538AA8-E7CB-A778-1DD2-7A570C3E69C5}"/>
              </a:ext>
            </a:extLst>
          </p:cNvPr>
          <p:cNvSpPr/>
          <p:nvPr/>
        </p:nvSpPr>
        <p:spPr>
          <a:xfrm>
            <a:off x="2582235" y="5132838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E1E6A1-5B02-2571-F5FB-6D6DAA0836F7}"/>
              </a:ext>
            </a:extLst>
          </p:cNvPr>
          <p:cNvSpPr/>
          <p:nvPr/>
        </p:nvSpPr>
        <p:spPr>
          <a:xfrm>
            <a:off x="4399372" y="3922553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98312B6-916D-9667-F182-5021E09A4686}"/>
              </a:ext>
            </a:extLst>
          </p:cNvPr>
          <p:cNvSpPr/>
          <p:nvPr/>
        </p:nvSpPr>
        <p:spPr>
          <a:xfrm>
            <a:off x="4525335" y="4022227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6BB20D-2D22-7CC7-DCD7-3C818991C013}"/>
              </a:ext>
            </a:extLst>
          </p:cNvPr>
          <p:cNvSpPr/>
          <p:nvPr/>
        </p:nvSpPr>
        <p:spPr>
          <a:xfrm>
            <a:off x="4525335" y="4179034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97B0EF7-13B0-A543-373F-5006B387636C}"/>
              </a:ext>
            </a:extLst>
          </p:cNvPr>
          <p:cNvSpPr/>
          <p:nvPr/>
        </p:nvSpPr>
        <p:spPr>
          <a:xfrm>
            <a:off x="4525335" y="4339482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C684341-E0AD-831C-1794-3C72AC9ED1C8}"/>
              </a:ext>
            </a:extLst>
          </p:cNvPr>
          <p:cNvSpPr/>
          <p:nvPr/>
        </p:nvSpPr>
        <p:spPr>
          <a:xfrm>
            <a:off x="4525335" y="4498118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93A1EF-7674-D899-4890-178E9AFCB15A}"/>
              </a:ext>
            </a:extLst>
          </p:cNvPr>
          <p:cNvSpPr/>
          <p:nvPr/>
        </p:nvSpPr>
        <p:spPr>
          <a:xfrm>
            <a:off x="4525335" y="4656587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56699EE-7BFC-2959-0A35-9A0AF3F511CD}"/>
              </a:ext>
            </a:extLst>
          </p:cNvPr>
          <p:cNvSpPr/>
          <p:nvPr/>
        </p:nvSpPr>
        <p:spPr>
          <a:xfrm>
            <a:off x="4525335" y="4815056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10E6AA-1083-BF4C-2BC6-CAE9FF4BAB1C}"/>
              </a:ext>
            </a:extLst>
          </p:cNvPr>
          <p:cNvSpPr/>
          <p:nvPr/>
        </p:nvSpPr>
        <p:spPr>
          <a:xfrm>
            <a:off x="4525335" y="4973525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CAA420C-BC6A-CE6F-3897-AB580CEF4C9C}"/>
              </a:ext>
            </a:extLst>
          </p:cNvPr>
          <p:cNvSpPr/>
          <p:nvPr/>
        </p:nvSpPr>
        <p:spPr>
          <a:xfrm>
            <a:off x="4525335" y="5132838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244EDA0-7F90-DE21-7DFF-EE700CEAF33B}"/>
              </a:ext>
            </a:extLst>
          </p:cNvPr>
          <p:cNvSpPr/>
          <p:nvPr/>
        </p:nvSpPr>
        <p:spPr>
          <a:xfrm>
            <a:off x="6342472" y="3922553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4D55AA-5A90-232C-024D-7B4EF4BC9F69}"/>
              </a:ext>
            </a:extLst>
          </p:cNvPr>
          <p:cNvSpPr/>
          <p:nvPr/>
        </p:nvSpPr>
        <p:spPr>
          <a:xfrm>
            <a:off x="6468435" y="4022227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061B69-E4C4-FE01-B965-BFD59755B914}"/>
              </a:ext>
            </a:extLst>
          </p:cNvPr>
          <p:cNvSpPr/>
          <p:nvPr/>
        </p:nvSpPr>
        <p:spPr>
          <a:xfrm>
            <a:off x="6468435" y="4179034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2824283-4C37-10B3-F567-6B0E2FF71953}"/>
              </a:ext>
            </a:extLst>
          </p:cNvPr>
          <p:cNvSpPr/>
          <p:nvPr/>
        </p:nvSpPr>
        <p:spPr>
          <a:xfrm>
            <a:off x="6468435" y="4339482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26E767D-7EDD-4633-AE8D-CF1ABEAF9993}"/>
              </a:ext>
            </a:extLst>
          </p:cNvPr>
          <p:cNvSpPr/>
          <p:nvPr/>
        </p:nvSpPr>
        <p:spPr>
          <a:xfrm>
            <a:off x="6468435" y="4498118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A0E64D7-3368-8A33-6EF5-92B4E78E05EF}"/>
              </a:ext>
            </a:extLst>
          </p:cNvPr>
          <p:cNvSpPr/>
          <p:nvPr/>
        </p:nvSpPr>
        <p:spPr>
          <a:xfrm>
            <a:off x="6468435" y="4656587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CD5EBEB-2214-BB10-2FD0-AAC043BB8014}"/>
              </a:ext>
            </a:extLst>
          </p:cNvPr>
          <p:cNvSpPr/>
          <p:nvPr/>
        </p:nvSpPr>
        <p:spPr>
          <a:xfrm>
            <a:off x="6468435" y="4815056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B4EEC8D-6B27-0F92-6FC1-A212E9B666B2}"/>
              </a:ext>
            </a:extLst>
          </p:cNvPr>
          <p:cNvSpPr/>
          <p:nvPr/>
        </p:nvSpPr>
        <p:spPr>
          <a:xfrm>
            <a:off x="6468435" y="4973525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1962BFB-9A6A-7188-5A8D-5393E3BA3857}"/>
              </a:ext>
            </a:extLst>
          </p:cNvPr>
          <p:cNvSpPr/>
          <p:nvPr/>
        </p:nvSpPr>
        <p:spPr>
          <a:xfrm>
            <a:off x="6468435" y="5132838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046FC7E-C1CF-FE97-A952-5718EADDC4B4}"/>
              </a:ext>
            </a:extLst>
          </p:cNvPr>
          <p:cNvSpPr/>
          <p:nvPr/>
        </p:nvSpPr>
        <p:spPr>
          <a:xfrm>
            <a:off x="8285572" y="3922553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4DFFFE1-E19A-AC2F-A919-DAB1AD7A61E2}"/>
              </a:ext>
            </a:extLst>
          </p:cNvPr>
          <p:cNvSpPr/>
          <p:nvPr/>
        </p:nvSpPr>
        <p:spPr>
          <a:xfrm>
            <a:off x="8411535" y="4022227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47ED506-82A7-BADE-767D-BC624C47FEEB}"/>
              </a:ext>
            </a:extLst>
          </p:cNvPr>
          <p:cNvSpPr/>
          <p:nvPr/>
        </p:nvSpPr>
        <p:spPr>
          <a:xfrm>
            <a:off x="8411535" y="4179034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FC32576-1FBC-AE8A-1FAF-300879269DC1}"/>
              </a:ext>
            </a:extLst>
          </p:cNvPr>
          <p:cNvSpPr/>
          <p:nvPr/>
        </p:nvSpPr>
        <p:spPr>
          <a:xfrm>
            <a:off x="8411535" y="4339482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B9674C2-D52B-67C7-0114-A84E71109F0B}"/>
              </a:ext>
            </a:extLst>
          </p:cNvPr>
          <p:cNvSpPr/>
          <p:nvPr/>
        </p:nvSpPr>
        <p:spPr>
          <a:xfrm>
            <a:off x="8411535" y="4498118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8DC5590-D4D0-018E-1D49-2B1B9B63D6B6}"/>
              </a:ext>
            </a:extLst>
          </p:cNvPr>
          <p:cNvSpPr/>
          <p:nvPr/>
        </p:nvSpPr>
        <p:spPr>
          <a:xfrm>
            <a:off x="8411535" y="4656587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FECDA3D-4EE6-BFB0-18AC-EA1E64DD508C}"/>
              </a:ext>
            </a:extLst>
          </p:cNvPr>
          <p:cNvSpPr/>
          <p:nvPr/>
        </p:nvSpPr>
        <p:spPr>
          <a:xfrm>
            <a:off x="8411535" y="4815056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D4F3416-6F35-E8D9-0CCB-4E5ACC6563EA}"/>
              </a:ext>
            </a:extLst>
          </p:cNvPr>
          <p:cNvSpPr/>
          <p:nvPr/>
        </p:nvSpPr>
        <p:spPr>
          <a:xfrm>
            <a:off x="8411535" y="4973525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55EE5AA-16FC-36B0-2B6F-BBCBAC30DDB8}"/>
              </a:ext>
            </a:extLst>
          </p:cNvPr>
          <p:cNvSpPr/>
          <p:nvPr/>
        </p:nvSpPr>
        <p:spPr>
          <a:xfrm>
            <a:off x="8411535" y="5132838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1029754-EB92-721B-2E2F-3B2E680C2468}"/>
              </a:ext>
            </a:extLst>
          </p:cNvPr>
          <p:cNvSpPr/>
          <p:nvPr/>
        </p:nvSpPr>
        <p:spPr>
          <a:xfrm>
            <a:off x="2582235" y="2315226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1CA1F9-9E1C-B5C7-9020-20E46EF6D276}"/>
              </a:ext>
            </a:extLst>
          </p:cNvPr>
          <p:cNvSpPr/>
          <p:nvPr/>
        </p:nvSpPr>
        <p:spPr>
          <a:xfrm>
            <a:off x="4525335" y="2315226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B2A38-0796-B027-3DC7-ED5DB34364C8}"/>
              </a:ext>
            </a:extLst>
          </p:cNvPr>
          <p:cNvSpPr/>
          <p:nvPr/>
        </p:nvSpPr>
        <p:spPr>
          <a:xfrm>
            <a:off x="6468435" y="2315226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6EFD3D-9032-BBE1-056C-5185C128A6FF}"/>
              </a:ext>
            </a:extLst>
          </p:cNvPr>
          <p:cNvSpPr/>
          <p:nvPr/>
        </p:nvSpPr>
        <p:spPr>
          <a:xfrm>
            <a:off x="8411535" y="2315226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24C07-311A-9C45-E494-6E2C58F2F2F6}"/>
              </a:ext>
            </a:extLst>
          </p:cNvPr>
          <p:cNvSpPr/>
          <p:nvPr/>
        </p:nvSpPr>
        <p:spPr>
          <a:xfrm>
            <a:off x="2582235" y="4023210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5B9C-859B-3DC4-4877-758F71CF256E}"/>
              </a:ext>
            </a:extLst>
          </p:cNvPr>
          <p:cNvSpPr/>
          <p:nvPr/>
        </p:nvSpPr>
        <p:spPr>
          <a:xfrm>
            <a:off x="4525335" y="4022227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EB523A-EF07-6F8A-F55C-BB13244E8DA4}"/>
              </a:ext>
            </a:extLst>
          </p:cNvPr>
          <p:cNvSpPr/>
          <p:nvPr/>
        </p:nvSpPr>
        <p:spPr>
          <a:xfrm>
            <a:off x="6468435" y="4022227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DF82E-7D19-C622-CEA6-48D5F28534DE}"/>
              </a:ext>
            </a:extLst>
          </p:cNvPr>
          <p:cNvSpPr/>
          <p:nvPr/>
        </p:nvSpPr>
        <p:spPr>
          <a:xfrm>
            <a:off x="8411535" y="4023210"/>
            <a:ext cx="1455576" cy="93306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99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9E5CD6F-2895-B727-EAAD-62D5B9B1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6E6032A-8700-363A-DEDC-7D048A58D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OpenMP et SIMD</a:t>
            </a:r>
          </a:p>
        </p:txBody>
      </p:sp>
      <p:sp>
        <p:nvSpPr>
          <p:cNvPr id="2" name="Espace réservé du texte 8">
            <a:extLst>
              <a:ext uri="{FF2B5EF4-FFF2-40B4-BE49-F238E27FC236}">
                <a16:creationId xmlns:a16="http://schemas.microsoft.com/office/drawing/2014/main" id="{D5F1BBE9-D03B-2548-D502-6A38D4812FF9}"/>
              </a:ext>
            </a:extLst>
          </p:cNvPr>
          <p:cNvSpPr txBox="1">
            <a:spLocks/>
          </p:cNvSpPr>
          <p:nvPr/>
        </p:nvSpPr>
        <p:spPr>
          <a:xfrm>
            <a:off x="6096000" y="697177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Objectif</a:t>
            </a:r>
          </a:p>
        </p:txBody>
      </p:sp>
      <p:sp>
        <p:nvSpPr>
          <p:cNvPr id="3" name="Espace réservé du contenu 9">
            <a:extLst>
              <a:ext uri="{FF2B5EF4-FFF2-40B4-BE49-F238E27FC236}">
                <a16:creationId xmlns:a16="http://schemas.microsoft.com/office/drawing/2014/main" id="{1ADF60EC-D0BD-C081-1CF2-DAA194A77B06}"/>
              </a:ext>
            </a:extLst>
          </p:cNvPr>
          <p:cNvSpPr txBox="1">
            <a:spLocks/>
          </p:cNvSpPr>
          <p:nvPr/>
        </p:nvSpPr>
        <p:spPr>
          <a:xfrm>
            <a:off x="7027195" y="1593364"/>
            <a:ext cx="4155155" cy="33472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Combiner les gains de la vectorisation et du </a:t>
            </a:r>
            <a:r>
              <a:rPr lang="fr-FR" sz="1800" dirty="0" err="1"/>
              <a:t>multi-thread</a:t>
            </a:r>
            <a:r>
              <a:rPr lang="fr-FR" sz="1800" dirty="0"/>
              <a:t> </a:t>
            </a:r>
          </a:p>
          <a:p>
            <a:r>
              <a:rPr lang="fr-FR" sz="1800" dirty="0"/>
              <a:t>Utiliser les directives OpenMP #pragma </a:t>
            </a:r>
            <a:r>
              <a:rPr lang="fr-FR" sz="1800" dirty="0" err="1"/>
              <a:t>simd</a:t>
            </a:r>
            <a:endParaRPr lang="fr-FR" sz="1800" dirty="0"/>
          </a:p>
          <a:p>
            <a:endParaRPr lang="fr-FR" sz="1800" dirty="0"/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A9599321-5163-0A5F-BEFD-114054934522}"/>
              </a:ext>
            </a:extLst>
          </p:cNvPr>
          <p:cNvSpPr txBox="1">
            <a:spLocks/>
          </p:cNvSpPr>
          <p:nvPr/>
        </p:nvSpPr>
        <p:spPr>
          <a:xfrm>
            <a:off x="6056772" y="3205664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Outils</a:t>
            </a:r>
          </a:p>
        </p:txBody>
      </p:sp>
      <p:sp>
        <p:nvSpPr>
          <p:cNvPr id="4" name="Espace réservé du contenu 9">
            <a:extLst>
              <a:ext uri="{FF2B5EF4-FFF2-40B4-BE49-F238E27FC236}">
                <a16:creationId xmlns:a16="http://schemas.microsoft.com/office/drawing/2014/main" id="{F9CA934F-BDF1-3B93-995A-83FACD34585D}"/>
              </a:ext>
            </a:extLst>
          </p:cNvPr>
          <p:cNvSpPr txBox="1">
            <a:spLocks/>
          </p:cNvSpPr>
          <p:nvPr/>
        </p:nvSpPr>
        <p:spPr>
          <a:xfrm>
            <a:off x="7027194" y="4040541"/>
            <a:ext cx="4155155" cy="33472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#pragma </a:t>
            </a:r>
            <a:r>
              <a:rPr lang="fr-FR" sz="1800" dirty="0" err="1"/>
              <a:t>omp</a:t>
            </a:r>
            <a:r>
              <a:rPr lang="fr-FR" sz="1800" dirty="0"/>
              <a:t> </a:t>
            </a:r>
            <a:r>
              <a:rPr lang="fr-FR" sz="1800" dirty="0" err="1"/>
              <a:t>simd</a:t>
            </a:r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#pragma </a:t>
            </a:r>
            <a:r>
              <a:rPr lang="fr-FR" sz="1800" dirty="0" err="1"/>
              <a:t>omp</a:t>
            </a:r>
            <a:r>
              <a:rPr lang="fr-FR" sz="1800" dirty="0"/>
              <a:t> for </a:t>
            </a:r>
            <a:r>
              <a:rPr lang="fr-FR" sz="1800" dirty="0" err="1"/>
              <a:t>simd</a:t>
            </a:r>
            <a:endParaRPr lang="fr-FR" sz="1800" dirty="0"/>
          </a:p>
          <a:p>
            <a:endParaRPr lang="fr-FR" sz="1800" dirty="0"/>
          </a:p>
          <a:p>
            <a:r>
              <a:rPr lang="fr-FR" sz="1800"/>
              <a:t>Visual 2019 ?</a:t>
            </a:r>
            <a:endParaRPr lang="fr-FR" sz="1800" dirty="0"/>
          </a:p>
          <a:p>
            <a:endParaRPr lang="fr-FR" sz="18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820938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89801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6995976" cy="326845"/>
          </a:xfrm>
        </p:spPr>
        <p:txBody>
          <a:bodyPr/>
          <a:lstStyle/>
          <a:p>
            <a:r>
              <a:rPr lang="fr-FR" dirty="0"/>
              <a:t>Changement de paradigme pour les </a:t>
            </a:r>
            <a:r>
              <a:rPr lang="fr-FR" dirty="0" err="1"/>
              <a:t>CPUs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F84118-0919-9D45-5398-E0F6B21281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565191" y="4503303"/>
            <a:ext cx="955966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60" dirty="0"/>
              <a:t>Loi de Moore : 2 fois plus de transistors/puissance tous les 2 ans.  Toujours valable !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60610" y="1855090"/>
            <a:ext cx="922650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60" dirty="0"/>
              <a:t>Les fréquences des CPU stagnent : l’énergie est fonction du cube de la fréquence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6401313" y="3337196"/>
                <a:ext cx="4862741" cy="339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160" b="1" dirty="0"/>
                  <a:t>Energy </a:t>
                </a:r>
                <a14:m>
                  <m:oMath xmlns:m="http://schemas.openxmlformats.org/officeDocument/2006/math">
                    <m:r>
                      <a:rPr lang="fr-FR" sz="2160" b="1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sz="216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FR" sz="216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2160" b="1" i="1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16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2160" b="1" i="1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16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2160" b="1" i="1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16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16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FR" sz="216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216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fr-FR" sz="216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16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160" b="1" i="1">
                            <a:latin typeface="Cambria Math" panose="02040503050406030204" pitchFamily="18" charset="0"/>
                          </a:rPr>
                          <m:t>𝑭𝒓𝒆𝒒𝒖𝒆𝒏𝒄𝒚</m:t>
                        </m:r>
                      </m:e>
                      <m:sup>
                        <m:r>
                          <a:rPr lang="fr-FR" sz="216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fr-FR" sz="2160" b="1" dirty="0"/>
                  <a:t>)</a:t>
                </a: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13" y="3337196"/>
                <a:ext cx="4862741" cy="339965"/>
              </a:xfrm>
              <a:prstGeom prst="rect">
                <a:avLst/>
              </a:prstGeom>
              <a:blipFill>
                <a:blip r:embed="rId3"/>
                <a:stretch>
                  <a:fillRect l="-3383" t="-21429" r="-2506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1565191" y="5386474"/>
            <a:ext cx="90547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60" dirty="0"/>
              <a:t>Seule solution =&gt; augmenter le nombre de cœurs pour augmenter la puissance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2417332" y="2636060"/>
                <a:ext cx="119083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16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sz="216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332" y="2636060"/>
                <a:ext cx="1190839" cy="332399"/>
              </a:xfrm>
              <a:prstGeom prst="rect">
                <a:avLst/>
              </a:prstGeom>
              <a:blipFill>
                <a:blip r:embed="rId4"/>
                <a:stretch>
                  <a:fillRect l="-5128" r="-4103" b="-21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2417332" y="3101135"/>
                <a:ext cx="127727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16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fr-FR" sz="216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332" y="3101135"/>
                <a:ext cx="1277273" cy="332399"/>
              </a:xfrm>
              <a:prstGeom prst="rect">
                <a:avLst/>
              </a:prstGeom>
              <a:blipFill>
                <a:blip r:embed="rId5"/>
                <a:stretch>
                  <a:fillRect l="-4785" r="-3828" b="-240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ccolade ouvrante 14"/>
          <p:cNvSpPr/>
          <p:nvPr/>
        </p:nvSpPr>
        <p:spPr>
          <a:xfrm flipH="1">
            <a:off x="3713841" y="2540984"/>
            <a:ext cx="315350" cy="10177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16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4117907" y="2882132"/>
                <a:ext cx="173150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16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sz="216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907" y="2882132"/>
                <a:ext cx="1731500" cy="332399"/>
              </a:xfrm>
              <a:prstGeom prst="rect">
                <a:avLst/>
              </a:prstGeom>
              <a:blipFill>
                <a:blip r:embed="rId6"/>
                <a:stretch>
                  <a:fillRect l="-3521" r="-2465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4150996" y="3391711"/>
                <a:ext cx="129253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16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216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996" y="3391711"/>
                <a:ext cx="1292533" cy="332399"/>
              </a:xfrm>
              <a:prstGeom prst="rect">
                <a:avLst/>
              </a:prstGeom>
              <a:blipFill>
                <a:blip r:embed="rId7"/>
                <a:stretch>
                  <a:fillRect l="-4717" r="-3302" b="-5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ccolade ouvrante 17"/>
          <p:cNvSpPr/>
          <p:nvPr/>
        </p:nvSpPr>
        <p:spPr>
          <a:xfrm flipH="1">
            <a:off x="5977597" y="2791175"/>
            <a:ext cx="315350" cy="14259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16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150996" y="3884717"/>
                <a:ext cx="590675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16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fr-FR" sz="216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16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sz="216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996" y="3884717"/>
                <a:ext cx="590675" cy="332399"/>
              </a:xfrm>
              <a:prstGeom prst="rect">
                <a:avLst/>
              </a:prstGeom>
              <a:blipFill>
                <a:blip r:embed="rId8"/>
                <a:stretch>
                  <a:fillRect l="-10309" r="-8247" b="-5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39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7938951" cy="326845"/>
          </a:xfrm>
        </p:spPr>
        <p:txBody>
          <a:bodyPr/>
          <a:lstStyle/>
          <a:p>
            <a:r>
              <a:rPr lang="fr-FR" dirty="0"/>
              <a:t>« The free lunch </a:t>
            </a:r>
            <a:r>
              <a:rPr lang="fr-FR" dirty="0" err="1"/>
              <a:t>is</a:t>
            </a:r>
            <a:r>
              <a:rPr lang="fr-FR" dirty="0"/>
              <a:t> over ! » - </a:t>
            </a:r>
            <a:r>
              <a:rPr lang="fr-FR" dirty="0" err="1"/>
              <a:t>Herb</a:t>
            </a:r>
            <a:r>
              <a:rPr lang="fr-FR" dirty="0"/>
              <a:t> </a:t>
            </a:r>
            <a:r>
              <a:rPr lang="fr-FR" dirty="0" err="1"/>
              <a:t>sutter</a:t>
            </a:r>
            <a:r>
              <a:rPr lang="fr-FR" dirty="0"/>
              <a:t>, 2005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8933A05-AF3B-183F-7D9D-C119F9CC4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A3D307B-BC1F-38AA-865F-B0F6A5011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14" y="1493778"/>
            <a:ext cx="7958546" cy="5154402"/>
          </a:xfrm>
          <a:prstGeom prst="rect">
            <a:avLst/>
          </a:prstGeom>
        </p:spPr>
      </p:pic>
      <p:pic>
        <p:nvPicPr>
          <p:cNvPr id="7" name="Image 6" descr="Une image contenant Visage humain, sourire, personne, Front&#10;&#10;Description générée automatiquement">
            <a:extLst>
              <a:ext uri="{FF2B5EF4-FFF2-40B4-BE49-F238E27FC236}">
                <a16:creationId xmlns:a16="http://schemas.microsoft.com/office/drawing/2014/main" id="{5FB7FF78-E3B8-00AE-866B-EE88981D2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174" y="2908804"/>
            <a:ext cx="1500314" cy="150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1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Caractéristiques processeur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>
          <a:xfrm>
            <a:off x="6534150" y="1248039"/>
            <a:ext cx="5162550" cy="2003162"/>
          </a:xfrm>
        </p:spPr>
        <p:txBody>
          <a:bodyPr>
            <a:normAutofit/>
          </a:bodyPr>
          <a:lstStyle/>
          <a:p>
            <a:r>
              <a:rPr lang="fr-FR" dirty="0"/>
              <a:t>Récupérer l’information du nombre de cœurs de votre processeur</a:t>
            </a:r>
          </a:p>
          <a:p>
            <a:r>
              <a:rPr lang="fr-FR" dirty="0"/>
              <a:t>Récupérer l’information du nombre de cœurs logiques de votre processeur</a:t>
            </a:r>
          </a:p>
          <a:p>
            <a:r>
              <a:rPr lang="fr-FR" dirty="0"/>
              <a:t>Récupérer la fréquence de votre processeur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244263" y="6157913"/>
            <a:ext cx="947737" cy="365125"/>
          </a:xfrm>
        </p:spPr>
        <p:txBody>
          <a:bodyPr/>
          <a:lstStyle/>
          <a:p>
            <a:fld id="{D57F1E4F-1CFF-5643-939E-217C01CDF565}" type="slidenum">
              <a:rPr lang="fr-FR" sz="1920"/>
              <a:pPr/>
              <a:t>6</a:t>
            </a:fld>
            <a:endParaRPr lang="fr-FR" sz="1920"/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08C1FBF8-5061-0D95-5880-5D50565386BF}"/>
              </a:ext>
            </a:extLst>
          </p:cNvPr>
          <p:cNvSpPr txBox="1">
            <a:spLocks/>
          </p:cNvSpPr>
          <p:nvPr/>
        </p:nvSpPr>
        <p:spPr>
          <a:xfrm>
            <a:off x="6096000" y="697177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Objectif</a:t>
            </a: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D10E7A0E-20FA-AA3C-ACD2-DAD0C4678880}"/>
              </a:ext>
            </a:extLst>
          </p:cNvPr>
          <p:cNvSpPr txBox="1">
            <a:spLocks/>
          </p:cNvSpPr>
          <p:nvPr/>
        </p:nvSpPr>
        <p:spPr>
          <a:xfrm>
            <a:off x="6182518" y="3505480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Outils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EBE17D9-598A-7310-5974-CAE5EDF3245C}"/>
              </a:ext>
            </a:extLst>
          </p:cNvPr>
          <p:cNvSpPr txBox="1"/>
          <p:nvPr/>
        </p:nvSpPr>
        <p:spPr>
          <a:xfrm>
            <a:off x="8159881" y="4864499"/>
            <a:ext cx="3383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https://www.notebookcheck.net/</a:t>
            </a:r>
          </a:p>
        </p:txBody>
      </p:sp>
      <p:pic>
        <p:nvPicPr>
          <p:cNvPr id="7" name="Image 6" descr="Une image contenant texte, Police, capture d’écran, logo&#10;&#10;Description générée automatiquement">
            <a:extLst>
              <a:ext uri="{FF2B5EF4-FFF2-40B4-BE49-F238E27FC236}">
                <a16:creationId xmlns:a16="http://schemas.microsoft.com/office/drawing/2014/main" id="{F180A50B-90AB-4F43-A5EC-656C9F11C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113" y="4816865"/>
            <a:ext cx="887768" cy="464599"/>
          </a:xfrm>
          <a:prstGeom prst="rect">
            <a:avLst/>
          </a:prstGeom>
        </p:spPr>
      </p:pic>
      <p:pic>
        <p:nvPicPr>
          <p:cNvPr id="8" name="Image 7" descr="Une image contenant logo, Police, Graphique, symbole&#10;&#10;Description générée automatiquement">
            <a:extLst>
              <a:ext uri="{FF2B5EF4-FFF2-40B4-BE49-F238E27FC236}">
                <a16:creationId xmlns:a16="http://schemas.microsoft.com/office/drawing/2014/main" id="{A5B707BB-B4A2-7177-AAD2-EDBE9249C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003" y="5563957"/>
            <a:ext cx="619987" cy="40735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655337D-4C0C-DE72-2119-CB3FD9DA0E08}"/>
              </a:ext>
            </a:extLst>
          </p:cNvPr>
          <p:cNvSpPr txBox="1"/>
          <p:nvPr/>
        </p:nvSpPr>
        <p:spPr>
          <a:xfrm>
            <a:off x="8159881" y="5560315"/>
            <a:ext cx="2195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https://www.intel.fr/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B37530A-6EEA-8A89-A921-B62E1C721EA4}"/>
              </a:ext>
            </a:extLst>
          </p:cNvPr>
          <p:cNvSpPr txBox="1"/>
          <p:nvPr/>
        </p:nvSpPr>
        <p:spPr>
          <a:xfrm>
            <a:off x="7781925" y="4199842"/>
            <a:ext cx="309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Gestionnaire de périphériques</a:t>
            </a:r>
          </a:p>
        </p:txBody>
      </p:sp>
    </p:spTree>
    <p:extLst>
      <p:ext uri="{BB962C8B-B14F-4D97-AF65-F5344CB8AC3E}">
        <p14:creationId xmlns:p14="http://schemas.microsoft.com/office/powerpoint/2010/main" val="357950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886309" y="2348777"/>
            <a:ext cx="5912954" cy="1889848"/>
          </a:xfrm>
        </p:spPr>
        <p:txBody>
          <a:bodyPr/>
          <a:lstStyle/>
          <a:p>
            <a:r>
              <a:rPr lang="fr-FR" dirty="0"/>
              <a:t>Plusieurs tâches</a:t>
            </a:r>
          </a:p>
          <a:p>
            <a:r>
              <a:rPr lang="fr-FR" dirty="0"/>
              <a:t>Non simultanées / en progression </a:t>
            </a:r>
          </a:p>
          <a:p>
            <a:r>
              <a:rPr lang="en-US" dirty="0"/>
              <a:t>“Concurrency is about</a:t>
            </a:r>
            <a:r>
              <a:rPr lang="en-US" b="1" dirty="0"/>
              <a:t> dealing with lots of things</a:t>
            </a:r>
            <a:r>
              <a:rPr lang="en-US" dirty="0"/>
              <a:t> at once”. </a:t>
            </a:r>
          </a:p>
          <a:p>
            <a:r>
              <a:rPr lang="fr-FR" dirty="0"/>
              <a:t>Exemple : Threads python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 VS  </a:t>
            </a:r>
            <a:r>
              <a:rPr lang="fr-FR" dirty="0" err="1"/>
              <a:t>Parallel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623888" y="1109275"/>
            <a:ext cx="5100637" cy="392243"/>
          </a:xfrm>
        </p:spPr>
        <p:txBody>
          <a:bodyPr/>
          <a:lstStyle/>
          <a:p>
            <a:pPr algn="ctr"/>
            <a:r>
              <a:rPr lang="fr-FR" sz="2800" dirty="0" err="1"/>
              <a:t>Concurrency</a:t>
            </a:r>
            <a:endParaRPr lang="fr-FR" sz="2800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294967295"/>
          </p:nvPr>
        </p:nvSpPr>
        <p:spPr>
          <a:xfrm>
            <a:off x="6799263" y="2348777"/>
            <a:ext cx="5392737" cy="2068252"/>
          </a:xfrm>
        </p:spPr>
        <p:txBody>
          <a:bodyPr/>
          <a:lstStyle/>
          <a:p>
            <a:r>
              <a:rPr lang="fr-FR" sz="1800" dirty="0"/>
              <a:t>Une ou plusieurs tâches</a:t>
            </a:r>
          </a:p>
          <a:p>
            <a:r>
              <a:rPr lang="fr-FR" sz="1800" dirty="0"/>
              <a:t>Simultanée(s)</a:t>
            </a:r>
          </a:p>
          <a:p>
            <a:r>
              <a:rPr lang="en-US" sz="1800" dirty="0"/>
              <a:t>“Parallelism is about </a:t>
            </a:r>
            <a:r>
              <a:rPr lang="en-US" sz="1800" b="1" dirty="0"/>
              <a:t>doing lots of things at once</a:t>
            </a:r>
            <a:r>
              <a:rPr lang="en-US" sz="1800" dirty="0"/>
              <a:t>.”</a:t>
            </a:r>
          </a:p>
          <a:p>
            <a:r>
              <a:rPr lang="en-US" sz="1800" dirty="0" err="1"/>
              <a:t>Exemple</a:t>
            </a:r>
            <a:r>
              <a:rPr lang="en-US" sz="1800" dirty="0"/>
              <a:t> : OpenMP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578718" y="1924045"/>
            <a:ext cx="46679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60" dirty="0"/>
              <a:t>VS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270" y="4331407"/>
            <a:ext cx="9395460" cy="15087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480961" y="6221255"/>
            <a:ext cx="5486400" cy="2954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320" dirty="0" err="1"/>
              <a:t>From</a:t>
            </a:r>
            <a:r>
              <a:rPr lang="fr-FR" sz="1320" dirty="0"/>
              <a:t> https://docs.python.org/fr/3/library/threading.html</a:t>
            </a:r>
          </a:p>
        </p:txBody>
      </p:sp>
      <p:sp>
        <p:nvSpPr>
          <p:cNvPr id="2" name="Espace réservé du texte 5">
            <a:extLst>
              <a:ext uri="{FF2B5EF4-FFF2-40B4-BE49-F238E27FC236}">
                <a16:creationId xmlns:a16="http://schemas.microsoft.com/office/drawing/2014/main" id="{55A043C3-1C7D-66C7-F448-38023C9B5C59}"/>
              </a:ext>
            </a:extLst>
          </p:cNvPr>
          <p:cNvSpPr txBox="1">
            <a:spLocks/>
          </p:cNvSpPr>
          <p:nvPr/>
        </p:nvSpPr>
        <p:spPr>
          <a:xfrm>
            <a:off x="6480961" y="1109275"/>
            <a:ext cx="5100637" cy="3922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009CB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 err="1"/>
              <a:t>Parallelism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8239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886309" y="2348777"/>
            <a:ext cx="5912954" cy="1889848"/>
          </a:xfrm>
        </p:spPr>
        <p:txBody>
          <a:bodyPr/>
          <a:lstStyle/>
          <a:p>
            <a:r>
              <a:rPr lang="fr-FR" dirty="0"/>
              <a:t>Plusieurs tâches</a:t>
            </a:r>
          </a:p>
          <a:p>
            <a:r>
              <a:rPr lang="fr-FR" dirty="0"/>
              <a:t>Non simultanées / en progression </a:t>
            </a:r>
          </a:p>
          <a:p>
            <a:r>
              <a:rPr lang="en-US" dirty="0"/>
              <a:t>“Concurrency is about</a:t>
            </a:r>
            <a:r>
              <a:rPr lang="en-US" b="1" dirty="0"/>
              <a:t> dealing with lots of things</a:t>
            </a:r>
            <a:r>
              <a:rPr lang="en-US" dirty="0"/>
              <a:t> at once”. </a:t>
            </a:r>
          </a:p>
          <a:p>
            <a:r>
              <a:rPr lang="fr-FR" dirty="0"/>
              <a:t>Exemple : Threads python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 VS  </a:t>
            </a:r>
            <a:r>
              <a:rPr lang="fr-FR" dirty="0" err="1"/>
              <a:t>Parallel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623888" y="1109275"/>
            <a:ext cx="5100637" cy="392243"/>
          </a:xfrm>
        </p:spPr>
        <p:txBody>
          <a:bodyPr/>
          <a:lstStyle/>
          <a:p>
            <a:pPr algn="ctr"/>
            <a:r>
              <a:rPr lang="fr-FR" sz="2800" dirty="0" err="1"/>
              <a:t>Concurrency</a:t>
            </a:r>
            <a:endParaRPr lang="fr-FR" sz="2800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294967295"/>
          </p:nvPr>
        </p:nvSpPr>
        <p:spPr>
          <a:xfrm>
            <a:off x="6799263" y="2348777"/>
            <a:ext cx="5392737" cy="2068252"/>
          </a:xfrm>
        </p:spPr>
        <p:txBody>
          <a:bodyPr/>
          <a:lstStyle/>
          <a:p>
            <a:r>
              <a:rPr lang="fr-FR" sz="1800" dirty="0"/>
              <a:t>Une ou plusieurs tâches</a:t>
            </a:r>
          </a:p>
          <a:p>
            <a:r>
              <a:rPr lang="fr-FR" sz="1800" dirty="0"/>
              <a:t>Simultanée(s)</a:t>
            </a:r>
          </a:p>
          <a:p>
            <a:r>
              <a:rPr lang="en-US" sz="1800" dirty="0"/>
              <a:t>“Parallelism is about </a:t>
            </a:r>
            <a:r>
              <a:rPr lang="en-US" sz="1800" b="1" dirty="0"/>
              <a:t>doing lots of things at once</a:t>
            </a:r>
            <a:r>
              <a:rPr lang="en-US" sz="1800" dirty="0"/>
              <a:t>.”</a:t>
            </a:r>
          </a:p>
          <a:p>
            <a:r>
              <a:rPr lang="en-US" sz="1800" dirty="0" err="1"/>
              <a:t>Exemple</a:t>
            </a:r>
            <a:r>
              <a:rPr lang="en-US" sz="1800" dirty="0"/>
              <a:t> : OpenMP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578718" y="1924045"/>
            <a:ext cx="46679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60" dirty="0"/>
              <a:t>VS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270" y="4331407"/>
            <a:ext cx="9395460" cy="15087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480961" y="6221255"/>
            <a:ext cx="5486400" cy="2954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320" dirty="0" err="1"/>
              <a:t>From</a:t>
            </a:r>
            <a:r>
              <a:rPr lang="fr-FR" sz="1320" dirty="0"/>
              <a:t> https://docs.python.org/fr/3/library/threading.html</a:t>
            </a:r>
          </a:p>
        </p:txBody>
      </p:sp>
      <p:sp>
        <p:nvSpPr>
          <p:cNvPr id="2" name="Espace réservé du texte 5">
            <a:extLst>
              <a:ext uri="{FF2B5EF4-FFF2-40B4-BE49-F238E27FC236}">
                <a16:creationId xmlns:a16="http://schemas.microsoft.com/office/drawing/2014/main" id="{55A043C3-1C7D-66C7-F448-38023C9B5C59}"/>
              </a:ext>
            </a:extLst>
          </p:cNvPr>
          <p:cNvSpPr txBox="1">
            <a:spLocks/>
          </p:cNvSpPr>
          <p:nvPr/>
        </p:nvSpPr>
        <p:spPr>
          <a:xfrm>
            <a:off x="6480961" y="1109275"/>
            <a:ext cx="5100637" cy="3922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009CB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 err="1"/>
              <a:t>Parallelism</a:t>
            </a:r>
            <a:endParaRPr lang="fr-FR" sz="2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37BB083-3547-E35A-604A-D0F9698EB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907" y="1967944"/>
            <a:ext cx="4827534" cy="43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r" rtl="0"/>
            <a:r>
              <a:rPr lang="fr-FR" sz="3780" dirty="0">
                <a:solidFill>
                  <a:schemeClr val="bg1"/>
                </a:solidFill>
              </a:rPr>
              <a:t>Vectorisation automatique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47EB41-ABBF-10F6-84F0-2D10E929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4325" y="2212639"/>
            <a:ext cx="4672012" cy="2187575"/>
          </a:xfrm>
        </p:spPr>
        <p:txBody>
          <a:bodyPr/>
          <a:lstStyle/>
          <a:p>
            <a:r>
              <a:rPr lang="fr-FR" sz="4000" dirty="0"/>
              <a:t>OpenMP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76000" y="5956300"/>
            <a:ext cx="1016000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9</a:t>
            </a:fld>
            <a:endParaRPr lang="fr-FR" noProof="0"/>
          </a:p>
        </p:txBody>
      </p:sp>
      <p:sp>
        <p:nvSpPr>
          <p:cNvPr id="6" name="ZoneTexte 5"/>
          <p:cNvSpPr txBox="1"/>
          <p:nvPr/>
        </p:nvSpPr>
        <p:spPr>
          <a:xfrm>
            <a:off x="1006550" y="706297"/>
            <a:ext cx="4509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b="1" spc="6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3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6751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THÈME OFFICE" val="YbZq9nH0"/>
  <p:tag name="ARTICULATE_DESIGN_ID_1_THÈME OFFICE" val="hTzO3PW4"/>
  <p:tag name="ARTICULATE_SLIDE_COUNT" val="2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Scalian - ENG - May 2022.pptx" id="{3968D0D1-9570-4E08-AA0D-A8C0BDA7B695}" vid="{D1A4F37B-FF96-46B4-95B9-57A6ED46E49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347C11D56E3408548CE7978614D77" ma:contentTypeVersion="20" ma:contentTypeDescription="Create a new document." ma:contentTypeScope="" ma:versionID="af3e4a6e44c255259a8b137dbeeecdc3">
  <xsd:schema xmlns:xsd="http://www.w3.org/2001/XMLSchema" xmlns:xs="http://www.w3.org/2001/XMLSchema" xmlns:p="http://schemas.microsoft.com/office/2006/metadata/properties" xmlns:ns2="989c36bf-ee70-45f3-84ed-e00738bcacb4" xmlns:ns3="e467f4fc-981a-46ee-a3f6-105e8745dbb7" targetNamespace="http://schemas.microsoft.com/office/2006/metadata/properties" ma:root="true" ma:fieldsID="11f3d953a40b0a95158fe84e9d0d459e" ns2:_="" ns3:_="">
    <xsd:import namespace="989c36bf-ee70-45f3-84ed-e00738bcacb4"/>
    <xsd:import namespace="e467f4fc-981a-46ee-a3f6-105e8745db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Info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9c36bf-ee70-45f3-84ed-e00738bcac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906c78a-8b93-4682-b621-597ff65c9b2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Infos" ma:index="24" nillable="true" ma:displayName="Infos" ma:format="Dropdown" ma:internalName="Info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7f4fc-981a-46ee-a3f6-105e8745dbb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893fd3f-ca6c-465e-b0cf-25aaf84c7dd8}" ma:internalName="TaxCatchAll" ma:showField="CatchAllData" ma:web="e467f4fc-981a-46ee-a3f6-105e8745db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467f4fc-981a-46ee-a3f6-105e8745dbb7" xsi:nil="true"/>
    <lcf76f155ced4ddcb4097134ff3c332f xmlns="989c36bf-ee70-45f3-84ed-e00738bcacb4">
      <Terms xmlns="http://schemas.microsoft.com/office/infopath/2007/PartnerControls"/>
    </lcf76f155ced4ddcb4097134ff3c332f>
    <Infos xmlns="989c36bf-ee70-45f3-84ed-e00738bcacb4" xsi:nil="true"/>
  </documentManagement>
</p:properties>
</file>

<file path=customXml/itemProps1.xml><?xml version="1.0" encoding="utf-8"?>
<ds:datastoreItem xmlns:ds="http://schemas.openxmlformats.org/officeDocument/2006/customXml" ds:itemID="{14FBF5EF-1609-4686-9BB4-F991F77204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9c36bf-ee70-45f3-84ed-e00738bcacb4"/>
    <ds:schemaRef ds:uri="e467f4fc-981a-46ee-a3f6-105e8745db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5829EC-48EA-4E68-8B1B-BC296D702C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9C41-D74A-4BD9-B1CB-92967500DC85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e467f4fc-981a-46ee-a3f6-105e8745dbb7"/>
    <ds:schemaRef ds:uri="http://purl.org/dc/terms/"/>
    <ds:schemaRef ds:uri="989c36bf-ee70-45f3-84ed-e00738bcacb4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2332</TotalTime>
  <Words>2777</Words>
  <Application>Microsoft Office PowerPoint</Application>
  <PresentationFormat>Grand écran</PresentationFormat>
  <Paragraphs>482</Paragraphs>
  <Slides>37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51" baseType="lpstr">
      <vt:lpstr>Arial</vt:lpstr>
      <vt:lpstr>Arial Narrow</vt:lpstr>
      <vt:lpstr>Calibri</vt:lpstr>
      <vt:lpstr>Calibri Light</vt:lpstr>
      <vt:lpstr>Cambria Math</vt:lpstr>
      <vt:lpstr>Century Gothic</vt:lpstr>
      <vt:lpstr>Consolas</vt:lpstr>
      <vt:lpstr>Courier New</vt:lpstr>
      <vt:lpstr>Gill Sans MT</vt:lpstr>
      <vt:lpstr>Stencil</vt:lpstr>
      <vt:lpstr>Symbol</vt:lpstr>
      <vt:lpstr>Wingdings</vt:lpstr>
      <vt:lpstr>Wingdings 2</vt:lpstr>
      <vt:lpstr>Thème Office</vt:lpstr>
      <vt:lpstr>HIGH PERFORMANCE COMPUTING - Multithread computation</vt:lpstr>
      <vt:lpstr>Représentation graphique</vt:lpstr>
      <vt:lpstr>Vectorisation automatique</vt:lpstr>
      <vt:lpstr>Changement de paradigme pour les CPUs</vt:lpstr>
      <vt:lpstr>« The free lunch is over ! » - Herb sutter, 2005</vt:lpstr>
      <vt:lpstr>Présentation PowerPoint</vt:lpstr>
      <vt:lpstr>Concurrent  VS  Parallel</vt:lpstr>
      <vt:lpstr>Concurrent  VS  Parallel</vt:lpstr>
      <vt:lpstr>Vectorisation automatique</vt:lpstr>
      <vt:lpstr>Qu’est-ce qu’OPENMP ?</vt:lpstr>
      <vt:lpstr>Modèle d’exécution</vt:lpstr>
      <vt:lpstr>Avantages : simplicité et clarté</vt:lpstr>
      <vt:lpstr>On se lance</vt:lpstr>
      <vt:lpstr>Pragma omp parallel</vt:lpstr>
      <vt:lpstr>Pragma OMP single</vt:lpstr>
      <vt:lpstr>Récupérer / paramétrer le nombre de threads</vt:lpstr>
      <vt:lpstr>Présentation PowerPoint</vt:lpstr>
      <vt:lpstr>Pragma OMP Section(s)</vt:lpstr>
      <vt:lpstr>OMP Section(s) VS OMP Single</vt:lpstr>
      <vt:lpstr>Pragma OMP barrier</vt:lpstr>
      <vt:lpstr>Critical et Atomic</vt:lpstr>
      <vt:lpstr>Présentation PowerPoint</vt:lpstr>
      <vt:lpstr>Je ne vous ai pas tout dit…</vt:lpstr>
      <vt:lpstr>Présentation PowerPoint</vt:lpstr>
      <vt:lpstr>Il vous reste un peu de place ?</vt:lpstr>
      <vt:lpstr>Atelier 1/2</vt:lpstr>
      <vt:lpstr>Atelier 2/2</vt:lpstr>
      <vt:lpstr>Ressources</vt:lpstr>
      <vt:lpstr>Vectorisation automatique</vt:lpstr>
      <vt:lpstr>Du calcul parallel dans le standard !</vt:lpstr>
      <vt:lpstr>Limitations…</vt:lpstr>
      <vt:lpstr>Conclusion sur la « Parallel STL »</vt:lpstr>
      <vt:lpstr>Vectorisation automatique</vt:lpstr>
      <vt:lpstr>Open est capable de faire du SIMD</vt:lpstr>
      <vt:lpstr>Représentation graphique</vt:lpstr>
      <vt:lpstr>Atelier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DJIGA Anta</dc:creator>
  <cp:lastModifiedBy>GINGUENE Franck</cp:lastModifiedBy>
  <cp:revision>5</cp:revision>
  <dcterms:created xsi:type="dcterms:W3CDTF">2022-12-21T13:06:14Z</dcterms:created>
  <dcterms:modified xsi:type="dcterms:W3CDTF">2023-10-10T20:43:50Z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0x01010075D347C11D56E3408548CE7978614D77</vt:lpwstr>
  </property>
  <property fmtid="{D5CDD505-2E9C-101B-9397-08002B2CF9AE}" pid="3" name="ArticulateGUID">
    <vt:lpwstr>629DB38C-AA77-4121-995B-E8A7FB56F748</vt:lpwstr>
  </property>
  <property fmtid="{D5CDD505-2E9C-101B-9397-08002B2CF9AE}" pid="4" name="ArticulatePath">
    <vt:lpwstr>Template_Support Academy_FY23 FR</vt:lpwstr>
  </property>
  <property fmtid="{D5CDD505-2E9C-101B-9397-08002B2CF9AE}" pid="5" name="MediaServiceImageTags">
    <vt:lpwstr/>
  </property>
</Properties>
</file>