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3" r:id="rId6"/>
    <p:sldId id="274" r:id="rId7"/>
    <p:sldId id="271" r:id="rId8"/>
    <p:sldId id="272" r:id="rId9"/>
    <p:sldId id="297" r:id="rId10"/>
    <p:sldId id="275" r:id="rId11"/>
    <p:sldId id="276" r:id="rId12"/>
    <p:sldId id="277" r:id="rId13"/>
    <p:sldId id="279" r:id="rId14"/>
    <p:sldId id="278" r:id="rId15"/>
    <p:sldId id="280" r:id="rId16"/>
    <p:sldId id="284" r:id="rId17"/>
    <p:sldId id="283" r:id="rId18"/>
    <p:sldId id="285" r:id="rId19"/>
    <p:sldId id="287" r:id="rId20"/>
    <p:sldId id="288" r:id="rId21"/>
    <p:sldId id="282" r:id="rId22"/>
    <p:sldId id="286" r:id="rId23"/>
    <p:sldId id="290" r:id="rId24"/>
    <p:sldId id="291" r:id="rId25"/>
    <p:sldId id="292" r:id="rId26"/>
    <p:sldId id="293" r:id="rId27"/>
    <p:sldId id="298" r:id="rId28"/>
    <p:sldId id="294" r:id="rId29"/>
    <p:sldId id="289" r:id="rId30"/>
    <p:sldId id="295" r:id="rId31"/>
    <p:sldId id="296" r:id="rId32"/>
    <p:sldId id="270" r:id="rId3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84" autoAdjust="0"/>
  </p:normalViewPr>
  <p:slideViewPr>
    <p:cSldViewPr snapToGrid="0">
      <p:cViewPr varScale="1">
        <p:scale>
          <a:sx n="123" d="100"/>
          <a:sy n="123" d="100"/>
        </p:scale>
        <p:origin x="12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D93E9-1371-49E3-9E9C-83815DBF0E9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5581151-2EAE-4503-968F-E3E0DC6060B7}">
      <dgm:prSet phldrT="[Texte]" custT="1"/>
      <dgm:spPr/>
      <dgm:t>
        <a:bodyPr/>
        <a:lstStyle/>
        <a:p>
          <a:r>
            <a:rPr lang="fr-FR" sz="1100" dirty="0" smtClean="0"/>
            <a:t>MMX</a:t>
          </a:r>
          <a:endParaRPr lang="fr-FR" sz="1100" dirty="0"/>
        </a:p>
      </dgm:t>
    </dgm:pt>
    <dgm:pt modelId="{D693A650-29A2-4DD1-82F5-4ED0CCB61DBE}" type="parTrans" cxnId="{FD017025-A975-4B09-88D3-B0AC26131BA5}">
      <dgm:prSet/>
      <dgm:spPr/>
      <dgm:t>
        <a:bodyPr/>
        <a:lstStyle/>
        <a:p>
          <a:endParaRPr lang="fr-FR" sz="2400"/>
        </a:p>
      </dgm:t>
    </dgm:pt>
    <dgm:pt modelId="{096CADCC-C93E-4CE6-AF15-E4E8D80F857F}" type="sibTrans" cxnId="{FD017025-A975-4B09-88D3-B0AC26131BA5}">
      <dgm:prSet/>
      <dgm:spPr/>
      <dgm:t>
        <a:bodyPr/>
        <a:lstStyle/>
        <a:p>
          <a:endParaRPr lang="fr-FR" sz="2400"/>
        </a:p>
      </dgm:t>
    </dgm:pt>
    <dgm:pt modelId="{6BFCBB6F-52EA-4991-808F-366BD6700259}">
      <dgm:prSet phldrT="[Texte]" custT="1"/>
      <dgm:spPr/>
      <dgm:t>
        <a:bodyPr/>
        <a:lstStyle/>
        <a:p>
          <a:r>
            <a:rPr lang="fr-FR" sz="1100" dirty="0" smtClean="0"/>
            <a:t>#</a:t>
          </a:r>
          <a:r>
            <a:rPr lang="fr-FR" sz="1100" dirty="0" err="1" smtClean="0"/>
            <a:t>include</a:t>
          </a:r>
          <a:r>
            <a:rPr lang="fr-FR" sz="1100" dirty="0" smtClean="0"/>
            <a:t> &lt;</a:t>
          </a:r>
          <a:r>
            <a:rPr lang="fr-FR" sz="1100" dirty="0" err="1" smtClean="0"/>
            <a:t>mmintrin.h</a:t>
          </a:r>
          <a:r>
            <a:rPr lang="fr-FR" sz="1100" dirty="0" smtClean="0"/>
            <a:t>&gt;</a:t>
          </a:r>
          <a:endParaRPr lang="fr-FR" sz="1100" dirty="0"/>
        </a:p>
      </dgm:t>
    </dgm:pt>
    <dgm:pt modelId="{FFFBAE1F-4883-41BE-BEF1-2AD889C076C9}" type="parTrans" cxnId="{EE910C62-55E5-4A8F-A272-F55EA0CD7850}">
      <dgm:prSet/>
      <dgm:spPr/>
      <dgm:t>
        <a:bodyPr/>
        <a:lstStyle/>
        <a:p>
          <a:endParaRPr lang="fr-FR" sz="2400"/>
        </a:p>
      </dgm:t>
    </dgm:pt>
    <dgm:pt modelId="{C4EE70D7-A0EB-44ED-B46C-B431E9DF53A5}" type="sibTrans" cxnId="{EE910C62-55E5-4A8F-A272-F55EA0CD7850}">
      <dgm:prSet/>
      <dgm:spPr/>
      <dgm:t>
        <a:bodyPr/>
        <a:lstStyle/>
        <a:p>
          <a:endParaRPr lang="fr-FR" sz="2400"/>
        </a:p>
      </dgm:t>
    </dgm:pt>
    <dgm:pt modelId="{D595E41C-E797-49CA-89AA-12512EEBEC57}">
      <dgm:prSet phldrT="[Texte]" custT="1"/>
      <dgm:spPr/>
      <dgm:t>
        <a:bodyPr/>
        <a:lstStyle/>
        <a:p>
          <a:r>
            <a:rPr lang="fr-FR" sz="1100" dirty="0" smtClean="0"/>
            <a:t>SSE</a:t>
          </a:r>
          <a:endParaRPr lang="fr-FR" sz="1100" dirty="0"/>
        </a:p>
      </dgm:t>
    </dgm:pt>
    <dgm:pt modelId="{E31CE783-C238-4357-B575-89C1A54BB580}" type="parTrans" cxnId="{683191DA-A626-44DB-BA5D-786EC9365911}">
      <dgm:prSet/>
      <dgm:spPr/>
      <dgm:t>
        <a:bodyPr/>
        <a:lstStyle/>
        <a:p>
          <a:endParaRPr lang="fr-FR" sz="2400"/>
        </a:p>
      </dgm:t>
    </dgm:pt>
    <dgm:pt modelId="{C8D2D810-3D4B-49A5-954F-FD49664C2A26}" type="sibTrans" cxnId="{683191DA-A626-44DB-BA5D-786EC9365911}">
      <dgm:prSet/>
      <dgm:spPr/>
      <dgm:t>
        <a:bodyPr/>
        <a:lstStyle/>
        <a:p>
          <a:endParaRPr lang="fr-FR" sz="2400"/>
        </a:p>
      </dgm:t>
    </dgm:pt>
    <dgm:pt modelId="{6813A63D-3893-4F61-AED6-699E13A7B76C}">
      <dgm:prSet phldrT="[Texte]" custT="1"/>
      <dgm:spPr/>
      <dgm:t>
        <a:bodyPr/>
        <a:lstStyle/>
        <a:p>
          <a:r>
            <a:rPr lang="fr-FR" sz="1100" dirty="0" smtClean="0"/>
            <a:t>#</a:t>
          </a:r>
          <a:r>
            <a:rPr lang="fr-FR" sz="1100" dirty="0" err="1" smtClean="0"/>
            <a:t>include</a:t>
          </a:r>
          <a:r>
            <a:rPr lang="fr-FR" sz="1100" dirty="0" smtClean="0"/>
            <a:t> &lt;</a:t>
          </a:r>
          <a:r>
            <a:rPr lang="fr-FR" sz="1100" dirty="0" err="1" smtClean="0"/>
            <a:t>nmmintrin.h</a:t>
          </a:r>
          <a:r>
            <a:rPr lang="fr-FR" sz="1100" dirty="0" smtClean="0"/>
            <a:t>&gt;</a:t>
          </a:r>
          <a:endParaRPr lang="fr-FR" sz="1100" dirty="0"/>
        </a:p>
      </dgm:t>
    </dgm:pt>
    <dgm:pt modelId="{69191B9C-F33C-4390-B310-A8A2C66524CA}" type="parTrans" cxnId="{9847F8F4-932B-4FCC-8310-4BFCA452A561}">
      <dgm:prSet/>
      <dgm:spPr/>
      <dgm:t>
        <a:bodyPr/>
        <a:lstStyle/>
        <a:p>
          <a:endParaRPr lang="fr-FR" sz="2400"/>
        </a:p>
      </dgm:t>
    </dgm:pt>
    <dgm:pt modelId="{25D9A30E-6BC4-4761-9B12-2273AD72CA2E}" type="sibTrans" cxnId="{9847F8F4-932B-4FCC-8310-4BFCA452A561}">
      <dgm:prSet/>
      <dgm:spPr/>
      <dgm:t>
        <a:bodyPr/>
        <a:lstStyle/>
        <a:p>
          <a:endParaRPr lang="fr-FR" sz="2400"/>
        </a:p>
      </dgm:t>
    </dgm:pt>
    <dgm:pt modelId="{7FB48465-CB60-4F4A-9F22-2FE607EE2DD7}">
      <dgm:prSet phldrT="[Texte]" custT="1"/>
      <dgm:spPr/>
      <dgm:t>
        <a:bodyPr/>
        <a:lstStyle/>
        <a:p>
          <a:r>
            <a:rPr lang="fr-FR" sz="1100" dirty="0" smtClean="0"/>
            <a:t>AVX</a:t>
          </a:r>
          <a:endParaRPr lang="fr-FR" sz="1100" dirty="0"/>
        </a:p>
      </dgm:t>
    </dgm:pt>
    <dgm:pt modelId="{82297CA4-1654-41C0-9EFA-CB74D0CEB130}" type="parTrans" cxnId="{93DC14AD-DAB4-4C01-BF8C-61088B6CB39C}">
      <dgm:prSet/>
      <dgm:spPr/>
      <dgm:t>
        <a:bodyPr/>
        <a:lstStyle/>
        <a:p>
          <a:endParaRPr lang="fr-FR" sz="2400"/>
        </a:p>
      </dgm:t>
    </dgm:pt>
    <dgm:pt modelId="{CE00FEF6-9227-4E06-B2EA-E878823BB4F3}" type="sibTrans" cxnId="{93DC14AD-DAB4-4C01-BF8C-61088B6CB39C}">
      <dgm:prSet/>
      <dgm:spPr/>
      <dgm:t>
        <a:bodyPr/>
        <a:lstStyle/>
        <a:p>
          <a:endParaRPr lang="fr-FR" sz="2400"/>
        </a:p>
      </dgm:t>
    </dgm:pt>
    <dgm:pt modelId="{CA6A59EE-028A-4D25-B81A-72A86C1C9E8C}">
      <dgm:prSet phldrT="[Texte]" custT="1"/>
      <dgm:spPr/>
      <dgm:t>
        <a:bodyPr/>
        <a:lstStyle/>
        <a:p>
          <a:r>
            <a:rPr lang="fr-FR" sz="1100" dirty="0" smtClean="0"/>
            <a:t>#</a:t>
          </a:r>
          <a:r>
            <a:rPr lang="fr-FR" sz="1100" dirty="0" err="1" smtClean="0"/>
            <a:t>include</a:t>
          </a:r>
          <a:r>
            <a:rPr lang="fr-FR" sz="1100" dirty="0" smtClean="0"/>
            <a:t> &lt;</a:t>
          </a:r>
          <a:r>
            <a:rPr lang="fr-FR" sz="1100" dirty="0" err="1" smtClean="0"/>
            <a:t>immintrin.h</a:t>
          </a:r>
          <a:r>
            <a:rPr lang="fr-FR" sz="1100" dirty="0" smtClean="0"/>
            <a:t>&gt;</a:t>
          </a:r>
          <a:endParaRPr lang="fr-FR" sz="1100" dirty="0"/>
        </a:p>
      </dgm:t>
    </dgm:pt>
    <dgm:pt modelId="{8E9B782C-08CB-42C8-A981-8C33175CF695}" type="parTrans" cxnId="{4DA38C7C-EFA2-4231-858B-4E93C35F3130}">
      <dgm:prSet/>
      <dgm:spPr/>
      <dgm:t>
        <a:bodyPr/>
        <a:lstStyle/>
        <a:p>
          <a:endParaRPr lang="fr-FR" sz="2400"/>
        </a:p>
      </dgm:t>
    </dgm:pt>
    <dgm:pt modelId="{353AEA0F-05F4-49A8-A226-F65D48BA7626}" type="sibTrans" cxnId="{4DA38C7C-EFA2-4231-858B-4E93C35F3130}">
      <dgm:prSet/>
      <dgm:spPr/>
      <dgm:t>
        <a:bodyPr/>
        <a:lstStyle/>
        <a:p>
          <a:endParaRPr lang="fr-FR" sz="2400"/>
        </a:p>
      </dgm:t>
    </dgm:pt>
    <dgm:pt modelId="{24A13988-573B-4BF0-ACF3-483E15D66050}">
      <dgm:prSet phldrT="[Texte]" custT="1"/>
      <dgm:spPr/>
      <dgm:t>
        <a:bodyPr/>
        <a:lstStyle/>
        <a:p>
          <a:r>
            <a:rPr lang="fr-FR" sz="1100" dirty="0" smtClean="0"/>
            <a:t>SSE 4.2</a:t>
          </a:r>
          <a:endParaRPr lang="fr-FR" sz="1100" dirty="0"/>
        </a:p>
      </dgm:t>
    </dgm:pt>
    <dgm:pt modelId="{0FB45FDA-9A41-4B18-8BAF-B186BBF1C384}" type="parTrans" cxnId="{62B65896-A6AD-4BAC-97D3-8A20459F3BA7}">
      <dgm:prSet/>
      <dgm:spPr/>
      <dgm:t>
        <a:bodyPr/>
        <a:lstStyle/>
        <a:p>
          <a:endParaRPr lang="fr-FR" sz="2400"/>
        </a:p>
      </dgm:t>
    </dgm:pt>
    <dgm:pt modelId="{12705EFC-B4BD-4C21-B7C5-89619F99A5E5}" type="sibTrans" cxnId="{62B65896-A6AD-4BAC-97D3-8A20459F3BA7}">
      <dgm:prSet/>
      <dgm:spPr/>
      <dgm:t>
        <a:bodyPr/>
        <a:lstStyle/>
        <a:p>
          <a:endParaRPr lang="fr-FR" sz="2400"/>
        </a:p>
      </dgm:t>
    </dgm:pt>
    <dgm:pt modelId="{B4F967E3-0228-4670-830E-1929C95E51D0}">
      <dgm:prSet phldrT="[Texte]" custT="1"/>
      <dgm:spPr/>
      <dgm:t>
        <a:bodyPr/>
        <a:lstStyle/>
        <a:p>
          <a:r>
            <a:rPr lang="fr-FR" sz="1100" dirty="0" smtClean="0"/>
            <a:t>#</a:t>
          </a:r>
          <a:r>
            <a:rPr lang="fr-FR" sz="1100" dirty="0" err="1" smtClean="0"/>
            <a:t>include</a:t>
          </a:r>
          <a:r>
            <a:rPr lang="fr-FR" sz="1100" dirty="0" smtClean="0"/>
            <a:t> &lt;</a:t>
          </a:r>
          <a:r>
            <a:rPr lang="fr-FR" sz="1100" dirty="0" err="1" smtClean="0"/>
            <a:t>xmmintrin.h</a:t>
          </a:r>
          <a:r>
            <a:rPr lang="fr-FR" sz="1100" dirty="0" smtClean="0"/>
            <a:t>&gt;</a:t>
          </a:r>
          <a:endParaRPr lang="fr-FR" sz="1100" dirty="0"/>
        </a:p>
      </dgm:t>
    </dgm:pt>
    <dgm:pt modelId="{2D78D821-04AE-427F-BF9E-AEB61420D0F6}" type="parTrans" cxnId="{58EB7FE6-A74B-45F2-B351-951C0DA7F0B1}">
      <dgm:prSet/>
      <dgm:spPr/>
      <dgm:t>
        <a:bodyPr/>
        <a:lstStyle/>
        <a:p>
          <a:endParaRPr lang="fr-FR" sz="2400"/>
        </a:p>
      </dgm:t>
    </dgm:pt>
    <dgm:pt modelId="{85FA89CA-939C-4FE9-A5EE-6C2707DA6073}" type="sibTrans" cxnId="{58EB7FE6-A74B-45F2-B351-951C0DA7F0B1}">
      <dgm:prSet/>
      <dgm:spPr/>
      <dgm:t>
        <a:bodyPr/>
        <a:lstStyle/>
        <a:p>
          <a:endParaRPr lang="fr-FR" sz="2400"/>
        </a:p>
      </dgm:t>
    </dgm:pt>
    <dgm:pt modelId="{5F6D3526-B276-4CCB-93A7-01DE3F888460}">
      <dgm:prSet phldrT="[Texte]" custT="1"/>
      <dgm:spPr/>
      <dgm:t>
        <a:bodyPr/>
        <a:lstStyle/>
        <a:p>
          <a:r>
            <a:rPr lang="fr-FR" sz="1100" dirty="0" smtClean="0"/>
            <a:t>__m64</a:t>
          </a:r>
          <a:endParaRPr lang="fr-FR" sz="1100" dirty="0"/>
        </a:p>
      </dgm:t>
    </dgm:pt>
    <dgm:pt modelId="{80CDE2A6-3371-40E2-BE7C-63D8CE567443}" type="parTrans" cxnId="{E21B413A-FC5C-4447-AA27-D3EEDAA28EE5}">
      <dgm:prSet/>
      <dgm:spPr/>
      <dgm:t>
        <a:bodyPr/>
        <a:lstStyle/>
        <a:p>
          <a:endParaRPr lang="fr-FR" sz="2400"/>
        </a:p>
      </dgm:t>
    </dgm:pt>
    <dgm:pt modelId="{B5AE40BD-9B1B-479F-85C6-72D33E07A3C8}" type="sibTrans" cxnId="{E21B413A-FC5C-4447-AA27-D3EEDAA28EE5}">
      <dgm:prSet/>
      <dgm:spPr/>
      <dgm:t>
        <a:bodyPr/>
        <a:lstStyle/>
        <a:p>
          <a:endParaRPr lang="fr-FR" sz="2400"/>
        </a:p>
      </dgm:t>
    </dgm:pt>
    <dgm:pt modelId="{8AA7FDD4-ACD3-4C80-A711-1BDD6182A7AA}">
      <dgm:prSet phldrT="[Texte]" custT="1"/>
      <dgm:spPr/>
      <dgm:t>
        <a:bodyPr/>
        <a:lstStyle/>
        <a:p>
          <a:r>
            <a:rPr lang="fr-FR" sz="1100" dirty="0" smtClean="0"/>
            <a:t>__m128</a:t>
          </a:r>
          <a:endParaRPr lang="fr-FR" sz="1100" dirty="0"/>
        </a:p>
      </dgm:t>
    </dgm:pt>
    <dgm:pt modelId="{766C49F2-30D6-486E-9C2C-A4A136BB5D4D}" type="parTrans" cxnId="{F4B3F1B0-6023-4B2A-873E-3B253791FF6E}">
      <dgm:prSet/>
      <dgm:spPr/>
      <dgm:t>
        <a:bodyPr/>
        <a:lstStyle/>
        <a:p>
          <a:endParaRPr lang="fr-FR" sz="2400"/>
        </a:p>
      </dgm:t>
    </dgm:pt>
    <dgm:pt modelId="{0BD5F530-89B4-4EEF-B619-196600E2AA19}" type="sibTrans" cxnId="{F4B3F1B0-6023-4B2A-873E-3B253791FF6E}">
      <dgm:prSet/>
      <dgm:spPr/>
      <dgm:t>
        <a:bodyPr/>
        <a:lstStyle/>
        <a:p>
          <a:endParaRPr lang="fr-FR" sz="2400"/>
        </a:p>
      </dgm:t>
    </dgm:pt>
    <dgm:pt modelId="{4921D539-66E2-44C0-8D28-1F38FDD6C139}">
      <dgm:prSet phldrT="[Texte]" custT="1"/>
      <dgm:spPr/>
      <dgm:t>
        <a:bodyPr/>
        <a:lstStyle/>
        <a:p>
          <a:r>
            <a:rPr lang="fr-FR" sz="1100" dirty="0" smtClean="0"/>
            <a:t>__m128</a:t>
          </a:r>
          <a:endParaRPr lang="fr-FR" sz="1100" dirty="0"/>
        </a:p>
      </dgm:t>
    </dgm:pt>
    <dgm:pt modelId="{AC6F981C-AC26-427B-8CF1-E4E98F39FC96}" type="parTrans" cxnId="{59EEB12F-BE41-4049-B695-F9224A5E5A7A}">
      <dgm:prSet/>
      <dgm:spPr/>
      <dgm:t>
        <a:bodyPr/>
        <a:lstStyle/>
        <a:p>
          <a:endParaRPr lang="fr-FR" sz="2400"/>
        </a:p>
      </dgm:t>
    </dgm:pt>
    <dgm:pt modelId="{1CECCCCC-8447-45A0-A5EC-42EDE9B4B762}" type="sibTrans" cxnId="{59EEB12F-BE41-4049-B695-F9224A5E5A7A}">
      <dgm:prSet/>
      <dgm:spPr/>
      <dgm:t>
        <a:bodyPr/>
        <a:lstStyle/>
        <a:p>
          <a:endParaRPr lang="fr-FR" sz="2400"/>
        </a:p>
      </dgm:t>
    </dgm:pt>
    <dgm:pt modelId="{107AADBE-CE03-47C0-BD38-F74648C639F6}">
      <dgm:prSet phldrT="[Texte]" custT="1"/>
      <dgm:spPr/>
      <dgm:t>
        <a:bodyPr/>
        <a:lstStyle/>
        <a:p>
          <a:r>
            <a:rPr lang="fr-FR" sz="1100" dirty="0" smtClean="0"/>
            <a:t>__m256</a:t>
          </a:r>
          <a:endParaRPr lang="fr-FR" sz="1100" dirty="0"/>
        </a:p>
      </dgm:t>
    </dgm:pt>
    <dgm:pt modelId="{935B8031-53B7-459A-8914-96358D625463}" type="parTrans" cxnId="{E5A8E9F9-B65A-4691-A60B-9FB84C3BDF8C}">
      <dgm:prSet/>
      <dgm:spPr/>
      <dgm:t>
        <a:bodyPr/>
        <a:lstStyle/>
        <a:p>
          <a:endParaRPr lang="fr-FR" sz="2400"/>
        </a:p>
      </dgm:t>
    </dgm:pt>
    <dgm:pt modelId="{336B99C2-A615-47F3-8ED2-3B20112F9A98}" type="sibTrans" cxnId="{E5A8E9F9-B65A-4691-A60B-9FB84C3BDF8C}">
      <dgm:prSet/>
      <dgm:spPr/>
      <dgm:t>
        <a:bodyPr/>
        <a:lstStyle/>
        <a:p>
          <a:endParaRPr lang="fr-FR" sz="2400"/>
        </a:p>
      </dgm:t>
    </dgm:pt>
    <dgm:pt modelId="{4DE1D20B-AA20-4A35-95D1-672577440572}">
      <dgm:prSet phldrT="[Texte]" custT="1"/>
      <dgm:spPr/>
      <dgm:t>
        <a:bodyPr/>
        <a:lstStyle/>
        <a:p>
          <a:r>
            <a:rPr lang="fr-FR" sz="1100" dirty="0" smtClean="0"/>
            <a:t>AVX 512</a:t>
          </a:r>
          <a:endParaRPr lang="fr-FR" sz="1100" dirty="0"/>
        </a:p>
      </dgm:t>
    </dgm:pt>
    <dgm:pt modelId="{8E096CCC-D489-47E9-A380-221DDEF3920F}" type="parTrans" cxnId="{76750274-4E2D-4CB1-B4E4-6409B8F9AF50}">
      <dgm:prSet/>
      <dgm:spPr/>
      <dgm:t>
        <a:bodyPr/>
        <a:lstStyle/>
        <a:p>
          <a:endParaRPr lang="fr-FR" sz="2400"/>
        </a:p>
      </dgm:t>
    </dgm:pt>
    <dgm:pt modelId="{13A501D2-DFB1-4515-921C-CA4C7AB02F28}" type="sibTrans" cxnId="{76750274-4E2D-4CB1-B4E4-6409B8F9AF50}">
      <dgm:prSet/>
      <dgm:spPr/>
      <dgm:t>
        <a:bodyPr/>
        <a:lstStyle/>
        <a:p>
          <a:endParaRPr lang="fr-FR" sz="2400"/>
        </a:p>
      </dgm:t>
    </dgm:pt>
    <dgm:pt modelId="{7F3DAB40-37DA-4EFA-B678-080349F3328B}">
      <dgm:prSet phldrT="[Texte]" custT="1"/>
      <dgm:spPr/>
      <dgm:t>
        <a:bodyPr/>
        <a:lstStyle/>
        <a:p>
          <a:r>
            <a:rPr lang="fr-FR" sz="1100" dirty="0" smtClean="0"/>
            <a:t>#</a:t>
          </a:r>
          <a:r>
            <a:rPr lang="fr-FR" sz="1100" dirty="0" err="1" smtClean="0"/>
            <a:t>include</a:t>
          </a:r>
          <a:r>
            <a:rPr lang="fr-FR" sz="1100" dirty="0" smtClean="0"/>
            <a:t> &lt;</a:t>
          </a:r>
          <a:r>
            <a:rPr lang="fr-FR" sz="1100" dirty="0" err="1" smtClean="0"/>
            <a:t>immintrin.h</a:t>
          </a:r>
          <a:r>
            <a:rPr lang="fr-FR" sz="1100" dirty="0" smtClean="0"/>
            <a:t>&gt;</a:t>
          </a:r>
          <a:endParaRPr lang="fr-FR" sz="1100" dirty="0"/>
        </a:p>
      </dgm:t>
    </dgm:pt>
    <dgm:pt modelId="{D5829B8E-D10B-4274-828D-2EB6B68614E6}" type="parTrans" cxnId="{5C1F54AC-E395-42E6-93A6-0565E18B917D}">
      <dgm:prSet/>
      <dgm:spPr/>
      <dgm:t>
        <a:bodyPr/>
        <a:lstStyle/>
        <a:p>
          <a:endParaRPr lang="fr-FR" sz="2400"/>
        </a:p>
      </dgm:t>
    </dgm:pt>
    <dgm:pt modelId="{B66FCF9B-AB3E-4F18-8E1A-C89D9B61C64E}" type="sibTrans" cxnId="{5C1F54AC-E395-42E6-93A6-0565E18B917D}">
      <dgm:prSet/>
      <dgm:spPr/>
      <dgm:t>
        <a:bodyPr/>
        <a:lstStyle/>
        <a:p>
          <a:endParaRPr lang="fr-FR" sz="2400"/>
        </a:p>
      </dgm:t>
    </dgm:pt>
    <dgm:pt modelId="{23ECEC6F-C9CF-4152-8105-028DB30A9748}">
      <dgm:prSet phldrT="[Texte]" custT="1"/>
      <dgm:spPr/>
      <dgm:t>
        <a:bodyPr/>
        <a:lstStyle/>
        <a:p>
          <a:r>
            <a:rPr lang="fr-FR" sz="1100" dirty="0" smtClean="0"/>
            <a:t>__m512</a:t>
          </a:r>
          <a:endParaRPr lang="fr-FR" sz="1100" dirty="0"/>
        </a:p>
      </dgm:t>
    </dgm:pt>
    <dgm:pt modelId="{444340FC-00E9-4581-95C6-9ACF5AA0D38F}" type="parTrans" cxnId="{F3A06BF6-1A37-4B1D-8983-B504EB033C20}">
      <dgm:prSet/>
      <dgm:spPr/>
      <dgm:t>
        <a:bodyPr/>
        <a:lstStyle/>
        <a:p>
          <a:endParaRPr lang="fr-FR" sz="2400"/>
        </a:p>
      </dgm:t>
    </dgm:pt>
    <dgm:pt modelId="{B9F4977F-94C6-438A-A889-A21464DA5CD8}" type="sibTrans" cxnId="{F3A06BF6-1A37-4B1D-8983-B504EB033C20}">
      <dgm:prSet/>
      <dgm:spPr/>
      <dgm:t>
        <a:bodyPr/>
        <a:lstStyle/>
        <a:p>
          <a:endParaRPr lang="fr-FR" sz="2400"/>
        </a:p>
      </dgm:t>
    </dgm:pt>
    <dgm:pt modelId="{A70C3617-FB3A-4F0A-8C93-1BDADB191673}">
      <dgm:prSet phldrT="[Texte]" custT="1"/>
      <dgm:spPr/>
      <dgm:t>
        <a:bodyPr/>
        <a:lstStyle/>
        <a:p>
          <a:r>
            <a:rPr lang="fr-FR" sz="1100" dirty="0" smtClean="0"/>
            <a:t>_mm_&lt;op&gt;_&lt;type&gt;</a:t>
          </a:r>
          <a:endParaRPr lang="fr-FR" sz="1100" dirty="0"/>
        </a:p>
      </dgm:t>
    </dgm:pt>
    <dgm:pt modelId="{E312E327-3EB3-4C5A-9BC5-AF258F46BB6C}" type="parTrans" cxnId="{73AA48AA-3B2F-4B7B-B578-23952B6EF985}">
      <dgm:prSet/>
      <dgm:spPr/>
      <dgm:t>
        <a:bodyPr/>
        <a:lstStyle/>
        <a:p>
          <a:endParaRPr lang="fr-FR" sz="2400"/>
        </a:p>
      </dgm:t>
    </dgm:pt>
    <dgm:pt modelId="{3CFFA846-3AAD-4A12-ACA1-B08A6B34BF20}" type="sibTrans" cxnId="{73AA48AA-3B2F-4B7B-B578-23952B6EF985}">
      <dgm:prSet/>
      <dgm:spPr/>
      <dgm:t>
        <a:bodyPr/>
        <a:lstStyle/>
        <a:p>
          <a:endParaRPr lang="fr-FR" sz="2400"/>
        </a:p>
      </dgm:t>
    </dgm:pt>
    <dgm:pt modelId="{C80FD98B-00B7-410E-BB59-EE159DD4B9EC}">
      <dgm:prSet phldrT="[Texte]" custT="1"/>
      <dgm:spPr/>
      <dgm:t>
        <a:bodyPr/>
        <a:lstStyle/>
        <a:p>
          <a:r>
            <a:rPr lang="fr-FR" sz="1100" smtClean="0"/>
            <a:t>_mm_&lt;op&gt;_&lt;type&gt;</a:t>
          </a:r>
          <a:endParaRPr lang="fr-FR" sz="1100" dirty="0"/>
        </a:p>
      </dgm:t>
    </dgm:pt>
    <dgm:pt modelId="{F39B3A96-8DF1-407D-90E4-B6ABC52FC48D}" type="parTrans" cxnId="{C9BAE9D6-AD3E-41B9-A65C-7862B535FD2B}">
      <dgm:prSet/>
      <dgm:spPr/>
      <dgm:t>
        <a:bodyPr/>
        <a:lstStyle/>
        <a:p>
          <a:endParaRPr lang="fr-FR" sz="2400"/>
        </a:p>
      </dgm:t>
    </dgm:pt>
    <dgm:pt modelId="{590CD30E-1BD3-4B51-9418-0F7B66CBB067}" type="sibTrans" cxnId="{C9BAE9D6-AD3E-41B9-A65C-7862B535FD2B}">
      <dgm:prSet/>
      <dgm:spPr/>
      <dgm:t>
        <a:bodyPr/>
        <a:lstStyle/>
        <a:p>
          <a:endParaRPr lang="fr-FR" sz="2400"/>
        </a:p>
      </dgm:t>
    </dgm:pt>
    <dgm:pt modelId="{279A7246-F386-4F49-85D8-0D9E682670B2}">
      <dgm:prSet phldrT="[Texte]" custT="1"/>
      <dgm:spPr/>
      <dgm:t>
        <a:bodyPr/>
        <a:lstStyle/>
        <a:p>
          <a:r>
            <a:rPr lang="fr-FR" sz="1100" smtClean="0"/>
            <a:t>_mm_&lt;op&gt;_&lt;type&gt;</a:t>
          </a:r>
          <a:endParaRPr lang="fr-FR" sz="1100" dirty="0"/>
        </a:p>
      </dgm:t>
    </dgm:pt>
    <dgm:pt modelId="{01FAFE40-490E-4564-9284-37B906185184}" type="parTrans" cxnId="{9F9D4DDA-DC4B-4933-899C-25BECE0FECD3}">
      <dgm:prSet/>
      <dgm:spPr/>
      <dgm:t>
        <a:bodyPr/>
        <a:lstStyle/>
        <a:p>
          <a:endParaRPr lang="fr-FR" sz="2400"/>
        </a:p>
      </dgm:t>
    </dgm:pt>
    <dgm:pt modelId="{231910FB-E777-4BA1-A964-646E6E751B7F}" type="sibTrans" cxnId="{9F9D4DDA-DC4B-4933-899C-25BECE0FECD3}">
      <dgm:prSet/>
      <dgm:spPr/>
      <dgm:t>
        <a:bodyPr/>
        <a:lstStyle/>
        <a:p>
          <a:endParaRPr lang="fr-FR" sz="2400"/>
        </a:p>
      </dgm:t>
    </dgm:pt>
    <dgm:pt modelId="{F4E01DE8-495E-4B4D-9592-2EF309B471D3}">
      <dgm:prSet phldrT="[Texte]" custT="1"/>
      <dgm:spPr/>
      <dgm:t>
        <a:bodyPr/>
        <a:lstStyle/>
        <a:p>
          <a:r>
            <a:rPr lang="fr-FR" sz="1100" dirty="0" smtClean="0"/>
            <a:t>_mm256_&lt;op&gt;_&lt;type&gt;</a:t>
          </a:r>
          <a:endParaRPr lang="fr-FR" sz="1100" dirty="0"/>
        </a:p>
      </dgm:t>
    </dgm:pt>
    <dgm:pt modelId="{6848737B-CD3A-411B-BC17-C24C54DDF97B}" type="parTrans" cxnId="{09F672C8-AE3F-4A52-8708-27D6C0886C7E}">
      <dgm:prSet/>
      <dgm:spPr/>
      <dgm:t>
        <a:bodyPr/>
        <a:lstStyle/>
        <a:p>
          <a:endParaRPr lang="fr-FR" sz="2400"/>
        </a:p>
      </dgm:t>
    </dgm:pt>
    <dgm:pt modelId="{9520EA9C-F438-47C8-A197-9639A0227688}" type="sibTrans" cxnId="{09F672C8-AE3F-4A52-8708-27D6C0886C7E}">
      <dgm:prSet/>
      <dgm:spPr/>
      <dgm:t>
        <a:bodyPr/>
        <a:lstStyle/>
        <a:p>
          <a:endParaRPr lang="fr-FR" sz="2400"/>
        </a:p>
      </dgm:t>
    </dgm:pt>
    <dgm:pt modelId="{A2C54F4F-F4CE-42A1-9C0E-D5768782134A}">
      <dgm:prSet phldrT="[Texte]" custT="1"/>
      <dgm:spPr/>
      <dgm:t>
        <a:bodyPr/>
        <a:lstStyle/>
        <a:p>
          <a:r>
            <a:rPr lang="fr-FR" sz="1100" dirty="0" smtClean="0"/>
            <a:t>_mm512_&lt;op&gt;_&lt;type&gt;</a:t>
          </a:r>
          <a:endParaRPr lang="fr-FR" sz="1100" dirty="0"/>
        </a:p>
      </dgm:t>
    </dgm:pt>
    <dgm:pt modelId="{C6415ADC-82B6-4F0C-99F1-FA28DFB0B110}" type="parTrans" cxnId="{D3B55503-A9E4-4E6A-863E-F9B7FDDE6A03}">
      <dgm:prSet/>
      <dgm:spPr/>
      <dgm:t>
        <a:bodyPr/>
        <a:lstStyle/>
        <a:p>
          <a:endParaRPr lang="fr-FR" sz="2400"/>
        </a:p>
      </dgm:t>
    </dgm:pt>
    <dgm:pt modelId="{16F1110C-9A83-48F0-BA7E-940916B110BC}" type="sibTrans" cxnId="{D3B55503-A9E4-4E6A-863E-F9B7FDDE6A03}">
      <dgm:prSet/>
      <dgm:spPr/>
      <dgm:t>
        <a:bodyPr/>
        <a:lstStyle/>
        <a:p>
          <a:endParaRPr lang="fr-FR" sz="2400"/>
        </a:p>
      </dgm:t>
    </dgm:pt>
    <dgm:pt modelId="{501F5D60-07A2-40E9-BBEB-5E745A80C850}" type="pres">
      <dgm:prSet presAssocID="{730D93E9-1371-49E3-9E9C-83815DBF0E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F769C36-D352-45C4-9E6E-D47AB35FFE3C}" type="pres">
      <dgm:prSet presAssocID="{95581151-2EAE-4503-968F-E3E0DC6060B7}" presName="composite" presStyleCnt="0"/>
      <dgm:spPr/>
    </dgm:pt>
    <dgm:pt modelId="{71823906-DFD7-47FF-9BC2-C2B9B55575BC}" type="pres">
      <dgm:prSet presAssocID="{95581151-2EAE-4503-968F-E3E0DC6060B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6B54CC-3CCC-4701-B521-A7A6637149C8}" type="pres">
      <dgm:prSet presAssocID="{95581151-2EAE-4503-968F-E3E0DC6060B7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560DA4-04F1-4247-A7EE-73EB241B2F48}" type="pres">
      <dgm:prSet presAssocID="{096CADCC-C93E-4CE6-AF15-E4E8D80F857F}" presName="space" presStyleCnt="0"/>
      <dgm:spPr/>
    </dgm:pt>
    <dgm:pt modelId="{D4C8C0C7-8596-46E4-B8E9-C2DFC5266960}" type="pres">
      <dgm:prSet presAssocID="{D595E41C-E797-49CA-89AA-12512EEBEC57}" presName="composite" presStyleCnt="0"/>
      <dgm:spPr/>
    </dgm:pt>
    <dgm:pt modelId="{7858E022-B775-4B1F-92C0-7F2AA3968DB2}" type="pres">
      <dgm:prSet presAssocID="{D595E41C-E797-49CA-89AA-12512EEBEC57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5039EC-B53F-455D-97A3-5A2CA67B9418}" type="pres">
      <dgm:prSet presAssocID="{D595E41C-E797-49CA-89AA-12512EEBEC57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DD39E5-1403-492B-8E65-B89E828265B0}" type="pres">
      <dgm:prSet presAssocID="{C8D2D810-3D4B-49A5-954F-FD49664C2A26}" presName="space" presStyleCnt="0"/>
      <dgm:spPr/>
    </dgm:pt>
    <dgm:pt modelId="{98A91BF1-8FE6-4002-AE47-640976F3EFD2}" type="pres">
      <dgm:prSet presAssocID="{24A13988-573B-4BF0-ACF3-483E15D66050}" presName="composite" presStyleCnt="0"/>
      <dgm:spPr/>
    </dgm:pt>
    <dgm:pt modelId="{3963E52C-55A3-42E3-B949-21F4A4E429AD}" type="pres">
      <dgm:prSet presAssocID="{24A13988-573B-4BF0-ACF3-483E15D66050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28E670-241B-405E-9AA4-14E15018651C}" type="pres">
      <dgm:prSet presAssocID="{24A13988-573B-4BF0-ACF3-483E15D66050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60D361-F30B-43F1-BA19-1941625061B1}" type="pres">
      <dgm:prSet presAssocID="{12705EFC-B4BD-4C21-B7C5-89619F99A5E5}" presName="space" presStyleCnt="0"/>
      <dgm:spPr/>
    </dgm:pt>
    <dgm:pt modelId="{A9E2AE35-830F-4CBF-8ED7-BBF95418A003}" type="pres">
      <dgm:prSet presAssocID="{7FB48465-CB60-4F4A-9F22-2FE607EE2DD7}" presName="composite" presStyleCnt="0"/>
      <dgm:spPr/>
    </dgm:pt>
    <dgm:pt modelId="{31C3884A-4D99-4D77-BF5E-FB3ADDBA5703}" type="pres">
      <dgm:prSet presAssocID="{7FB48465-CB60-4F4A-9F22-2FE607EE2DD7}" presName="parTx" presStyleLbl="alignNode1" presStyleIdx="3" presStyleCnt="5" custScaleX="1073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1E9A37-1BCE-4A8E-9AF7-C169FE77A2BA}" type="pres">
      <dgm:prSet presAssocID="{7FB48465-CB60-4F4A-9F22-2FE607EE2DD7}" presName="desTx" presStyleLbl="alignAccFollowNode1" presStyleIdx="3" presStyleCnt="5" custScaleX="1080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E4298B-F80F-4A6E-88C7-8B5E5E824AEC}" type="pres">
      <dgm:prSet presAssocID="{CE00FEF6-9227-4E06-B2EA-E878823BB4F3}" presName="space" presStyleCnt="0"/>
      <dgm:spPr/>
    </dgm:pt>
    <dgm:pt modelId="{FD768F21-93E7-462A-91CD-A6E27A366DC2}" type="pres">
      <dgm:prSet presAssocID="{4DE1D20B-AA20-4A35-95D1-672577440572}" presName="composite" presStyleCnt="0"/>
      <dgm:spPr/>
    </dgm:pt>
    <dgm:pt modelId="{A4C02861-8224-454B-BCF9-64B514439E5F}" type="pres">
      <dgm:prSet presAssocID="{4DE1D20B-AA20-4A35-95D1-672577440572}" presName="parTx" presStyleLbl="alignNode1" presStyleIdx="4" presStyleCnt="5" custScaleX="1065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6900FC-E23F-43BE-8D4D-C7D103BEFEFD}" type="pres">
      <dgm:prSet presAssocID="{4DE1D20B-AA20-4A35-95D1-672577440572}" presName="desTx" presStyleLbl="alignAccFollowNode1" presStyleIdx="4" presStyleCnt="5" custScaleX="10736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6FC454-1E0D-49E3-9215-A216FF91E0BA}" type="presOf" srcId="{D595E41C-E797-49CA-89AA-12512EEBEC57}" destId="{7858E022-B775-4B1F-92C0-7F2AA3968DB2}" srcOrd="0" destOrd="0" presId="urn:microsoft.com/office/officeart/2005/8/layout/hList1"/>
    <dgm:cxn modelId="{C2F6FA44-7613-4CCA-8A37-B6B5CC64F20C}" type="presOf" srcId="{CA6A59EE-028A-4D25-B81A-72A86C1C9E8C}" destId="{321E9A37-1BCE-4A8E-9AF7-C169FE77A2BA}" srcOrd="0" destOrd="0" presId="urn:microsoft.com/office/officeart/2005/8/layout/hList1"/>
    <dgm:cxn modelId="{8F650A8A-9D04-4863-84B1-99CBBB9B3B24}" type="presOf" srcId="{5F6D3526-B276-4CCB-93A7-01DE3F888460}" destId="{3F6B54CC-3CCC-4701-B521-A7A6637149C8}" srcOrd="0" destOrd="1" presId="urn:microsoft.com/office/officeart/2005/8/layout/hList1"/>
    <dgm:cxn modelId="{E21B413A-FC5C-4447-AA27-D3EEDAA28EE5}" srcId="{95581151-2EAE-4503-968F-E3E0DC6060B7}" destId="{5F6D3526-B276-4CCB-93A7-01DE3F888460}" srcOrd="1" destOrd="0" parTransId="{80CDE2A6-3371-40E2-BE7C-63D8CE567443}" sibTransId="{B5AE40BD-9B1B-479F-85C6-72D33E07A3C8}"/>
    <dgm:cxn modelId="{D3B55503-A9E4-4E6A-863E-F9B7FDDE6A03}" srcId="{4DE1D20B-AA20-4A35-95D1-672577440572}" destId="{A2C54F4F-F4CE-42A1-9C0E-D5768782134A}" srcOrd="2" destOrd="0" parTransId="{C6415ADC-82B6-4F0C-99F1-FA28DFB0B110}" sibTransId="{16F1110C-9A83-48F0-BA7E-940916B110BC}"/>
    <dgm:cxn modelId="{7C0984D6-52CC-4EAA-83CE-416BC39758DE}" type="presOf" srcId="{6BFCBB6F-52EA-4991-808F-366BD6700259}" destId="{3F6B54CC-3CCC-4701-B521-A7A6637149C8}" srcOrd="0" destOrd="0" presId="urn:microsoft.com/office/officeart/2005/8/layout/hList1"/>
    <dgm:cxn modelId="{59EEB12F-BE41-4049-B695-F9224A5E5A7A}" srcId="{24A13988-573B-4BF0-ACF3-483E15D66050}" destId="{4921D539-66E2-44C0-8D28-1F38FDD6C139}" srcOrd="1" destOrd="0" parTransId="{AC6F981C-AC26-427B-8CF1-E4E98F39FC96}" sibTransId="{1CECCCCC-8447-45A0-A5EC-42EDE9B4B762}"/>
    <dgm:cxn modelId="{F67A5BD7-2232-45DB-A513-734AB775D0B4}" type="presOf" srcId="{730D93E9-1371-49E3-9E9C-83815DBF0E98}" destId="{501F5D60-07A2-40E9-BBEB-5E745A80C850}" srcOrd="0" destOrd="0" presId="urn:microsoft.com/office/officeart/2005/8/layout/hList1"/>
    <dgm:cxn modelId="{7127069A-0D30-4CFC-92DE-27C80EB86BD7}" type="presOf" srcId="{4921D539-66E2-44C0-8D28-1F38FDD6C139}" destId="{DD28E670-241B-405E-9AA4-14E15018651C}" srcOrd="0" destOrd="1" presId="urn:microsoft.com/office/officeart/2005/8/layout/hList1"/>
    <dgm:cxn modelId="{AAF6E273-2A34-4297-9709-8B452CE9AACE}" type="presOf" srcId="{A70C3617-FB3A-4F0A-8C93-1BDADB191673}" destId="{3F6B54CC-3CCC-4701-B521-A7A6637149C8}" srcOrd="0" destOrd="2" presId="urn:microsoft.com/office/officeart/2005/8/layout/hList1"/>
    <dgm:cxn modelId="{76750274-4E2D-4CB1-B4E4-6409B8F9AF50}" srcId="{730D93E9-1371-49E3-9E9C-83815DBF0E98}" destId="{4DE1D20B-AA20-4A35-95D1-672577440572}" srcOrd="4" destOrd="0" parTransId="{8E096CCC-D489-47E9-A380-221DDEF3920F}" sibTransId="{13A501D2-DFB1-4515-921C-CA4C7AB02F28}"/>
    <dgm:cxn modelId="{30D0DA5E-7C3F-426F-B5C4-1D05B304DB7B}" type="presOf" srcId="{95581151-2EAE-4503-968F-E3E0DC6060B7}" destId="{71823906-DFD7-47FF-9BC2-C2B9B55575BC}" srcOrd="0" destOrd="0" presId="urn:microsoft.com/office/officeart/2005/8/layout/hList1"/>
    <dgm:cxn modelId="{1D78B780-B4C4-479B-A863-D3C18989298D}" type="presOf" srcId="{279A7246-F386-4F49-85D8-0D9E682670B2}" destId="{DD28E670-241B-405E-9AA4-14E15018651C}" srcOrd="0" destOrd="2" presId="urn:microsoft.com/office/officeart/2005/8/layout/hList1"/>
    <dgm:cxn modelId="{58EB7FE6-A74B-45F2-B351-951C0DA7F0B1}" srcId="{D595E41C-E797-49CA-89AA-12512EEBEC57}" destId="{B4F967E3-0228-4670-830E-1929C95E51D0}" srcOrd="0" destOrd="0" parTransId="{2D78D821-04AE-427F-BF9E-AEB61420D0F6}" sibTransId="{85FA89CA-939C-4FE9-A5EE-6C2707DA6073}"/>
    <dgm:cxn modelId="{5C1F54AC-E395-42E6-93A6-0565E18B917D}" srcId="{4DE1D20B-AA20-4A35-95D1-672577440572}" destId="{7F3DAB40-37DA-4EFA-B678-080349F3328B}" srcOrd="0" destOrd="0" parTransId="{D5829B8E-D10B-4274-828D-2EB6B68614E6}" sibTransId="{B66FCF9B-AB3E-4F18-8E1A-C89D9B61C64E}"/>
    <dgm:cxn modelId="{127209E7-F7B6-46EB-9D42-A4232AEEF6BF}" type="presOf" srcId="{24A13988-573B-4BF0-ACF3-483E15D66050}" destId="{3963E52C-55A3-42E3-B949-21F4A4E429AD}" srcOrd="0" destOrd="0" presId="urn:microsoft.com/office/officeart/2005/8/layout/hList1"/>
    <dgm:cxn modelId="{C9BAE9D6-AD3E-41B9-A65C-7862B535FD2B}" srcId="{D595E41C-E797-49CA-89AA-12512EEBEC57}" destId="{C80FD98B-00B7-410E-BB59-EE159DD4B9EC}" srcOrd="2" destOrd="0" parTransId="{F39B3A96-8DF1-407D-90E4-B6ABC52FC48D}" sibTransId="{590CD30E-1BD3-4B51-9418-0F7B66CBB067}"/>
    <dgm:cxn modelId="{AF8597B0-10F0-4386-995A-CAFB4CEF58B5}" type="presOf" srcId="{8AA7FDD4-ACD3-4C80-A711-1BDD6182A7AA}" destId="{4A5039EC-B53F-455D-97A3-5A2CA67B9418}" srcOrd="0" destOrd="1" presId="urn:microsoft.com/office/officeart/2005/8/layout/hList1"/>
    <dgm:cxn modelId="{F5E90896-01D4-4F5A-BCC3-F772ABFD1B8F}" type="presOf" srcId="{107AADBE-CE03-47C0-BD38-F74648C639F6}" destId="{321E9A37-1BCE-4A8E-9AF7-C169FE77A2BA}" srcOrd="0" destOrd="1" presId="urn:microsoft.com/office/officeart/2005/8/layout/hList1"/>
    <dgm:cxn modelId="{683191DA-A626-44DB-BA5D-786EC9365911}" srcId="{730D93E9-1371-49E3-9E9C-83815DBF0E98}" destId="{D595E41C-E797-49CA-89AA-12512EEBEC57}" srcOrd="1" destOrd="0" parTransId="{E31CE783-C238-4357-B575-89C1A54BB580}" sibTransId="{C8D2D810-3D4B-49A5-954F-FD49664C2A26}"/>
    <dgm:cxn modelId="{B71E9B5C-F20A-46F2-92D4-2C41E237082A}" type="presOf" srcId="{7FB48465-CB60-4F4A-9F22-2FE607EE2DD7}" destId="{31C3884A-4D99-4D77-BF5E-FB3ADDBA5703}" srcOrd="0" destOrd="0" presId="urn:microsoft.com/office/officeart/2005/8/layout/hList1"/>
    <dgm:cxn modelId="{F6C2057A-D599-41B8-8971-6972A6390EEB}" type="presOf" srcId="{4DE1D20B-AA20-4A35-95D1-672577440572}" destId="{A4C02861-8224-454B-BCF9-64B514439E5F}" srcOrd="0" destOrd="0" presId="urn:microsoft.com/office/officeart/2005/8/layout/hList1"/>
    <dgm:cxn modelId="{F4B3F1B0-6023-4B2A-873E-3B253791FF6E}" srcId="{D595E41C-E797-49CA-89AA-12512EEBEC57}" destId="{8AA7FDD4-ACD3-4C80-A711-1BDD6182A7AA}" srcOrd="1" destOrd="0" parTransId="{766C49F2-30D6-486E-9C2C-A4A136BB5D4D}" sibTransId="{0BD5F530-89B4-4EEF-B619-196600E2AA19}"/>
    <dgm:cxn modelId="{E5A8E9F9-B65A-4691-A60B-9FB84C3BDF8C}" srcId="{7FB48465-CB60-4F4A-9F22-2FE607EE2DD7}" destId="{107AADBE-CE03-47C0-BD38-F74648C639F6}" srcOrd="1" destOrd="0" parTransId="{935B8031-53B7-459A-8914-96358D625463}" sibTransId="{336B99C2-A615-47F3-8ED2-3B20112F9A98}"/>
    <dgm:cxn modelId="{9847F8F4-932B-4FCC-8310-4BFCA452A561}" srcId="{24A13988-573B-4BF0-ACF3-483E15D66050}" destId="{6813A63D-3893-4F61-AED6-699E13A7B76C}" srcOrd="0" destOrd="0" parTransId="{69191B9C-F33C-4390-B310-A8A2C66524CA}" sibTransId="{25D9A30E-6BC4-4761-9B12-2273AD72CA2E}"/>
    <dgm:cxn modelId="{62B65896-A6AD-4BAC-97D3-8A20459F3BA7}" srcId="{730D93E9-1371-49E3-9E9C-83815DBF0E98}" destId="{24A13988-573B-4BF0-ACF3-483E15D66050}" srcOrd="2" destOrd="0" parTransId="{0FB45FDA-9A41-4B18-8BAF-B186BBF1C384}" sibTransId="{12705EFC-B4BD-4C21-B7C5-89619F99A5E5}"/>
    <dgm:cxn modelId="{9FD232B0-B56F-4125-A59F-C9B0EC7B14D0}" type="presOf" srcId="{6813A63D-3893-4F61-AED6-699E13A7B76C}" destId="{DD28E670-241B-405E-9AA4-14E15018651C}" srcOrd="0" destOrd="0" presId="urn:microsoft.com/office/officeart/2005/8/layout/hList1"/>
    <dgm:cxn modelId="{7A5000B6-4CF6-4BF8-8BFD-6ED9BF02045C}" type="presOf" srcId="{23ECEC6F-C9CF-4152-8105-028DB30A9748}" destId="{A36900FC-E23F-43BE-8D4D-C7D103BEFEFD}" srcOrd="0" destOrd="1" presId="urn:microsoft.com/office/officeart/2005/8/layout/hList1"/>
    <dgm:cxn modelId="{73AA48AA-3B2F-4B7B-B578-23952B6EF985}" srcId="{95581151-2EAE-4503-968F-E3E0DC6060B7}" destId="{A70C3617-FB3A-4F0A-8C93-1BDADB191673}" srcOrd="2" destOrd="0" parTransId="{E312E327-3EB3-4C5A-9BC5-AF258F46BB6C}" sibTransId="{3CFFA846-3AAD-4A12-ACA1-B08A6B34BF20}"/>
    <dgm:cxn modelId="{E84D61C9-9CE9-4B48-8222-7BB3A36B5FC1}" type="presOf" srcId="{A2C54F4F-F4CE-42A1-9C0E-D5768782134A}" destId="{A36900FC-E23F-43BE-8D4D-C7D103BEFEFD}" srcOrd="0" destOrd="2" presId="urn:microsoft.com/office/officeart/2005/8/layout/hList1"/>
    <dgm:cxn modelId="{1BDA0411-CC03-492C-A2CA-B470A7B5B879}" type="presOf" srcId="{F4E01DE8-495E-4B4D-9592-2EF309B471D3}" destId="{321E9A37-1BCE-4A8E-9AF7-C169FE77A2BA}" srcOrd="0" destOrd="2" presId="urn:microsoft.com/office/officeart/2005/8/layout/hList1"/>
    <dgm:cxn modelId="{41F38E18-D602-47D9-B20E-AF90A5226FD6}" type="presOf" srcId="{B4F967E3-0228-4670-830E-1929C95E51D0}" destId="{4A5039EC-B53F-455D-97A3-5A2CA67B9418}" srcOrd="0" destOrd="0" presId="urn:microsoft.com/office/officeart/2005/8/layout/hList1"/>
    <dgm:cxn modelId="{848C710F-4EFB-435B-AE47-EC91087F27AD}" type="presOf" srcId="{C80FD98B-00B7-410E-BB59-EE159DD4B9EC}" destId="{4A5039EC-B53F-455D-97A3-5A2CA67B9418}" srcOrd="0" destOrd="2" presId="urn:microsoft.com/office/officeart/2005/8/layout/hList1"/>
    <dgm:cxn modelId="{FD017025-A975-4B09-88D3-B0AC26131BA5}" srcId="{730D93E9-1371-49E3-9E9C-83815DBF0E98}" destId="{95581151-2EAE-4503-968F-E3E0DC6060B7}" srcOrd="0" destOrd="0" parTransId="{D693A650-29A2-4DD1-82F5-4ED0CCB61DBE}" sibTransId="{096CADCC-C93E-4CE6-AF15-E4E8D80F857F}"/>
    <dgm:cxn modelId="{93DC14AD-DAB4-4C01-BF8C-61088B6CB39C}" srcId="{730D93E9-1371-49E3-9E9C-83815DBF0E98}" destId="{7FB48465-CB60-4F4A-9F22-2FE607EE2DD7}" srcOrd="3" destOrd="0" parTransId="{82297CA4-1654-41C0-9EFA-CB74D0CEB130}" sibTransId="{CE00FEF6-9227-4E06-B2EA-E878823BB4F3}"/>
    <dgm:cxn modelId="{641FC524-0CE8-4F74-BF78-C1872D31C839}" type="presOf" srcId="{7F3DAB40-37DA-4EFA-B678-080349F3328B}" destId="{A36900FC-E23F-43BE-8D4D-C7D103BEFEFD}" srcOrd="0" destOrd="0" presId="urn:microsoft.com/office/officeart/2005/8/layout/hList1"/>
    <dgm:cxn modelId="{09F672C8-AE3F-4A52-8708-27D6C0886C7E}" srcId="{7FB48465-CB60-4F4A-9F22-2FE607EE2DD7}" destId="{F4E01DE8-495E-4B4D-9592-2EF309B471D3}" srcOrd="2" destOrd="0" parTransId="{6848737B-CD3A-411B-BC17-C24C54DDF97B}" sibTransId="{9520EA9C-F438-47C8-A197-9639A0227688}"/>
    <dgm:cxn modelId="{9F9D4DDA-DC4B-4933-899C-25BECE0FECD3}" srcId="{24A13988-573B-4BF0-ACF3-483E15D66050}" destId="{279A7246-F386-4F49-85D8-0D9E682670B2}" srcOrd="2" destOrd="0" parTransId="{01FAFE40-490E-4564-9284-37B906185184}" sibTransId="{231910FB-E777-4BA1-A964-646E6E751B7F}"/>
    <dgm:cxn modelId="{EE910C62-55E5-4A8F-A272-F55EA0CD7850}" srcId="{95581151-2EAE-4503-968F-E3E0DC6060B7}" destId="{6BFCBB6F-52EA-4991-808F-366BD6700259}" srcOrd="0" destOrd="0" parTransId="{FFFBAE1F-4883-41BE-BEF1-2AD889C076C9}" sibTransId="{C4EE70D7-A0EB-44ED-B46C-B431E9DF53A5}"/>
    <dgm:cxn modelId="{F3A06BF6-1A37-4B1D-8983-B504EB033C20}" srcId="{4DE1D20B-AA20-4A35-95D1-672577440572}" destId="{23ECEC6F-C9CF-4152-8105-028DB30A9748}" srcOrd="1" destOrd="0" parTransId="{444340FC-00E9-4581-95C6-9ACF5AA0D38F}" sibTransId="{B9F4977F-94C6-438A-A889-A21464DA5CD8}"/>
    <dgm:cxn modelId="{4DA38C7C-EFA2-4231-858B-4E93C35F3130}" srcId="{7FB48465-CB60-4F4A-9F22-2FE607EE2DD7}" destId="{CA6A59EE-028A-4D25-B81A-72A86C1C9E8C}" srcOrd="0" destOrd="0" parTransId="{8E9B782C-08CB-42C8-A981-8C33175CF695}" sibTransId="{353AEA0F-05F4-49A8-A226-F65D48BA7626}"/>
    <dgm:cxn modelId="{3F08A683-9BAD-4291-8E77-A8664286B60D}" type="presParOf" srcId="{501F5D60-07A2-40E9-BBEB-5E745A80C850}" destId="{5F769C36-D352-45C4-9E6E-D47AB35FFE3C}" srcOrd="0" destOrd="0" presId="urn:microsoft.com/office/officeart/2005/8/layout/hList1"/>
    <dgm:cxn modelId="{321D8728-1EDF-40D6-92E3-374AB5342872}" type="presParOf" srcId="{5F769C36-D352-45C4-9E6E-D47AB35FFE3C}" destId="{71823906-DFD7-47FF-9BC2-C2B9B55575BC}" srcOrd="0" destOrd="0" presId="urn:microsoft.com/office/officeart/2005/8/layout/hList1"/>
    <dgm:cxn modelId="{B0B46196-DD1D-4FD9-81EB-8C0EBB4AA484}" type="presParOf" srcId="{5F769C36-D352-45C4-9E6E-D47AB35FFE3C}" destId="{3F6B54CC-3CCC-4701-B521-A7A6637149C8}" srcOrd="1" destOrd="0" presId="urn:microsoft.com/office/officeart/2005/8/layout/hList1"/>
    <dgm:cxn modelId="{B05DF6E6-9E51-414B-8F45-9AD3E9F42D71}" type="presParOf" srcId="{501F5D60-07A2-40E9-BBEB-5E745A80C850}" destId="{1D560DA4-04F1-4247-A7EE-73EB241B2F48}" srcOrd="1" destOrd="0" presId="urn:microsoft.com/office/officeart/2005/8/layout/hList1"/>
    <dgm:cxn modelId="{7A4398BF-13D8-4AF7-9A87-FE1D954E0B9C}" type="presParOf" srcId="{501F5D60-07A2-40E9-BBEB-5E745A80C850}" destId="{D4C8C0C7-8596-46E4-B8E9-C2DFC5266960}" srcOrd="2" destOrd="0" presId="urn:microsoft.com/office/officeart/2005/8/layout/hList1"/>
    <dgm:cxn modelId="{550B4D95-05DF-411A-B0A1-D775000EE614}" type="presParOf" srcId="{D4C8C0C7-8596-46E4-B8E9-C2DFC5266960}" destId="{7858E022-B775-4B1F-92C0-7F2AA3968DB2}" srcOrd="0" destOrd="0" presId="urn:microsoft.com/office/officeart/2005/8/layout/hList1"/>
    <dgm:cxn modelId="{74E74AE9-D642-42A5-B574-25A074526F2A}" type="presParOf" srcId="{D4C8C0C7-8596-46E4-B8E9-C2DFC5266960}" destId="{4A5039EC-B53F-455D-97A3-5A2CA67B9418}" srcOrd="1" destOrd="0" presId="urn:microsoft.com/office/officeart/2005/8/layout/hList1"/>
    <dgm:cxn modelId="{B8275686-EFDC-4D67-99E5-74AD77196017}" type="presParOf" srcId="{501F5D60-07A2-40E9-BBEB-5E745A80C850}" destId="{1DDD39E5-1403-492B-8E65-B89E828265B0}" srcOrd="3" destOrd="0" presId="urn:microsoft.com/office/officeart/2005/8/layout/hList1"/>
    <dgm:cxn modelId="{1838683A-60AC-4736-9ED2-B8FF90EBE2EF}" type="presParOf" srcId="{501F5D60-07A2-40E9-BBEB-5E745A80C850}" destId="{98A91BF1-8FE6-4002-AE47-640976F3EFD2}" srcOrd="4" destOrd="0" presId="urn:microsoft.com/office/officeart/2005/8/layout/hList1"/>
    <dgm:cxn modelId="{C272D038-B5E6-4CAB-BB51-A362357AE12C}" type="presParOf" srcId="{98A91BF1-8FE6-4002-AE47-640976F3EFD2}" destId="{3963E52C-55A3-42E3-B949-21F4A4E429AD}" srcOrd="0" destOrd="0" presId="urn:microsoft.com/office/officeart/2005/8/layout/hList1"/>
    <dgm:cxn modelId="{62F9C353-D987-4FE0-994F-6B255094E716}" type="presParOf" srcId="{98A91BF1-8FE6-4002-AE47-640976F3EFD2}" destId="{DD28E670-241B-405E-9AA4-14E15018651C}" srcOrd="1" destOrd="0" presId="urn:microsoft.com/office/officeart/2005/8/layout/hList1"/>
    <dgm:cxn modelId="{8A4B4080-D18F-4B64-A05C-86D6900C4D91}" type="presParOf" srcId="{501F5D60-07A2-40E9-BBEB-5E745A80C850}" destId="{C860D361-F30B-43F1-BA19-1941625061B1}" srcOrd="5" destOrd="0" presId="urn:microsoft.com/office/officeart/2005/8/layout/hList1"/>
    <dgm:cxn modelId="{89A6725D-37D1-4F3C-800E-C273CE5888EA}" type="presParOf" srcId="{501F5D60-07A2-40E9-BBEB-5E745A80C850}" destId="{A9E2AE35-830F-4CBF-8ED7-BBF95418A003}" srcOrd="6" destOrd="0" presId="urn:microsoft.com/office/officeart/2005/8/layout/hList1"/>
    <dgm:cxn modelId="{D187E082-C76E-4BB8-A93A-8F65B8E0BE22}" type="presParOf" srcId="{A9E2AE35-830F-4CBF-8ED7-BBF95418A003}" destId="{31C3884A-4D99-4D77-BF5E-FB3ADDBA5703}" srcOrd="0" destOrd="0" presId="urn:microsoft.com/office/officeart/2005/8/layout/hList1"/>
    <dgm:cxn modelId="{710EFE5B-E83F-43F1-8DB2-6A41EA2B3E5F}" type="presParOf" srcId="{A9E2AE35-830F-4CBF-8ED7-BBF95418A003}" destId="{321E9A37-1BCE-4A8E-9AF7-C169FE77A2BA}" srcOrd="1" destOrd="0" presId="urn:microsoft.com/office/officeart/2005/8/layout/hList1"/>
    <dgm:cxn modelId="{D56A33E8-F987-4D93-B3C9-AC2E6E87B0C1}" type="presParOf" srcId="{501F5D60-07A2-40E9-BBEB-5E745A80C850}" destId="{C6E4298B-F80F-4A6E-88C7-8B5E5E824AEC}" srcOrd="7" destOrd="0" presId="urn:microsoft.com/office/officeart/2005/8/layout/hList1"/>
    <dgm:cxn modelId="{E870496A-1398-49B3-B0EA-135D269A3525}" type="presParOf" srcId="{501F5D60-07A2-40E9-BBEB-5E745A80C850}" destId="{FD768F21-93E7-462A-91CD-A6E27A366DC2}" srcOrd="8" destOrd="0" presId="urn:microsoft.com/office/officeart/2005/8/layout/hList1"/>
    <dgm:cxn modelId="{6D13028A-DF6A-45A1-BB1D-8F2A6003433B}" type="presParOf" srcId="{FD768F21-93E7-462A-91CD-A6E27A366DC2}" destId="{A4C02861-8224-454B-BCF9-64B514439E5F}" srcOrd="0" destOrd="0" presId="urn:microsoft.com/office/officeart/2005/8/layout/hList1"/>
    <dgm:cxn modelId="{5F93CCDC-A3EA-473F-960E-15551D498C8F}" type="presParOf" srcId="{FD768F21-93E7-462A-91CD-A6E27A366DC2}" destId="{A36900FC-E23F-43BE-8D4D-C7D103BEFE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B22084-7863-4B3C-B8D6-AB0720E7D4A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0320466-D04C-411B-817E-04D583118D8E}">
      <dgm:prSet phldrT="[Texte]"/>
      <dgm:spPr/>
      <dgm:t>
        <a:bodyPr/>
        <a:lstStyle/>
        <a:p>
          <a:r>
            <a:rPr lang="fr-FR" dirty="0" smtClean="0"/>
            <a:t>Data I/O </a:t>
          </a:r>
          <a:endParaRPr lang="fr-FR" dirty="0"/>
        </a:p>
      </dgm:t>
    </dgm:pt>
    <dgm:pt modelId="{46A82AC5-5BDA-4963-947D-8955DD42AC01}" type="parTrans" cxnId="{45634250-FE5A-4E54-A5F0-526C00A9099B}">
      <dgm:prSet/>
      <dgm:spPr/>
      <dgm:t>
        <a:bodyPr/>
        <a:lstStyle/>
        <a:p>
          <a:endParaRPr lang="fr-FR"/>
        </a:p>
      </dgm:t>
    </dgm:pt>
    <dgm:pt modelId="{B2824FD0-899E-4AD1-9F71-84AEC5D95B65}" type="sibTrans" cxnId="{45634250-FE5A-4E54-A5F0-526C00A9099B}">
      <dgm:prSet/>
      <dgm:spPr/>
      <dgm:t>
        <a:bodyPr/>
        <a:lstStyle/>
        <a:p>
          <a:endParaRPr lang="fr-FR"/>
        </a:p>
      </dgm:t>
    </dgm:pt>
    <dgm:pt modelId="{A9BAF881-7CF2-4763-B194-643188C8253B}">
      <dgm:prSet phldrT="[Texte]" phldr="1"/>
      <dgm:spPr/>
      <dgm:t>
        <a:bodyPr/>
        <a:lstStyle/>
        <a:p>
          <a:endParaRPr lang="fr-FR"/>
        </a:p>
      </dgm:t>
    </dgm:pt>
    <dgm:pt modelId="{41AF5FD9-146C-45F3-A9CC-0F63AAAAFDF1}" type="parTrans" cxnId="{4891CCC2-AC40-47D9-9DFE-5AFF6E27B727}">
      <dgm:prSet/>
      <dgm:spPr/>
      <dgm:t>
        <a:bodyPr/>
        <a:lstStyle/>
        <a:p>
          <a:endParaRPr lang="fr-FR"/>
        </a:p>
      </dgm:t>
    </dgm:pt>
    <dgm:pt modelId="{19F16566-2F38-4E06-B40F-F21C9A1657C1}" type="sibTrans" cxnId="{4891CCC2-AC40-47D9-9DFE-5AFF6E27B727}">
      <dgm:prSet/>
      <dgm:spPr/>
      <dgm:t>
        <a:bodyPr/>
        <a:lstStyle/>
        <a:p>
          <a:endParaRPr lang="fr-FR"/>
        </a:p>
      </dgm:t>
    </dgm:pt>
    <dgm:pt modelId="{5DCC6DE2-1BD6-4B4C-AE41-E18A10AEA5D2}">
      <dgm:prSet phldrT="[Texte]"/>
      <dgm:spPr/>
      <dgm:t>
        <a:bodyPr/>
        <a:lstStyle/>
        <a:p>
          <a:r>
            <a:rPr lang="fr-FR" dirty="0" smtClean="0"/>
            <a:t>+ * /</a:t>
          </a:r>
          <a:endParaRPr lang="fr-FR" dirty="0"/>
        </a:p>
      </dgm:t>
    </dgm:pt>
    <dgm:pt modelId="{BA2D0951-B01C-4B92-8DA3-1B2CC97878F7}" type="parTrans" cxnId="{362CD0E7-599E-41DF-BB8B-09B27A6C3CC2}">
      <dgm:prSet/>
      <dgm:spPr/>
      <dgm:t>
        <a:bodyPr/>
        <a:lstStyle/>
        <a:p>
          <a:endParaRPr lang="fr-FR"/>
        </a:p>
      </dgm:t>
    </dgm:pt>
    <dgm:pt modelId="{DD07E105-A49C-4503-B700-CCBD4C092249}" type="sibTrans" cxnId="{362CD0E7-599E-41DF-BB8B-09B27A6C3CC2}">
      <dgm:prSet/>
      <dgm:spPr/>
      <dgm:t>
        <a:bodyPr/>
        <a:lstStyle/>
        <a:p>
          <a:r>
            <a:rPr lang="fr-FR" dirty="0" smtClean="0"/>
            <a:t>&lt;</a:t>
          </a:r>
          <a:br>
            <a:rPr lang="fr-FR" dirty="0" smtClean="0"/>
          </a:br>
          <a:r>
            <a:rPr lang="fr-FR" dirty="0" smtClean="0"/>
            <a:t>&gt;</a:t>
          </a:r>
          <a:endParaRPr lang="fr-FR" dirty="0"/>
        </a:p>
      </dgm:t>
    </dgm:pt>
    <dgm:pt modelId="{296C90D1-02D7-4952-A68A-E11D66842DB1}">
      <dgm:prSet phldrT="[Texte]" phldr="1"/>
      <dgm:spPr/>
      <dgm:t>
        <a:bodyPr/>
        <a:lstStyle/>
        <a:p>
          <a:endParaRPr lang="fr-FR"/>
        </a:p>
      </dgm:t>
    </dgm:pt>
    <dgm:pt modelId="{0B822016-214F-45ED-99DB-E811C67C9474}" type="parTrans" cxnId="{DA405059-AC2A-4517-A853-A6584112C1FB}">
      <dgm:prSet/>
      <dgm:spPr/>
      <dgm:t>
        <a:bodyPr/>
        <a:lstStyle/>
        <a:p>
          <a:endParaRPr lang="fr-FR"/>
        </a:p>
      </dgm:t>
    </dgm:pt>
    <dgm:pt modelId="{47342350-AF9A-4C17-9C36-388ED39D4A63}" type="sibTrans" cxnId="{DA405059-AC2A-4517-A853-A6584112C1FB}">
      <dgm:prSet/>
      <dgm:spPr/>
      <dgm:t>
        <a:bodyPr/>
        <a:lstStyle/>
        <a:p>
          <a:endParaRPr lang="fr-FR"/>
        </a:p>
      </dgm:t>
    </dgm:pt>
    <dgm:pt modelId="{7A265057-95CA-475C-9EDC-99A7F91B6ABC}">
      <dgm:prSet phldrT="[Texte]"/>
      <dgm:spPr/>
      <dgm:t>
        <a:bodyPr/>
        <a:lstStyle/>
        <a:p>
          <a:r>
            <a:rPr lang="fr-FR" dirty="0" smtClean="0"/>
            <a:t>|| &amp;&amp;</a:t>
          </a:r>
          <a:endParaRPr lang="fr-FR" dirty="0"/>
        </a:p>
      </dgm:t>
    </dgm:pt>
    <dgm:pt modelId="{B53B6180-68EE-4E44-94F2-3BA905A74F60}" type="parTrans" cxnId="{7234A302-894C-44C3-BE8E-43809929C5BB}">
      <dgm:prSet/>
      <dgm:spPr/>
      <dgm:t>
        <a:bodyPr/>
        <a:lstStyle/>
        <a:p>
          <a:endParaRPr lang="fr-FR"/>
        </a:p>
      </dgm:t>
    </dgm:pt>
    <dgm:pt modelId="{F2D38994-A6E0-47FB-9E4C-F582C1024527}" type="sibTrans" cxnId="{7234A302-894C-44C3-BE8E-43809929C5BB}">
      <dgm:prSet/>
      <dgm:spPr/>
      <dgm:t>
        <a:bodyPr/>
        <a:lstStyle/>
        <a:p>
          <a:r>
            <a:rPr lang="fr-FR" dirty="0" err="1" smtClean="0"/>
            <a:t>Sqrt</a:t>
          </a:r>
          <a:r>
            <a:rPr lang="fr-FR" dirty="0" smtClean="0"/>
            <a:t> Transpose </a:t>
          </a:r>
        </a:p>
        <a:p>
          <a:r>
            <a:rPr lang="fr-FR" dirty="0" smtClean="0"/>
            <a:t>&gt;&gt;</a:t>
          </a:r>
          <a:endParaRPr lang="fr-FR" dirty="0"/>
        </a:p>
      </dgm:t>
    </dgm:pt>
    <dgm:pt modelId="{3D6AD078-D6BF-4634-AF87-5093784C2B03}">
      <dgm:prSet phldrT="[Texte]" phldr="1"/>
      <dgm:spPr/>
      <dgm:t>
        <a:bodyPr/>
        <a:lstStyle/>
        <a:p>
          <a:endParaRPr lang="fr-FR"/>
        </a:p>
      </dgm:t>
    </dgm:pt>
    <dgm:pt modelId="{4283E994-3671-4D7E-A9EA-F7239268D31B}" type="parTrans" cxnId="{518F71C2-07D6-4B13-9FDF-A4925C18FB1C}">
      <dgm:prSet/>
      <dgm:spPr/>
      <dgm:t>
        <a:bodyPr/>
        <a:lstStyle/>
        <a:p>
          <a:endParaRPr lang="fr-FR"/>
        </a:p>
      </dgm:t>
    </dgm:pt>
    <dgm:pt modelId="{543496C7-4E24-4E98-87A0-5975A9AC9E21}" type="sibTrans" cxnId="{518F71C2-07D6-4B13-9FDF-A4925C18FB1C}">
      <dgm:prSet/>
      <dgm:spPr/>
      <dgm:t>
        <a:bodyPr/>
        <a:lstStyle/>
        <a:p>
          <a:endParaRPr lang="fr-FR"/>
        </a:p>
      </dgm:t>
    </dgm:pt>
    <dgm:pt modelId="{DA8B4375-344D-496D-B56D-FF058E99F52A}" type="pres">
      <dgm:prSet presAssocID="{80B22084-7863-4B3C-B8D6-AB0720E7D4A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B378B97-0705-4DA1-B7BB-781A79425327}" type="pres">
      <dgm:prSet presAssocID="{60320466-D04C-411B-817E-04D583118D8E}" presName="composite" presStyleCnt="0"/>
      <dgm:spPr/>
    </dgm:pt>
    <dgm:pt modelId="{E2C5B6C3-FA5C-4B3C-87A7-E61E15BB1180}" type="pres">
      <dgm:prSet presAssocID="{60320466-D04C-411B-817E-04D583118D8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BE6AC-5D14-41E2-882C-D1E877520533}" type="pres">
      <dgm:prSet presAssocID="{60320466-D04C-411B-817E-04D583118D8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CB6975-DF4C-4A78-93B4-E18B3E1B934A}" type="pres">
      <dgm:prSet presAssocID="{60320466-D04C-411B-817E-04D583118D8E}" presName="BalanceSpacing" presStyleCnt="0"/>
      <dgm:spPr/>
    </dgm:pt>
    <dgm:pt modelId="{4A0BAE61-2C46-4E5D-A071-772C48C64036}" type="pres">
      <dgm:prSet presAssocID="{60320466-D04C-411B-817E-04D583118D8E}" presName="BalanceSpacing1" presStyleCnt="0"/>
      <dgm:spPr/>
    </dgm:pt>
    <dgm:pt modelId="{6CBE5C49-162F-4098-BD8E-FD18A07F2F04}" type="pres">
      <dgm:prSet presAssocID="{B2824FD0-899E-4AD1-9F71-84AEC5D95B65}" presName="Accent1Text" presStyleLbl="node1" presStyleIdx="1" presStyleCnt="6"/>
      <dgm:spPr/>
      <dgm:t>
        <a:bodyPr/>
        <a:lstStyle/>
        <a:p>
          <a:endParaRPr lang="fr-FR"/>
        </a:p>
      </dgm:t>
    </dgm:pt>
    <dgm:pt modelId="{B065F71A-4A96-4F5D-9971-979E75E2AE4F}" type="pres">
      <dgm:prSet presAssocID="{B2824FD0-899E-4AD1-9F71-84AEC5D95B65}" presName="spaceBetweenRectangles" presStyleCnt="0"/>
      <dgm:spPr/>
    </dgm:pt>
    <dgm:pt modelId="{606BBDFA-79A9-4E7E-9A87-32FC47982D6F}" type="pres">
      <dgm:prSet presAssocID="{5DCC6DE2-1BD6-4B4C-AE41-E18A10AEA5D2}" presName="composite" presStyleCnt="0"/>
      <dgm:spPr/>
    </dgm:pt>
    <dgm:pt modelId="{DB6F6171-3D08-4960-8527-49F1D491597B}" type="pres">
      <dgm:prSet presAssocID="{5DCC6DE2-1BD6-4B4C-AE41-E18A10AEA5D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BEC5A0-F291-424F-9060-03B67F034854}" type="pres">
      <dgm:prSet presAssocID="{5DCC6DE2-1BD6-4B4C-AE41-E18A10AEA5D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B5624C-B50D-4A72-B92E-E12C648C5330}" type="pres">
      <dgm:prSet presAssocID="{5DCC6DE2-1BD6-4B4C-AE41-E18A10AEA5D2}" presName="BalanceSpacing" presStyleCnt="0"/>
      <dgm:spPr/>
    </dgm:pt>
    <dgm:pt modelId="{93F74A26-0826-4D23-8857-41571CAD3023}" type="pres">
      <dgm:prSet presAssocID="{5DCC6DE2-1BD6-4B4C-AE41-E18A10AEA5D2}" presName="BalanceSpacing1" presStyleCnt="0"/>
      <dgm:spPr/>
    </dgm:pt>
    <dgm:pt modelId="{4B098D84-617E-485D-8A43-F57135B31A7D}" type="pres">
      <dgm:prSet presAssocID="{DD07E105-A49C-4503-B700-CCBD4C092249}" presName="Accent1Text" presStyleLbl="node1" presStyleIdx="3" presStyleCnt="6"/>
      <dgm:spPr/>
      <dgm:t>
        <a:bodyPr/>
        <a:lstStyle/>
        <a:p>
          <a:endParaRPr lang="fr-FR"/>
        </a:p>
      </dgm:t>
    </dgm:pt>
    <dgm:pt modelId="{42A9476C-150D-4C2E-9D7A-744E31115470}" type="pres">
      <dgm:prSet presAssocID="{DD07E105-A49C-4503-B700-CCBD4C092249}" presName="spaceBetweenRectangles" presStyleCnt="0"/>
      <dgm:spPr/>
    </dgm:pt>
    <dgm:pt modelId="{D3D35708-CB1C-4DBD-850D-0022942F33B2}" type="pres">
      <dgm:prSet presAssocID="{7A265057-95CA-475C-9EDC-99A7F91B6ABC}" presName="composite" presStyleCnt="0"/>
      <dgm:spPr/>
    </dgm:pt>
    <dgm:pt modelId="{B1000181-3E1B-4889-926C-3F2F1B514DB3}" type="pres">
      <dgm:prSet presAssocID="{7A265057-95CA-475C-9EDC-99A7F91B6AB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91D6E3-B62F-4D01-9FF9-FC198568905F}" type="pres">
      <dgm:prSet presAssocID="{7A265057-95CA-475C-9EDC-99A7F91B6AB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393934-3301-4EE3-838F-E8E69E258F9E}" type="pres">
      <dgm:prSet presAssocID="{7A265057-95CA-475C-9EDC-99A7F91B6ABC}" presName="BalanceSpacing" presStyleCnt="0"/>
      <dgm:spPr/>
    </dgm:pt>
    <dgm:pt modelId="{C844F9BE-8492-488C-B0F1-495E0EF14358}" type="pres">
      <dgm:prSet presAssocID="{7A265057-95CA-475C-9EDC-99A7F91B6ABC}" presName="BalanceSpacing1" presStyleCnt="0"/>
      <dgm:spPr/>
    </dgm:pt>
    <dgm:pt modelId="{0307985F-9950-4A01-8D19-EF93F9E5C825}" type="pres">
      <dgm:prSet presAssocID="{F2D38994-A6E0-47FB-9E4C-F582C1024527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7234A302-894C-44C3-BE8E-43809929C5BB}" srcId="{80B22084-7863-4B3C-B8D6-AB0720E7D4A1}" destId="{7A265057-95CA-475C-9EDC-99A7F91B6ABC}" srcOrd="2" destOrd="0" parTransId="{B53B6180-68EE-4E44-94F2-3BA905A74F60}" sibTransId="{F2D38994-A6E0-47FB-9E4C-F582C1024527}"/>
    <dgm:cxn modelId="{4891CCC2-AC40-47D9-9DFE-5AFF6E27B727}" srcId="{60320466-D04C-411B-817E-04D583118D8E}" destId="{A9BAF881-7CF2-4763-B194-643188C8253B}" srcOrd="0" destOrd="0" parTransId="{41AF5FD9-146C-45F3-A9CC-0F63AAAAFDF1}" sibTransId="{19F16566-2F38-4E06-B40F-F21C9A1657C1}"/>
    <dgm:cxn modelId="{45634250-FE5A-4E54-A5F0-526C00A9099B}" srcId="{80B22084-7863-4B3C-B8D6-AB0720E7D4A1}" destId="{60320466-D04C-411B-817E-04D583118D8E}" srcOrd="0" destOrd="0" parTransId="{46A82AC5-5BDA-4963-947D-8955DD42AC01}" sibTransId="{B2824FD0-899E-4AD1-9F71-84AEC5D95B65}"/>
    <dgm:cxn modelId="{94827508-548E-4BB9-A805-F06B40FFCBE3}" type="presOf" srcId="{80B22084-7863-4B3C-B8D6-AB0720E7D4A1}" destId="{DA8B4375-344D-496D-B56D-FF058E99F52A}" srcOrd="0" destOrd="0" presId="urn:microsoft.com/office/officeart/2008/layout/AlternatingHexagons"/>
    <dgm:cxn modelId="{0D3AD6B9-69A6-4A10-8D30-2E4BC4E029C0}" type="presOf" srcId="{3D6AD078-D6BF-4634-AF87-5093784C2B03}" destId="{BC91D6E3-B62F-4D01-9FF9-FC198568905F}" srcOrd="0" destOrd="0" presId="urn:microsoft.com/office/officeart/2008/layout/AlternatingHexagons"/>
    <dgm:cxn modelId="{78E015FF-20F0-491D-8C42-1C477B9F5AE5}" type="presOf" srcId="{F2D38994-A6E0-47FB-9E4C-F582C1024527}" destId="{0307985F-9950-4A01-8D19-EF93F9E5C825}" srcOrd="0" destOrd="0" presId="urn:microsoft.com/office/officeart/2008/layout/AlternatingHexagons"/>
    <dgm:cxn modelId="{F409AE30-2E04-4D5B-8133-479BC55B449F}" type="presOf" srcId="{60320466-D04C-411B-817E-04D583118D8E}" destId="{E2C5B6C3-FA5C-4B3C-87A7-E61E15BB1180}" srcOrd="0" destOrd="0" presId="urn:microsoft.com/office/officeart/2008/layout/AlternatingHexagons"/>
    <dgm:cxn modelId="{518F71C2-07D6-4B13-9FDF-A4925C18FB1C}" srcId="{7A265057-95CA-475C-9EDC-99A7F91B6ABC}" destId="{3D6AD078-D6BF-4634-AF87-5093784C2B03}" srcOrd="0" destOrd="0" parTransId="{4283E994-3671-4D7E-A9EA-F7239268D31B}" sibTransId="{543496C7-4E24-4E98-87A0-5975A9AC9E21}"/>
    <dgm:cxn modelId="{BEA0B63E-FE95-4D35-BB44-58141F8B4BCB}" type="presOf" srcId="{B2824FD0-899E-4AD1-9F71-84AEC5D95B65}" destId="{6CBE5C49-162F-4098-BD8E-FD18A07F2F04}" srcOrd="0" destOrd="0" presId="urn:microsoft.com/office/officeart/2008/layout/AlternatingHexagons"/>
    <dgm:cxn modelId="{B8B34592-3D24-4D4E-9EDB-76B08F64E8ED}" type="presOf" srcId="{7A265057-95CA-475C-9EDC-99A7F91B6ABC}" destId="{B1000181-3E1B-4889-926C-3F2F1B514DB3}" srcOrd="0" destOrd="0" presId="urn:microsoft.com/office/officeart/2008/layout/AlternatingHexagons"/>
    <dgm:cxn modelId="{362CD0E7-599E-41DF-BB8B-09B27A6C3CC2}" srcId="{80B22084-7863-4B3C-B8D6-AB0720E7D4A1}" destId="{5DCC6DE2-1BD6-4B4C-AE41-E18A10AEA5D2}" srcOrd="1" destOrd="0" parTransId="{BA2D0951-B01C-4B92-8DA3-1B2CC97878F7}" sibTransId="{DD07E105-A49C-4503-B700-CCBD4C092249}"/>
    <dgm:cxn modelId="{DA405059-AC2A-4517-A853-A6584112C1FB}" srcId="{5DCC6DE2-1BD6-4B4C-AE41-E18A10AEA5D2}" destId="{296C90D1-02D7-4952-A68A-E11D66842DB1}" srcOrd="0" destOrd="0" parTransId="{0B822016-214F-45ED-99DB-E811C67C9474}" sibTransId="{47342350-AF9A-4C17-9C36-388ED39D4A63}"/>
    <dgm:cxn modelId="{85009CA1-1228-49B5-919E-591DE457A110}" type="presOf" srcId="{5DCC6DE2-1BD6-4B4C-AE41-E18A10AEA5D2}" destId="{DB6F6171-3D08-4960-8527-49F1D491597B}" srcOrd="0" destOrd="0" presId="urn:microsoft.com/office/officeart/2008/layout/AlternatingHexagons"/>
    <dgm:cxn modelId="{35152E27-5C45-4854-A4D3-771079F4D773}" type="presOf" srcId="{DD07E105-A49C-4503-B700-CCBD4C092249}" destId="{4B098D84-617E-485D-8A43-F57135B31A7D}" srcOrd="0" destOrd="0" presId="urn:microsoft.com/office/officeart/2008/layout/AlternatingHexagons"/>
    <dgm:cxn modelId="{ADBA4C8D-C633-45EE-87F1-0AB3605B2B81}" type="presOf" srcId="{296C90D1-02D7-4952-A68A-E11D66842DB1}" destId="{4FBEC5A0-F291-424F-9060-03B67F034854}" srcOrd="0" destOrd="0" presId="urn:microsoft.com/office/officeart/2008/layout/AlternatingHexagons"/>
    <dgm:cxn modelId="{3E98A4FF-C1BE-4798-AC1E-76ADE9411B50}" type="presOf" srcId="{A9BAF881-7CF2-4763-B194-643188C8253B}" destId="{369BE6AC-5D14-41E2-882C-D1E877520533}" srcOrd="0" destOrd="0" presId="urn:microsoft.com/office/officeart/2008/layout/AlternatingHexagons"/>
    <dgm:cxn modelId="{859E4B72-6699-4CB7-8087-8889B89D2994}" type="presParOf" srcId="{DA8B4375-344D-496D-B56D-FF058E99F52A}" destId="{3B378B97-0705-4DA1-B7BB-781A79425327}" srcOrd="0" destOrd="0" presId="urn:microsoft.com/office/officeart/2008/layout/AlternatingHexagons"/>
    <dgm:cxn modelId="{5ADD57BA-02FD-40CE-95BB-76D4D48615B6}" type="presParOf" srcId="{3B378B97-0705-4DA1-B7BB-781A79425327}" destId="{E2C5B6C3-FA5C-4B3C-87A7-E61E15BB1180}" srcOrd="0" destOrd="0" presId="urn:microsoft.com/office/officeart/2008/layout/AlternatingHexagons"/>
    <dgm:cxn modelId="{3C29CA11-04EA-49AF-97D7-5B91CF388FF0}" type="presParOf" srcId="{3B378B97-0705-4DA1-B7BB-781A79425327}" destId="{369BE6AC-5D14-41E2-882C-D1E877520533}" srcOrd="1" destOrd="0" presId="urn:microsoft.com/office/officeart/2008/layout/AlternatingHexagons"/>
    <dgm:cxn modelId="{C2DF94E0-A0FC-4CA1-8795-6B7562071C2D}" type="presParOf" srcId="{3B378B97-0705-4DA1-B7BB-781A79425327}" destId="{03CB6975-DF4C-4A78-93B4-E18B3E1B934A}" srcOrd="2" destOrd="0" presId="urn:microsoft.com/office/officeart/2008/layout/AlternatingHexagons"/>
    <dgm:cxn modelId="{3955856C-5415-4867-AF8E-B49B630B822F}" type="presParOf" srcId="{3B378B97-0705-4DA1-B7BB-781A79425327}" destId="{4A0BAE61-2C46-4E5D-A071-772C48C64036}" srcOrd="3" destOrd="0" presId="urn:microsoft.com/office/officeart/2008/layout/AlternatingHexagons"/>
    <dgm:cxn modelId="{81F701A4-449B-4875-AC8F-C6EBCB50EFE9}" type="presParOf" srcId="{3B378B97-0705-4DA1-B7BB-781A79425327}" destId="{6CBE5C49-162F-4098-BD8E-FD18A07F2F04}" srcOrd="4" destOrd="0" presId="urn:microsoft.com/office/officeart/2008/layout/AlternatingHexagons"/>
    <dgm:cxn modelId="{50479E16-0849-4BE1-8171-94E181B5DAB4}" type="presParOf" srcId="{DA8B4375-344D-496D-B56D-FF058E99F52A}" destId="{B065F71A-4A96-4F5D-9971-979E75E2AE4F}" srcOrd="1" destOrd="0" presId="urn:microsoft.com/office/officeart/2008/layout/AlternatingHexagons"/>
    <dgm:cxn modelId="{B6FCD019-E38B-4106-B23C-138A6BF51D89}" type="presParOf" srcId="{DA8B4375-344D-496D-B56D-FF058E99F52A}" destId="{606BBDFA-79A9-4E7E-9A87-32FC47982D6F}" srcOrd="2" destOrd="0" presId="urn:microsoft.com/office/officeart/2008/layout/AlternatingHexagons"/>
    <dgm:cxn modelId="{57C74B6B-94EA-440D-9C09-56707F76C01B}" type="presParOf" srcId="{606BBDFA-79A9-4E7E-9A87-32FC47982D6F}" destId="{DB6F6171-3D08-4960-8527-49F1D491597B}" srcOrd="0" destOrd="0" presId="urn:microsoft.com/office/officeart/2008/layout/AlternatingHexagons"/>
    <dgm:cxn modelId="{AFDEB04B-9EDC-4F93-8F1D-918F43ACB1C4}" type="presParOf" srcId="{606BBDFA-79A9-4E7E-9A87-32FC47982D6F}" destId="{4FBEC5A0-F291-424F-9060-03B67F034854}" srcOrd="1" destOrd="0" presId="urn:microsoft.com/office/officeart/2008/layout/AlternatingHexagons"/>
    <dgm:cxn modelId="{0ABF33CE-F7F8-4C0D-B5FD-81EC9E0FE3A8}" type="presParOf" srcId="{606BBDFA-79A9-4E7E-9A87-32FC47982D6F}" destId="{F7B5624C-B50D-4A72-B92E-E12C648C5330}" srcOrd="2" destOrd="0" presId="urn:microsoft.com/office/officeart/2008/layout/AlternatingHexagons"/>
    <dgm:cxn modelId="{83A6FC09-9F27-4B4C-9E54-D4D478FEA631}" type="presParOf" srcId="{606BBDFA-79A9-4E7E-9A87-32FC47982D6F}" destId="{93F74A26-0826-4D23-8857-41571CAD3023}" srcOrd="3" destOrd="0" presId="urn:microsoft.com/office/officeart/2008/layout/AlternatingHexagons"/>
    <dgm:cxn modelId="{E9625EB8-5B37-4E47-80B5-F8AAEE110746}" type="presParOf" srcId="{606BBDFA-79A9-4E7E-9A87-32FC47982D6F}" destId="{4B098D84-617E-485D-8A43-F57135B31A7D}" srcOrd="4" destOrd="0" presId="urn:microsoft.com/office/officeart/2008/layout/AlternatingHexagons"/>
    <dgm:cxn modelId="{F2CFAAAE-45DC-45A6-9F73-C06162626983}" type="presParOf" srcId="{DA8B4375-344D-496D-B56D-FF058E99F52A}" destId="{42A9476C-150D-4C2E-9D7A-744E31115470}" srcOrd="3" destOrd="0" presId="urn:microsoft.com/office/officeart/2008/layout/AlternatingHexagons"/>
    <dgm:cxn modelId="{DF129F82-DFFF-4948-BF53-6D7AD5F3C936}" type="presParOf" srcId="{DA8B4375-344D-496D-B56D-FF058E99F52A}" destId="{D3D35708-CB1C-4DBD-850D-0022942F33B2}" srcOrd="4" destOrd="0" presId="urn:microsoft.com/office/officeart/2008/layout/AlternatingHexagons"/>
    <dgm:cxn modelId="{6831B0D1-194E-4D20-84DA-052C5A4A8A2B}" type="presParOf" srcId="{D3D35708-CB1C-4DBD-850D-0022942F33B2}" destId="{B1000181-3E1B-4889-926C-3F2F1B514DB3}" srcOrd="0" destOrd="0" presId="urn:microsoft.com/office/officeart/2008/layout/AlternatingHexagons"/>
    <dgm:cxn modelId="{55B36767-6AF3-4E51-BBC4-8728E0A30ADB}" type="presParOf" srcId="{D3D35708-CB1C-4DBD-850D-0022942F33B2}" destId="{BC91D6E3-B62F-4D01-9FF9-FC198568905F}" srcOrd="1" destOrd="0" presId="urn:microsoft.com/office/officeart/2008/layout/AlternatingHexagons"/>
    <dgm:cxn modelId="{AB3FB6CE-00D1-4E71-83EA-04B4DF52838D}" type="presParOf" srcId="{D3D35708-CB1C-4DBD-850D-0022942F33B2}" destId="{69393934-3301-4EE3-838F-E8E69E258F9E}" srcOrd="2" destOrd="0" presId="urn:microsoft.com/office/officeart/2008/layout/AlternatingHexagons"/>
    <dgm:cxn modelId="{76C5C057-17B9-41A8-9BAA-755EBDFA11A0}" type="presParOf" srcId="{D3D35708-CB1C-4DBD-850D-0022942F33B2}" destId="{C844F9BE-8492-488C-B0F1-495E0EF14358}" srcOrd="3" destOrd="0" presId="urn:microsoft.com/office/officeart/2008/layout/AlternatingHexagons"/>
    <dgm:cxn modelId="{6989ADDE-3AEB-40B1-91B2-612624592375}" type="presParOf" srcId="{D3D35708-CB1C-4DBD-850D-0022942F33B2}" destId="{0307985F-9950-4A01-8D19-EF93F9E5C82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D33A92-3D0C-430B-96C0-269E10CCDFE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4A7062-576A-48F9-A14A-CAC7C7F60128}">
      <dgm:prSet phldrT="[Texte]" custT="1"/>
      <dgm:spPr/>
      <dgm:t>
        <a:bodyPr/>
        <a:lstStyle/>
        <a:p>
          <a:r>
            <a:rPr lang="fr-FR" sz="1600" dirty="0" smtClean="0"/>
            <a:t>VC</a:t>
          </a:r>
          <a:endParaRPr lang="fr-FR" sz="1600" dirty="0"/>
        </a:p>
      </dgm:t>
    </dgm:pt>
    <dgm:pt modelId="{F972D492-9EE5-404E-82EA-A2223C13A1C1}" type="parTrans" cxnId="{B58DED5C-206B-4836-A947-BDDF0B32D7D9}">
      <dgm:prSet/>
      <dgm:spPr/>
      <dgm:t>
        <a:bodyPr/>
        <a:lstStyle/>
        <a:p>
          <a:endParaRPr lang="fr-FR"/>
        </a:p>
      </dgm:t>
    </dgm:pt>
    <dgm:pt modelId="{D8DB7DB8-F67E-4094-A82F-D00DD92DAF86}" type="sibTrans" cxnId="{B58DED5C-206B-4836-A947-BDDF0B32D7D9}">
      <dgm:prSet/>
      <dgm:spPr/>
      <dgm:t>
        <a:bodyPr/>
        <a:lstStyle/>
        <a:p>
          <a:endParaRPr lang="fr-FR"/>
        </a:p>
      </dgm:t>
    </dgm:pt>
    <dgm:pt modelId="{E5974F2B-9955-4064-8367-A56472805EA9}">
      <dgm:prSet phldrT="[Texte]" custT="1"/>
      <dgm:spPr/>
      <dgm:t>
        <a:bodyPr/>
        <a:lstStyle/>
        <a:p>
          <a:r>
            <a:rPr lang="fr-FR" sz="1100" dirty="0" smtClean="0"/>
            <a:t>github.com/</a:t>
          </a:r>
          <a:r>
            <a:rPr lang="fr-FR" sz="1100" dirty="0" err="1" smtClean="0"/>
            <a:t>VcDevel</a:t>
          </a:r>
          <a:r>
            <a:rPr lang="fr-FR" sz="1100" dirty="0" smtClean="0"/>
            <a:t>/VC</a:t>
          </a:r>
          <a:endParaRPr lang="fr-FR" sz="1100" dirty="0"/>
        </a:p>
      </dgm:t>
    </dgm:pt>
    <dgm:pt modelId="{61EE2A1B-DBBE-40C4-8ADF-ED346F591913}" type="parTrans" cxnId="{0BF11D18-6836-45DC-9751-6FCBC3F18016}">
      <dgm:prSet/>
      <dgm:spPr/>
      <dgm:t>
        <a:bodyPr/>
        <a:lstStyle/>
        <a:p>
          <a:endParaRPr lang="fr-FR"/>
        </a:p>
      </dgm:t>
    </dgm:pt>
    <dgm:pt modelId="{99A2CD77-708D-4D24-BA47-4F0C6BE9DD4F}" type="sibTrans" cxnId="{0BF11D18-6836-45DC-9751-6FCBC3F18016}">
      <dgm:prSet/>
      <dgm:spPr/>
      <dgm:t>
        <a:bodyPr/>
        <a:lstStyle/>
        <a:p>
          <a:endParaRPr lang="fr-FR"/>
        </a:p>
      </dgm:t>
    </dgm:pt>
    <dgm:pt modelId="{A2129EA6-D5CA-44FE-859E-AE8C0DC875A7}">
      <dgm:prSet phldrT="[Texte]" custT="1"/>
      <dgm:spPr/>
      <dgm:t>
        <a:bodyPr/>
        <a:lstStyle/>
        <a:p>
          <a:r>
            <a:rPr lang="fr-FR" sz="1100" dirty="0" smtClean="0"/>
            <a:t>Candidat pour le standard</a:t>
          </a:r>
          <a:endParaRPr lang="fr-FR" sz="1100" dirty="0"/>
        </a:p>
      </dgm:t>
    </dgm:pt>
    <dgm:pt modelId="{257410C4-88F6-4765-98A3-69E1BD65478B}" type="parTrans" cxnId="{7C39B3C6-8C04-444B-BEE4-85FF2384FBC6}">
      <dgm:prSet/>
      <dgm:spPr/>
      <dgm:t>
        <a:bodyPr/>
        <a:lstStyle/>
        <a:p>
          <a:endParaRPr lang="fr-FR"/>
        </a:p>
      </dgm:t>
    </dgm:pt>
    <dgm:pt modelId="{A2D394D9-C657-441E-9B91-62E304DAD79A}" type="sibTrans" cxnId="{7C39B3C6-8C04-444B-BEE4-85FF2384FBC6}">
      <dgm:prSet/>
      <dgm:spPr/>
      <dgm:t>
        <a:bodyPr/>
        <a:lstStyle/>
        <a:p>
          <a:endParaRPr lang="fr-FR"/>
        </a:p>
      </dgm:t>
    </dgm:pt>
    <dgm:pt modelId="{1F23DBAE-E9B3-4397-9438-4144A970C6C0}">
      <dgm:prSet phldrT="[Texte]" custT="1"/>
      <dgm:spPr/>
      <dgm:t>
        <a:bodyPr/>
        <a:lstStyle/>
        <a:p>
          <a:r>
            <a:rPr lang="fr-FR" sz="1600" dirty="0" err="1" smtClean="0"/>
            <a:t>dimsum</a:t>
          </a:r>
          <a:endParaRPr lang="fr-FR" sz="1600" dirty="0"/>
        </a:p>
      </dgm:t>
    </dgm:pt>
    <dgm:pt modelId="{6B900230-1E6C-475E-AC8F-CC29D4952F81}" type="parTrans" cxnId="{8C80F65B-F32C-4A92-9670-BD6F07C02636}">
      <dgm:prSet/>
      <dgm:spPr/>
      <dgm:t>
        <a:bodyPr/>
        <a:lstStyle/>
        <a:p>
          <a:endParaRPr lang="fr-FR"/>
        </a:p>
      </dgm:t>
    </dgm:pt>
    <dgm:pt modelId="{F333CE26-0BFF-4DB3-82EC-9E700E41FFBC}" type="sibTrans" cxnId="{8C80F65B-F32C-4A92-9670-BD6F07C02636}">
      <dgm:prSet/>
      <dgm:spPr/>
      <dgm:t>
        <a:bodyPr/>
        <a:lstStyle/>
        <a:p>
          <a:endParaRPr lang="fr-FR"/>
        </a:p>
      </dgm:t>
    </dgm:pt>
    <dgm:pt modelId="{98BC7DE9-BED9-4279-82D0-D08A3B54984F}">
      <dgm:prSet phldrT="[Texte]"/>
      <dgm:spPr/>
      <dgm:t>
        <a:bodyPr/>
        <a:lstStyle/>
        <a:p>
          <a:r>
            <a:rPr lang="fr-FR" dirty="0" smtClean="0"/>
            <a:t>github.com/</a:t>
          </a:r>
          <a:r>
            <a:rPr lang="fr-FR" dirty="0" err="1" smtClean="0"/>
            <a:t>google</a:t>
          </a:r>
          <a:r>
            <a:rPr lang="fr-FR" dirty="0" smtClean="0"/>
            <a:t>/</a:t>
          </a:r>
          <a:r>
            <a:rPr lang="fr-FR" dirty="0" err="1" smtClean="0"/>
            <a:t>dimsum</a:t>
          </a:r>
          <a:endParaRPr lang="fr-FR" dirty="0"/>
        </a:p>
      </dgm:t>
    </dgm:pt>
    <dgm:pt modelId="{A0C25848-6E58-4633-A746-063864439AA0}" type="parTrans" cxnId="{BEF1CBA8-9478-4AF1-A65F-682A6D0E8A71}">
      <dgm:prSet/>
      <dgm:spPr/>
      <dgm:t>
        <a:bodyPr/>
        <a:lstStyle/>
        <a:p>
          <a:endParaRPr lang="fr-FR"/>
        </a:p>
      </dgm:t>
    </dgm:pt>
    <dgm:pt modelId="{839D047B-4E54-4EF7-A995-490E88CAA39F}" type="sibTrans" cxnId="{BEF1CBA8-9478-4AF1-A65F-682A6D0E8A71}">
      <dgm:prSet/>
      <dgm:spPr/>
      <dgm:t>
        <a:bodyPr/>
        <a:lstStyle/>
        <a:p>
          <a:endParaRPr lang="fr-FR"/>
        </a:p>
      </dgm:t>
    </dgm:pt>
    <dgm:pt modelId="{D19AC719-413D-42CC-8DEE-57D703979ADB}">
      <dgm:prSet phldrT="[Texte]" custT="1"/>
      <dgm:spPr/>
      <dgm:t>
        <a:bodyPr/>
        <a:lstStyle/>
        <a:p>
          <a:r>
            <a:rPr lang="fr-FR" sz="1600" dirty="0" err="1" smtClean="0"/>
            <a:t>libsimdpp</a:t>
          </a:r>
          <a:endParaRPr lang="fr-FR" sz="1600" dirty="0"/>
        </a:p>
      </dgm:t>
    </dgm:pt>
    <dgm:pt modelId="{3AAD745A-42A8-43DB-8E31-C8A563A4DD8A}" type="parTrans" cxnId="{2FDBAE21-B337-4615-AFF8-FA070EF09AF1}">
      <dgm:prSet/>
      <dgm:spPr/>
      <dgm:t>
        <a:bodyPr/>
        <a:lstStyle/>
        <a:p>
          <a:endParaRPr lang="fr-FR"/>
        </a:p>
      </dgm:t>
    </dgm:pt>
    <dgm:pt modelId="{06E7A1F7-2F3E-4D56-A12B-0F31AB3A55E4}" type="sibTrans" cxnId="{2FDBAE21-B337-4615-AFF8-FA070EF09AF1}">
      <dgm:prSet/>
      <dgm:spPr/>
      <dgm:t>
        <a:bodyPr/>
        <a:lstStyle/>
        <a:p>
          <a:endParaRPr lang="fr-FR"/>
        </a:p>
      </dgm:t>
    </dgm:pt>
    <dgm:pt modelId="{634B3C79-42EA-414D-A9DE-1ABCA03484B8}">
      <dgm:prSet phldrT="[Texte]"/>
      <dgm:spPr/>
      <dgm:t>
        <a:bodyPr/>
        <a:lstStyle/>
        <a:p>
          <a:r>
            <a:rPr lang="fr-FR" dirty="0" smtClean="0"/>
            <a:t>p12tic/</a:t>
          </a:r>
          <a:r>
            <a:rPr lang="fr-FR" dirty="0" err="1" smtClean="0"/>
            <a:t>libsimdpp</a:t>
          </a:r>
          <a:endParaRPr lang="fr-FR" dirty="0"/>
        </a:p>
      </dgm:t>
    </dgm:pt>
    <dgm:pt modelId="{072F9E8A-5345-4BD0-85F1-C68A172C5300}" type="parTrans" cxnId="{3CF208D4-DD7D-4E38-AC4E-526834802A01}">
      <dgm:prSet/>
      <dgm:spPr/>
      <dgm:t>
        <a:bodyPr/>
        <a:lstStyle/>
        <a:p>
          <a:endParaRPr lang="fr-FR"/>
        </a:p>
      </dgm:t>
    </dgm:pt>
    <dgm:pt modelId="{7B2CF049-2D6C-42D2-A318-9917E03F79C3}" type="sibTrans" cxnId="{3CF208D4-DD7D-4E38-AC4E-526834802A01}">
      <dgm:prSet/>
      <dgm:spPr/>
      <dgm:t>
        <a:bodyPr/>
        <a:lstStyle/>
        <a:p>
          <a:endParaRPr lang="fr-FR"/>
        </a:p>
      </dgm:t>
    </dgm:pt>
    <dgm:pt modelId="{8A263DD3-B045-45F7-8F55-4DCD10A3944A}" type="pres">
      <dgm:prSet presAssocID="{BFD33A92-3D0C-430B-96C0-269E10CCDF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6AB6F60-A899-4367-8094-54ADCC2FFB00}" type="pres">
      <dgm:prSet presAssocID="{804A7062-576A-48F9-A14A-CAC7C7F60128}" presName="composite" presStyleCnt="0"/>
      <dgm:spPr/>
    </dgm:pt>
    <dgm:pt modelId="{E0BE20A9-0688-4CBE-B9F1-472B5789F631}" type="pres">
      <dgm:prSet presAssocID="{804A7062-576A-48F9-A14A-CAC7C7F601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CF47C8-B238-4FAD-8DEC-AE3C66250983}" type="pres">
      <dgm:prSet presAssocID="{804A7062-576A-48F9-A14A-CAC7C7F6012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7C1F56-4AA6-43EF-97E0-AA77643E10D0}" type="pres">
      <dgm:prSet presAssocID="{D8DB7DB8-F67E-4094-A82F-D00DD92DAF86}" presName="space" presStyleCnt="0"/>
      <dgm:spPr/>
    </dgm:pt>
    <dgm:pt modelId="{4F120EB4-F480-45FA-BD4A-AD7F4CB675D5}" type="pres">
      <dgm:prSet presAssocID="{1F23DBAE-E9B3-4397-9438-4144A970C6C0}" presName="composite" presStyleCnt="0"/>
      <dgm:spPr/>
    </dgm:pt>
    <dgm:pt modelId="{230DAF65-F8A8-44DF-9A3E-A3528F186E3F}" type="pres">
      <dgm:prSet presAssocID="{1F23DBAE-E9B3-4397-9438-4144A970C6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126810-4AE2-4976-8308-085FB5762438}" type="pres">
      <dgm:prSet presAssocID="{1F23DBAE-E9B3-4397-9438-4144A970C6C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157F14-CBA1-470E-9C62-E53F0E2EE080}" type="pres">
      <dgm:prSet presAssocID="{F333CE26-0BFF-4DB3-82EC-9E700E41FFBC}" presName="space" presStyleCnt="0"/>
      <dgm:spPr/>
    </dgm:pt>
    <dgm:pt modelId="{548304D7-DBEC-4D64-B28D-9DC2FDD0F52B}" type="pres">
      <dgm:prSet presAssocID="{D19AC719-413D-42CC-8DEE-57D703979ADB}" presName="composite" presStyleCnt="0"/>
      <dgm:spPr/>
    </dgm:pt>
    <dgm:pt modelId="{0244F200-C01F-469E-8982-E34B59ACB109}" type="pres">
      <dgm:prSet presAssocID="{D19AC719-413D-42CC-8DEE-57D703979A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20F05F-19B2-419D-B832-49690CED5B97}" type="pres">
      <dgm:prSet presAssocID="{D19AC719-413D-42CC-8DEE-57D703979AD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BE2A7F6-C08A-4DC4-8CCA-99DF3D66708B}" type="presOf" srcId="{D19AC719-413D-42CC-8DEE-57D703979ADB}" destId="{0244F200-C01F-469E-8982-E34B59ACB109}" srcOrd="0" destOrd="0" presId="urn:microsoft.com/office/officeart/2005/8/layout/hList1"/>
    <dgm:cxn modelId="{D5C51268-176C-4D7B-8C31-50E9DCE42078}" type="presOf" srcId="{98BC7DE9-BED9-4279-82D0-D08A3B54984F}" destId="{D3126810-4AE2-4976-8308-085FB5762438}" srcOrd="0" destOrd="0" presId="urn:microsoft.com/office/officeart/2005/8/layout/hList1"/>
    <dgm:cxn modelId="{A06E9B01-84AD-49A0-A8C4-F8668DF54C82}" type="presOf" srcId="{A2129EA6-D5CA-44FE-859E-AE8C0DC875A7}" destId="{C4CF47C8-B238-4FAD-8DEC-AE3C66250983}" srcOrd="0" destOrd="1" presId="urn:microsoft.com/office/officeart/2005/8/layout/hList1"/>
    <dgm:cxn modelId="{2FDBAE21-B337-4615-AFF8-FA070EF09AF1}" srcId="{BFD33A92-3D0C-430B-96C0-269E10CCDFE0}" destId="{D19AC719-413D-42CC-8DEE-57D703979ADB}" srcOrd="2" destOrd="0" parTransId="{3AAD745A-42A8-43DB-8E31-C8A563A4DD8A}" sibTransId="{06E7A1F7-2F3E-4D56-A12B-0F31AB3A55E4}"/>
    <dgm:cxn modelId="{B9A1FE48-AA03-48CA-949B-0DA72384EE1B}" type="presOf" srcId="{BFD33A92-3D0C-430B-96C0-269E10CCDFE0}" destId="{8A263DD3-B045-45F7-8F55-4DCD10A3944A}" srcOrd="0" destOrd="0" presId="urn:microsoft.com/office/officeart/2005/8/layout/hList1"/>
    <dgm:cxn modelId="{7C39B3C6-8C04-444B-BEE4-85FF2384FBC6}" srcId="{804A7062-576A-48F9-A14A-CAC7C7F60128}" destId="{A2129EA6-D5CA-44FE-859E-AE8C0DC875A7}" srcOrd="1" destOrd="0" parTransId="{257410C4-88F6-4765-98A3-69E1BD65478B}" sibTransId="{A2D394D9-C657-441E-9B91-62E304DAD79A}"/>
    <dgm:cxn modelId="{BEF1CBA8-9478-4AF1-A65F-682A6D0E8A71}" srcId="{1F23DBAE-E9B3-4397-9438-4144A970C6C0}" destId="{98BC7DE9-BED9-4279-82D0-D08A3B54984F}" srcOrd="0" destOrd="0" parTransId="{A0C25848-6E58-4633-A746-063864439AA0}" sibTransId="{839D047B-4E54-4EF7-A995-490E88CAA39F}"/>
    <dgm:cxn modelId="{8C80F65B-F32C-4A92-9670-BD6F07C02636}" srcId="{BFD33A92-3D0C-430B-96C0-269E10CCDFE0}" destId="{1F23DBAE-E9B3-4397-9438-4144A970C6C0}" srcOrd="1" destOrd="0" parTransId="{6B900230-1E6C-475E-AC8F-CC29D4952F81}" sibTransId="{F333CE26-0BFF-4DB3-82EC-9E700E41FFBC}"/>
    <dgm:cxn modelId="{B58DED5C-206B-4836-A947-BDDF0B32D7D9}" srcId="{BFD33A92-3D0C-430B-96C0-269E10CCDFE0}" destId="{804A7062-576A-48F9-A14A-CAC7C7F60128}" srcOrd="0" destOrd="0" parTransId="{F972D492-9EE5-404E-82EA-A2223C13A1C1}" sibTransId="{D8DB7DB8-F67E-4094-A82F-D00DD92DAF86}"/>
    <dgm:cxn modelId="{0BF11D18-6836-45DC-9751-6FCBC3F18016}" srcId="{804A7062-576A-48F9-A14A-CAC7C7F60128}" destId="{E5974F2B-9955-4064-8367-A56472805EA9}" srcOrd="0" destOrd="0" parTransId="{61EE2A1B-DBBE-40C4-8ADF-ED346F591913}" sibTransId="{99A2CD77-708D-4D24-BA47-4F0C6BE9DD4F}"/>
    <dgm:cxn modelId="{A98CB192-30AC-4FBA-A8E7-F5039D380392}" type="presOf" srcId="{1F23DBAE-E9B3-4397-9438-4144A970C6C0}" destId="{230DAF65-F8A8-44DF-9A3E-A3528F186E3F}" srcOrd="0" destOrd="0" presId="urn:microsoft.com/office/officeart/2005/8/layout/hList1"/>
    <dgm:cxn modelId="{485528DC-71B4-4A92-89E0-BEB741919F46}" type="presOf" srcId="{634B3C79-42EA-414D-A9DE-1ABCA03484B8}" destId="{8020F05F-19B2-419D-B832-49690CED5B97}" srcOrd="0" destOrd="0" presId="urn:microsoft.com/office/officeart/2005/8/layout/hList1"/>
    <dgm:cxn modelId="{44586C92-5CB6-4611-90DA-A88F63F6A224}" type="presOf" srcId="{E5974F2B-9955-4064-8367-A56472805EA9}" destId="{C4CF47C8-B238-4FAD-8DEC-AE3C66250983}" srcOrd="0" destOrd="0" presId="urn:microsoft.com/office/officeart/2005/8/layout/hList1"/>
    <dgm:cxn modelId="{3CF208D4-DD7D-4E38-AC4E-526834802A01}" srcId="{D19AC719-413D-42CC-8DEE-57D703979ADB}" destId="{634B3C79-42EA-414D-A9DE-1ABCA03484B8}" srcOrd="0" destOrd="0" parTransId="{072F9E8A-5345-4BD0-85F1-C68A172C5300}" sibTransId="{7B2CF049-2D6C-42D2-A318-9917E03F79C3}"/>
    <dgm:cxn modelId="{A9DD608F-40F7-44E5-B191-B1CF61BD8928}" type="presOf" srcId="{804A7062-576A-48F9-A14A-CAC7C7F60128}" destId="{E0BE20A9-0688-4CBE-B9F1-472B5789F631}" srcOrd="0" destOrd="0" presId="urn:microsoft.com/office/officeart/2005/8/layout/hList1"/>
    <dgm:cxn modelId="{9BFCA238-7D62-4882-847E-26B86F229320}" type="presParOf" srcId="{8A263DD3-B045-45F7-8F55-4DCD10A3944A}" destId="{26AB6F60-A899-4367-8094-54ADCC2FFB00}" srcOrd="0" destOrd="0" presId="urn:microsoft.com/office/officeart/2005/8/layout/hList1"/>
    <dgm:cxn modelId="{71B8B05E-34BC-48D3-8EFE-31BFA643D2F0}" type="presParOf" srcId="{26AB6F60-A899-4367-8094-54ADCC2FFB00}" destId="{E0BE20A9-0688-4CBE-B9F1-472B5789F631}" srcOrd="0" destOrd="0" presId="urn:microsoft.com/office/officeart/2005/8/layout/hList1"/>
    <dgm:cxn modelId="{8F725860-51D2-4528-81BC-4FF9FB3DD73E}" type="presParOf" srcId="{26AB6F60-A899-4367-8094-54ADCC2FFB00}" destId="{C4CF47C8-B238-4FAD-8DEC-AE3C66250983}" srcOrd="1" destOrd="0" presId="urn:microsoft.com/office/officeart/2005/8/layout/hList1"/>
    <dgm:cxn modelId="{24CECC4B-FF51-417B-91F8-36BFA1AF3816}" type="presParOf" srcId="{8A263DD3-B045-45F7-8F55-4DCD10A3944A}" destId="{A57C1F56-4AA6-43EF-97E0-AA77643E10D0}" srcOrd="1" destOrd="0" presId="urn:microsoft.com/office/officeart/2005/8/layout/hList1"/>
    <dgm:cxn modelId="{3D5C2FC9-14B3-40C1-B8CD-26A627C66AE4}" type="presParOf" srcId="{8A263DD3-B045-45F7-8F55-4DCD10A3944A}" destId="{4F120EB4-F480-45FA-BD4A-AD7F4CB675D5}" srcOrd="2" destOrd="0" presId="urn:microsoft.com/office/officeart/2005/8/layout/hList1"/>
    <dgm:cxn modelId="{CE66F5E2-2B8D-4F4C-A1BD-2C4C0B56599C}" type="presParOf" srcId="{4F120EB4-F480-45FA-BD4A-AD7F4CB675D5}" destId="{230DAF65-F8A8-44DF-9A3E-A3528F186E3F}" srcOrd="0" destOrd="0" presId="urn:microsoft.com/office/officeart/2005/8/layout/hList1"/>
    <dgm:cxn modelId="{04B3AEB6-AA23-4B9E-89DA-1E78906BB88E}" type="presParOf" srcId="{4F120EB4-F480-45FA-BD4A-AD7F4CB675D5}" destId="{D3126810-4AE2-4976-8308-085FB5762438}" srcOrd="1" destOrd="0" presId="urn:microsoft.com/office/officeart/2005/8/layout/hList1"/>
    <dgm:cxn modelId="{6D127A45-9223-49AD-BF86-35B89E5CD088}" type="presParOf" srcId="{8A263DD3-B045-45F7-8F55-4DCD10A3944A}" destId="{53157F14-CBA1-470E-9C62-E53F0E2EE080}" srcOrd="3" destOrd="0" presId="urn:microsoft.com/office/officeart/2005/8/layout/hList1"/>
    <dgm:cxn modelId="{DC929667-F31D-4202-A2EA-9C5265B454F1}" type="presParOf" srcId="{8A263DD3-B045-45F7-8F55-4DCD10A3944A}" destId="{548304D7-DBEC-4D64-B28D-9DC2FDD0F52B}" srcOrd="4" destOrd="0" presId="urn:microsoft.com/office/officeart/2005/8/layout/hList1"/>
    <dgm:cxn modelId="{C235C974-6D1F-4104-BC54-6D2B1B4CDB3C}" type="presParOf" srcId="{548304D7-DBEC-4D64-B28D-9DC2FDD0F52B}" destId="{0244F200-C01F-469E-8982-E34B59ACB109}" srcOrd="0" destOrd="0" presId="urn:microsoft.com/office/officeart/2005/8/layout/hList1"/>
    <dgm:cxn modelId="{40E107E1-8089-4C14-850F-C8CD1ADCDBF8}" type="presParOf" srcId="{548304D7-DBEC-4D64-B28D-9DC2FDD0F52B}" destId="{8020F05F-19B2-419D-B832-49690CED5B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D33A92-3D0C-430B-96C0-269E10CCDFE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4A7062-576A-48F9-A14A-CAC7C7F60128}">
      <dgm:prSet phldrT="[Texte]"/>
      <dgm:spPr/>
      <dgm:t>
        <a:bodyPr/>
        <a:lstStyle/>
        <a:p>
          <a:r>
            <a:rPr lang="fr-FR" dirty="0" err="1" smtClean="0"/>
            <a:t>tsimd</a:t>
          </a:r>
          <a:endParaRPr lang="fr-FR" dirty="0"/>
        </a:p>
      </dgm:t>
    </dgm:pt>
    <dgm:pt modelId="{F972D492-9EE5-404E-82EA-A2223C13A1C1}" type="parTrans" cxnId="{B58DED5C-206B-4836-A947-BDDF0B32D7D9}">
      <dgm:prSet/>
      <dgm:spPr/>
      <dgm:t>
        <a:bodyPr/>
        <a:lstStyle/>
        <a:p>
          <a:endParaRPr lang="fr-FR"/>
        </a:p>
      </dgm:t>
    </dgm:pt>
    <dgm:pt modelId="{D8DB7DB8-F67E-4094-A82F-D00DD92DAF86}" type="sibTrans" cxnId="{B58DED5C-206B-4836-A947-BDDF0B32D7D9}">
      <dgm:prSet/>
      <dgm:spPr/>
      <dgm:t>
        <a:bodyPr/>
        <a:lstStyle/>
        <a:p>
          <a:endParaRPr lang="fr-FR"/>
        </a:p>
      </dgm:t>
    </dgm:pt>
    <dgm:pt modelId="{E5974F2B-9955-4064-8367-A56472805EA9}">
      <dgm:prSet phldrT="[Texte]"/>
      <dgm:spPr/>
      <dgm:t>
        <a:bodyPr/>
        <a:lstStyle/>
        <a:p>
          <a:r>
            <a:rPr lang="fr-FR" dirty="0" err="1" smtClean="0"/>
            <a:t>ospray</a:t>
          </a:r>
          <a:r>
            <a:rPr lang="fr-FR" dirty="0" smtClean="0"/>
            <a:t>/</a:t>
          </a:r>
          <a:r>
            <a:rPr lang="fr-FR" dirty="0" err="1" smtClean="0"/>
            <a:t>tsimd</a:t>
          </a:r>
          <a:endParaRPr lang="fr-FR" dirty="0"/>
        </a:p>
      </dgm:t>
    </dgm:pt>
    <dgm:pt modelId="{61EE2A1B-DBBE-40C4-8ADF-ED346F591913}" type="parTrans" cxnId="{0BF11D18-6836-45DC-9751-6FCBC3F18016}">
      <dgm:prSet/>
      <dgm:spPr/>
      <dgm:t>
        <a:bodyPr/>
        <a:lstStyle/>
        <a:p>
          <a:endParaRPr lang="fr-FR"/>
        </a:p>
      </dgm:t>
    </dgm:pt>
    <dgm:pt modelId="{99A2CD77-708D-4D24-BA47-4F0C6BE9DD4F}" type="sibTrans" cxnId="{0BF11D18-6836-45DC-9751-6FCBC3F18016}">
      <dgm:prSet/>
      <dgm:spPr/>
      <dgm:t>
        <a:bodyPr/>
        <a:lstStyle/>
        <a:p>
          <a:endParaRPr lang="fr-FR"/>
        </a:p>
      </dgm:t>
    </dgm:pt>
    <dgm:pt modelId="{1F23DBAE-E9B3-4397-9438-4144A970C6C0}">
      <dgm:prSet phldrT="[Texte]"/>
      <dgm:spPr/>
      <dgm:t>
        <a:bodyPr/>
        <a:lstStyle/>
        <a:p>
          <a:r>
            <a:rPr lang="fr-FR" dirty="0" err="1" smtClean="0"/>
            <a:t>xsimd</a:t>
          </a:r>
          <a:endParaRPr lang="fr-FR" dirty="0"/>
        </a:p>
      </dgm:t>
    </dgm:pt>
    <dgm:pt modelId="{6B900230-1E6C-475E-AC8F-CC29D4952F81}" type="parTrans" cxnId="{8C80F65B-F32C-4A92-9670-BD6F07C02636}">
      <dgm:prSet/>
      <dgm:spPr/>
      <dgm:t>
        <a:bodyPr/>
        <a:lstStyle/>
        <a:p>
          <a:endParaRPr lang="fr-FR"/>
        </a:p>
      </dgm:t>
    </dgm:pt>
    <dgm:pt modelId="{F333CE26-0BFF-4DB3-82EC-9E700E41FFBC}" type="sibTrans" cxnId="{8C80F65B-F32C-4A92-9670-BD6F07C02636}">
      <dgm:prSet/>
      <dgm:spPr/>
      <dgm:t>
        <a:bodyPr/>
        <a:lstStyle/>
        <a:p>
          <a:endParaRPr lang="fr-FR"/>
        </a:p>
      </dgm:t>
    </dgm:pt>
    <dgm:pt modelId="{98BC7DE9-BED9-4279-82D0-D08A3B54984F}">
      <dgm:prSet phldrT="[Texte]"/>
      <dgm:spPr/>
      <dgm:t>
        <a:bodyPr/>
        <a:lstStyle/>
        <a:p>
          <a:r>
            <a:rPr lang="fr-FR" dirty="0" smtClean="0"/>
            <a:t>/</a:t>
          </a:r>
          <a:r>
            <a:rPr lang="fr-FR" dirty="0" err="1" smtClean="0"/>
            <a:t>xtensor-stack</a:t>
          </a:r>
          <a:r>
            <a:rPr lang="fr-FR" dirty="0" smtClean="0"/>
            <a:t>/</a:t>
          </a:r>
          <a:r>
            <a:rPr lang="fr-FR" dirty="0" err="1" smtClean="0"/>
            <a:t>xsimd</a:t>
          </a:r>
          <a:endParaRPr lang="fr-FR" dirty="0"/>
        </a:p>
      </dgm:t>
    </dgm:pt>
    <dgm:pt modelId="{A0C25848-6E58-4633-A746-063864439AA0}" type="parTrans" cxnId="{BEF1CBA8-9478-4AF1-A65F-682A6D0E8A71}">
      <dgm:prSet/>
      <dgm:spPr/>
      <dgm:t>
        <a:bodyPr/>
        <a:lstStyle/>
        <a:p>
          <a:endParaRPr lang="fr-FR"/>
        </a:p>
      </dgm:t>
    </dgm:pt>
    <dgm:pt modelId="{839D047B-4E54-4EF7-A995-490E88CAA39F}" type="sibTrans" cxnId="{BEF1CBA8-9478-4AF1-A65F-682A6D0E8A71}">
      <dgm:prSet/>
      <dgm:spPr/>
      <dgm:t>
        <a:bodyPr/>
        <a:lstStyle/>
        <a:p>
          <a:endParaRPr lang="fr-FR"/>
        </a:p>
      </dgm:t>
    </dgm:pt>
    <dgm:pt modelId="{D19AC719-413D-42CC-8DEE-57D703979ADB}">
      <dgm:prSet phldrT="[Texte]"/>
      <dgm:spPr/>
      <dgm:t>
        <a:bodyPr/>
        <a:lstStyle/>
        <a:p>
          <a:r>
            <a:rPr lang="fr-FR" dirty="0" err="1" smtClean="0"/>
            <a:t>boost</a:t>
          </a:r>
          <a:r>
            <a:rPr lang="fr-FR" dirty="0" smtClean="0"/>
            <a:t> </a:t>
          </a:r>
          <a:r>
            <a:rPr lang="fr-FR" dirty="0" err="1" smtClean="0"/>
            <a:t>simd</a:t>
          </a:r>
          <a:endParaRPr lang="fr-FR" dirty="0"/>
        </a:p>
      </dgm:t>
    </dgm:pt>
    <dgm:pt modelId="{3AAD745A-42A8-43DB-8E31-C8A563A4DD8A}" type="parTrans" cxnId="{2FDBAE21-B337-4615-AFF8-FA070EF09AF1}">
      <dgm:prSet/>
      <dgm:spPr/>
      <dgm:t>
        <a:bodyPr/>
        <a:lstStyle/>
        <a:p>
          <a:endParaRPr lang="fr-FR"/>
        </a:p>
      </dgm:t>
    </dgm:pt>
    <dgm:pt modelId="{06E7A1F7-2F3E-4D56-A12B-0F31AB3A55E4}" type="sibTrans" cxnId="{2FDBAE21-B337-4615-AFF8-FA070EF09AF1}">
      <dgm:prSet/>
      <dgm:spPr/>
      <dgm:t>
        <a:bodyPr/>
        <a:lstStyle/>
        <a:p>
          <a:endParaRPr lang="fr-FR"/>
        </a:p>
      </dgm:t>
    </dgm:pt>
    <dgm:pt modelId="{634B3C79-42EA-414D-A9DE-1ABCA03484B8}">
      <dgm:prSet phldrT="[Texte]"/>
      <dgm:spPr/>
      <dgm:t>
        <a:bodyPr/>
        <a:lstStyle/>
        <a:p>
          <a:r>
            <a:rPr lang="fr-FR" dirty="0" smtClean="0"/>
            <a:t>Plus maintenu !</a:t>
          </a:r>
          <a:endParaRPr lang="fr-FR" dirty="0"/>
        </a:p>
      </dgm:t>
    </dgm:pt>
    <dgm:pt modelId="{072F9E8A-5345-4BD0-85F1-C68A172C5300}" type="parTrans" cxnId="{3CF208D4-DD7D-4E38-AC4E-526834802A01}">
      <dgm:prSet/>
      <dgm:spPr/>
      <dgm:t>
        <a:bodyPr/>
        <a:lstStyle/>
        <a:p>
          <a:endParaRPr lang="fr-FR"/>
        </a:p>
      </dgm:t>
    </dgm:pt>
    <dgm:pt modelId="{7B2CF049-2D6C-42D2-A318-9917E03F79C3}" type="sibTrans" cxnId="{3CF208D4-DD7D-4E38-AC4E-526834802A01}">
      <dgm:prSet/>
      <dgm:spPr/>
      <dgm:t>
        <a:bodyPr/>
        <a:lstStyle/>
        <a:p>
          <a:endParaRPr lang="fr-FR"/>
        </a:p>
      </dgm:t>
    </dgm:pt>
    <dgm:pt modelId="{8A263DD3-B045-45F7-8F55-4DCD10A3944A}" type="pres">
      <dgm:prSet presAssocID="{BFD33A92-3D0C-430B-96C0-269E10CCDF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6AB6F60-A899-4367-8094-54ADCC2FFB00}" type="pres">
      <dgm:prSet presAssocID="{804A7062-576A-48F9-A14A-CAC7C7F60128}" presName="composite" presStyleCnt="0"/>
      <dgm:spPr/>
    </dgm:pt>
    <dgm:pt modelId="{E0BE20A9-0688-4CBE-B9F1-472B5789F631}" type="pres">
      <dgm:prSet presAssocID="{804A7062-576A-48F9-A14A-CAC7C7F601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CF47C8-B238-4FAD-8DEC-AE3C66250983}" type="pres">
      <dgm:prSet presAssocID="{804A7062-576A-48F9-A14A-CAC7C7F6012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7C1F56-4AA6-43EF-97E0-AA77643E10D0}" type="pres">
      <dgm:prSet presAssocID="{D8DB7DB8-F67E-4094-A82F-D00DD92DAF86}" presName="space" presStyleCnt="0"/>
      <dgm:spPr/>
    </dgm:pt>
    <dgm:pt modelId="{4F120EB4-F480-45FA-BD4A-AD7F4CB675D5}" type="pres">
      <dgm:prSet presAssocID="{1F23DBAE-E9B3-4397-9438-4144A970C6C0}" presName="composite" presStyleCnt="0"/>
      <dgm:spPr/>
    </dgm:pt>
    <dgm:pt modelId="{230DAF65-F8A8-44DF-9A3E-A3528F186E3F}" type="pres">
      <dgm:prSet presAssocID="{1F23DBAE-E9B3-4397-9438-4144A970C6C0}" presName="parTx" presStyleLbl="alignNode1" presStyleIdx="1" presStyleCnt="3" custScaleX="1268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126810-4AE2-4976-8308-085FB5762438}" type="pres">
      <dgm:prSet presAssocID="{1F23DBAE-E9B3-4397-9438-4144A970C6C0}" presName="desTx" presStyleLbl="alignAccFollowNode1" presStyleIdx="1" presStyleCnt="3" custScaleX="12692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157F14-CBA1-470E-9C62-E53F0E2EE080}" type="pres">
      <dgm:prSet presAssocID="{F333CE26-0BFF-4DB3-82EC-9E700E41FFBC}" presName="space" presStyleCnt="0"/>
      <dgm:spPr/>
    </dgm:pt>
    <dgm:pt modelId="{548304D7-DBEC-4D64-B28D-9DC2FDD0F52B}" type="pres">
      <dgm:prSet presAssocID="{D19AC719-413D-42CC-8DEE-57D703979ADB}" presName="composite" presStyleCnt="0"/>
      <dgm:spPr/>
    </dgm:pt>
    <dgm:pt modelId="{0244F200-C01F-469E-8982-E34B59ACB109}" type="pres">
      <dgm:prSet presAssocID="{D19AC719-413D-42CC-8DEE-57D703979A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20F05F-19B2-419D-B832-49690CED5B97}" type="pres">
      <dgm:prSet presAssocID="{D19AC719-413D-42CC-8DEE-57D703979AD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BE2A7F6-C08A-4DC4-8CCA-99DF3D66708B}" type="presOf" srcId="{D19AC719-413D-42CC-8DEE-57D703979ADB}" destId="{0244F200-C01F-469E-8982-E34B59ACB109}" srcOrd="0" destOrd="0" presId="urn:microsoft.com/office/officeart/2005/8/layout/hList1"/>
    <dgm:cxn modelId="{D5C51268-176C-4D7B-8C31-50E9DCE42078}" type="presOf" srcId="{98BC7DE9-BED9-4279-82D0-D08A3B54984F}" destId="{D3126810-4AE2-4976-8308-085FB5762438}" srcOrd="0" destOrd="0" presId="urn:microsoft.com/office/officeart/2005/8/layout/hList1"/>
    <dgm:cxn modelId="{2FDBAE21-B337-4615-AFF8-FA070EF09AF1}" srcId="{BFD33A92-3D0C-430B-96C0-269E10CCDFE0}" destId="{D19AC719-413D-42CC-8DEE-57D703979ADB}" srcOrd="2" destOrd="0" parTransId="{3AAD745A-42A8-43DB-8E31-C8A563A4DD8A}" sibTransId="{06E7A1F7-2F3E-4D56-A12B-0F31AB3A55E4}"/>
    <dgm:cxn modelId="{B9A1FE48-AA03-48CA-949B-0DA72384EE1B}" type="presOf" srcId="{BFD33A92-3D0C-430B-96C0-269E10CCDFE0}" destId="{8A263DD3-B045-45F7-8F55-4DCD10A3944A}" srcOrd="0" destOrd="0" presId="urn:microsoft.com/office/officeart/2005/8/layout/hList1"/>
    <dgm:cxn modelId="{BEF1CBA8-9478-4AF1-A65F-682A6D0E8A71}" srcId="{1F23DBAE-E9B3-4397-9438-4144A970C6C0}" destId="{98BC7DE9-BED9-4279-82D0-D08A3B54984F}" srcOrd="0" destOrd="0" parTransId="{A0C25848-6E58-4633-A746-063864439AA0}" sibTransId="{839D047B-4E54-4EF7-A995-490E88CAA39F}"/>
    <dgm:cxn modelId="{8C80F65B-F32C-4A92-9670-BD6F07C02636}" srcId="{BFD33A92-3D0C-430B-96C0-269E10CCDFE0}" destId="{1F23DBAE-E9B3-4397-9438-4144A970C6C0}" srcOrd="1" destOrd="0" parTransId="{6B900230-1E6C-475E-AC8F-CC29D4952F81}" sibTransId="{F333CE26-0BFF-4DB3-82EC-9E700E41FFBC}"/>
    <dgm:cxn modelId="{B58DED5C-206B-4836-A947-BDDF0B32D7D9}" srcId="{BFD33A92-3D0C-430B-96C0-269E10CCDFE0}" destId="{804A7062-576A-48F9-A14A-CAC7C7F60128}" srcOrd="0" destOrd="0" parTransId="{F972D492-9EE5-404E-82EA-A2223C13A1C1}" sibTransId="{D8DB7DB8-F67E-4094-A82F-D00DD92DAF86}"/>
    <dgm:cxn modelId="{0BF11D18-6836-45DC-9751-6FCBC3F18016}" srcId="{804A7062-576A-48F9-A14A-CAC7C7F60128}" destId="{E5974F2B-9955-4064-8367-A56472805EA9}" srcOrd="0" destOrd="0" parTransId="{61EE2A1B-DBBE-40C4-8ADF-ED346F591913}" sibTransId="{99A2CD77-708D-4D24-BA47-4F0C6BE9DD4F}"/>
    <dgm:cxn modelId="{A98CB192-30AC-4FBA-A8E7-F5039D380392}" type="presOf" srcId="{1F23DBAE-E9B3-4397-9438-4144A970C6C0}" destId="{230DAF65-F8A8-44DF-9A3E-A3528F186E3F}" srcOrd="0" destOrd="0" presId="urn:microsoft.com/office/officeart/2005/8/layout/hList1"/>
    <dgm:cxn modelId="{485528DC-71B4-4A92-89E0-BEB741919F46}" type="presOf" srcId="{634B3C79-42EA-414D-A9DE-1ABCA03484B8}" destId="{8020F05F-19B2-419D-B832-49690CED5B97}" srcOrd="0" destOrd="0" presId="urn:microsoft.com/office/officeart/2005/8/layout/hList1"/>
    <dgm:cxn modelId="{44586C92-5CB6-4611-90DA-A88F63F6A224}" type="presOf" srcId="{E5974F2B-9955-4064-8367-A56472805EA9}" destId="{C4CF47C8-B238-4FAD-8DEC-AE3C66250983}" srcOrd="0" destOrd="0" presId="urn:microsoft.com/office/officeart/2005/8/layout/hList1"/>
    <dgm:cxn modelId="{3CF208D4-DD7D-4E38-AC4E-526834802A01}" srcId="{D19AC719-413D-42CC-8DEE-57D703979ADB}" destId="{634B3C79-42EA-414D-A9DE-1ABCA03484B8}" srcOrd="0" destOrd="0" parTransId="{072F9E8A-5345-4BD0-85F1-C68A172C5300}" sibTransId="{7B2CF049-2D6C-42D2-A318-9917E03F79C3}"/>
    <dgm:cxn modelId="{A9DD608F-40F7-44E5-B191-B1CF61BD8928}" type="presOf" srcId="{804A7062-576A-48F9-A14A-CAC7C7F60128}" destId="{E0BE20A9-0688-4CBE-B9F1-472B5789F631}" srcOrd="0" destOrd="0" presId="urn:microsoft.com/office/officeart/2005/8/layout/hList1"/>
    <dgm:cxn modelId="{9BFCA238-7D62-4882-847E-26B86F229320}" type="presParOf" srcId="{8A263DD3-B045-45F7-8F55-4DCD10A3944A}" destId="{26AB6F60-A899-4367-8094-54ADCC2FFB00}" srcOrd="0" destOrd="0" presId="urn:microsoft.com/office/officeart/2005/8/layout/hList1"/>
    <dgm:cxn modelId="{71B8B05E-34BC-48D3-8EFE-31BFA643D2F0}" type="presParOf" srcId="{26AB6F60-A899-4367-8094-54ADCC2FFB00}" destId="{E0BE20A9-0688-4CBE-B9F1-472B5789F631}" srcOrd="0" destOrd="0" presId="urn:microsoft.com/office/officeart/2005/8/layout/hList1"/>
    <dgm:cxn modelId="{8F725860-51D2-4528-81BC-4FF9FB3DD73E}" type="presParOf" srcId="{26AB6F60-A899-4367-8094-54ADCC2FFB00}" destId="{C4CF47C8-B238-4FAD-8DEC-AE3C66250983}" srcOrd="1" destOrd="0" presId="urn:microsoft.com/office/officeart/2005/8/layout/hList1"/>
    <dgm:cxn modelId="{24CECC4B-FF51-417B-91F8-36BFA1AF3816}" type="presParOf" srcId="{8A263DD3-B045-45F7-8F55-4DCD10A3944A}" destId="{A57C1F56-4AA6-43EF-97E0-AA77643E10D0}" srcOrd="1" destOrd="0" presId="urn:microsoft.com/office/officeart/2005/8/layout/hList1"/>
    <dgm:cxn modelId="{3D5C2FC9-14B3-40C1-B8CD-26A627C66AE4}" type="presParOf" srcId="{8A263DD3-B045-45F7-8F55-4DCD10A3944A}" destId="{4F120EB4-F480-45FA-BD4A-AD7F4CB675D5}" srcOrd="2" destOrd="0" presId="urn:microsoft.com/office/officeart/2005/8/layout/hList1"/>
    <dgm:cxn modelId="{CE66F5E2-2B8D-4F4C-A1BD-2C4C0B56599C}" type="presParOf" srcId="{4F120EB4-F480-45FA-BD4A-AD7F4CB675D5}" destId="{230DAF65-F8A8-44DF-9A3E-A3528F186E3F}" srcOrd="0" destOrd="0" presId="urn:microsoft.com/office/officeart/2005/8/layout/hList1"/>
    <dgm:cxn modelId="{04B3AEB6-AA23-4B9E-89DA-1E78906BB88E}" type="presParOf" srcId="{4F120EB4-F480-45FA-BD4A-AD7F4CB675D5}" destId="{D3126810-4AE2-4976-8308-085FB5762438}" srcOrd="1" destOrd="0" presId="urn:microsoft.com/office/officeart/2005/8/layout/hList1"/>
    <dgm:cxn modelId="{6D127A45-9223-49AD-BF86-35B89E5CD088}" type="presParOf" srcId="{8A263DD3-B045-45F7-8F55-4DCD10A3944A}" destId="{53157F14-CBA1-470E-9C62-E53F0E2EE080}" srcOrd="3" destOrd="0" presId="urn:microsoft.com/office/officeart/2005/8/layout/hList1"/>
    <dgm:cxn modelId="{DC929667-F31D-4202-A2EA-9C5265B454F1}" type="presParOf" srcId="{8A263DD3-B045-45F7-8F55-4DCD10A3944A}" destId="{548304D7-DBEC-4D64-B28D-9DC2FDD0F52B}" srcOrd="4" destOrd="0" presId="urn:microsoft.com/office/officeart/2005/8/layout/hList1"/>
    <dgm:cxn modelId="{C235C974-6D1F-4104-BC54-6D2B1B4CDB3C}" type="presParOf" srcId="{548304D7-DBEC-4D64-B28D-9DC2FDD0F52B}" destId="{0244F200-C01F-469E-8982-E34B59ACB109}" srcOrd="0" destOrd="0" presId="urn:microsoft.com/office/officeart/2005/8/layout/hList1"/>
    <dgm:cxn modelId="{40E107E1-8089-4C14-850F-C8CD1ADCDBF8}" type="presParOf" srcId="{548304D7-DBEC-4D64-B28D-9DC2FDD0F52B}" destId="{8020F05F-19B2-419D-B832-49690CED5B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23906-DFD7-47FF-9BC2-C2B9B55575BC}">
      <dsp:nvSpPr>
        <dsp:cNvPr id="0" name=""/>
        <dsp:cNvSpPr/>
      </dsp:nvSpPr>
      <dsp:spPr>
        <a:xfrm>
          <a:off x="9162" y="361146"/>
          <a:ext cx="1479951" cy="242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MMX</a:t>
          </a:r>
          <a:endParaRPr lang="fr-FR" sz="1100" kern="1200" dirty="0"/>
        </a:p>
      </dsp:txBody>
      <dsp:txXfrm>
        <a:off x="9162" y="361146"/>
        <a:ext cx="1479951" cy="242122"/>
      </dsp:txXfrm>
    </dsp:sp>
    <dsp:sp modelId="{3F6B54CC-3CCC-4701-B521-A7A6637149C8}">
      <dsp:nvSpPr>
        <dsp:cNvPr id="0" name=""/>
        <dsp:cNvSpPr/>
      </dsp:nvSpPr>
      <dsp:spPr>
        <a:xfrm>
          <a:off x="9162" y="603268"/>
          <a:ext cx="1479951" cy="9290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#</a:t>
          </a:r>
          <a:r>
            <a:rPr lang="fr-FR" sz="1100" kern="1200" dirty="0" err="1" smtClean="0"/>
            <a:t>include</a:t>
          </a:r>
          <a:r>
            <a:rPr lang="fr-FR" sz="1100" kern="1200" dirty="0" smtClean="0"/>
            <a:t> &lt;</a:t>
          </a:r>
          <a:r>
            <a:rPr lang="fr-FR" sz="1100" kern="1200" dirty="0" err="1" smtClean="0"/>
            <a:t>mmintrin.h</a:t>
          </a:r>
          <a:r>
            <a:rPr lang="fr-FR" sz="1100" kern="1200" dirty="0" smtClean="0"/>
            <a:t>&gt;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__m64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_mm_&lt;op&gt;_&lt;type&gt;</a:t>
          </a:r>
          <a:endParaRPr lang="fr-FR" sz="1100" kern="1200" dirty="0"/>
        </a:p>
      </dsp:txBody>
      <dsp:txXfrm>
        <a:off x="9162" y="603268"/>
        <a:ext cx="1479951" cy="929010"/>
      </dsp:txXfrm>
    </dsp:sp>
    <dsp:sp modelId="{7858E022-B775-4B1F-92C0-7F2AA3968DB2}">
      <dsp:nvSpPr>
        <dsp:cNvPr id="0" name=""/>
        <dsp:cNvSpPr/>
      </dsp:nvSpPr>
      <dsp:spPr>
        <a:xfrm>
          <a:off x="1696307" y="361146"/>
          <a:ext cx="1479951" cy="242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SSE</a:t>
          </a:r>
          <a:endParaRPr lang="fr-FR" sz="1100" kern="1200" dirty="0"/>
        </a:p>
      </dsp:txBody>
      <dsp:txXfrm>
        <a:off x="1696307" y="361146"/>
        <a:ext cx="1479951" cy="242122"/>
      </dsp:txXfrm>
    </dsp:sp>
    <dsp:sp modelId="{4A5039EC-B53F-455D-97A3-5A2CA67B9418}">
      <dsp:nvSpPr>
        <dsp:cNvPr id="0" name=""/>
        <dsp:cNvSpPr/>
      </dsp:nvSpPr>
      <dsp:spPr>
        <a:xfrm>
          <a:off x="1696307" y="603268"/>
          <a:ext cx="1479951" cy="9290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#</a:t>
          </a:r>
          <a:r>
            <a:rPr lang="fr-FR" sz="1100" kern="1200" dirty="0" err="1" smtClean="0"/>
            <a:t>include</a:t>
          </a:r>
          <a:r>
            <a:rPr lang="fr-FR" sz="1100" kern="1200" dirty="0" smtClean="0"/>
            <a:t> &lt;</a:t>
          </a:r>
          <a:r>
            <a:rPr lang="fr-FR" sz="1100" kern="1200" dirty="0" err="1" smtClean="0"/>
            <a:t>xmmintrin.h</a:t>
          </a:r>
          <a:r>
            <a:rPr lang="fr-FR" sz="1100" kern="1200" dirty="0" smtClean="0"/>
            <a:t>&gt;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__m128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smtClean="0"/>
            <a:t>_mm_&lt;op&gt;_&lt;type&gt;</a:t>
          </a:r>
          <a:endParaRPr lang="fr-FR" sz="1100" kern="1200" dirty="0"/>
        </a:p>
      </dsp:txBody>
      <dsp:txXfrm>
        <a:off x="1696307" y="603268"/>
        <a:ext cx="1479951" cy="929010"/>
      </dsp:txXfrm>
    </dsp:sp>
    <dsp:sp modelId="{3963E52C-55A3-42E3-B949-21F4A4E429AD}">
      <dsp:nvSpPr>
        <dsp:cNvPr id="0" name=""/>
        <dsp:cNvSpPr/>
      </dsp:nvSpPr>
      <dsp:spPr>
        <a:xfrm>
          <a:off x="3383453" y="361146"/>
          <a:ext cx="1479951" cy="242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SSE 4.2</a:t>
          </a:r>
          <a:endParaRPr lang="fr-FR" sz="1100" kern="1200" dirty="0"/>
        </a:p>
      </dsp:txBody>
      <dsp:txXfrm>
        <a:off x="3383453" y="361146"/>
        <a:ext cx="1479951" cy="242122"/>
      </dsp:txXfrm>
    </dsp:sp>
    <dsp:sp modelId="{DD28E670-241B-405E-9AA4-14E15018651C}">
      <dsp:nvSpPr>
        <dsp:cNvPr id="0" name=""/>
        <dsp:cNvSpPr/>
      </dsp:nvSpPr>
      <dsp:spPr>
        <a:xfrm>
          <a:off x="3383453" y="603268"/>
          <a:ext cx="1479951" cy="9290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#</a:t>
          </a:r>
          <a:r>
            <a:rPr lang="fr-FR" sz="1100" kern="1200" dirty="0" err="1" smtClean="0"/>
            <a:t>include</a:t>
          </a:r>
          <a:r>
            <a:rPr lang="fr-FR" sz="1100" kern="1200" dirty="0" smtClean="0"/>
            <a:t> &lt;</a:t>
          </a:r>
          <a:r>
            <a:rPr lang="fr-FR" sz="1100" kern="1200" dirty="0" err="1" smtClean="0"/>
            <a:t>nmmintrin.h</a:t>
          </a:r>
          <a:r>
            <a:rPr lang="fr-FR" sz="1100" kern="1200" dirty="0" smtClean="0"/>
            <a:t>&gt;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__m128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smtClean="0"/>
            <a:t>_mm_&lt;op&gt;_&lt;type&gt;</a:t>
          </a:r>
          <a:endParaRPr lang="fr-FR" sz="1100" kern="1200" dirty="0"/>
        </a:p>
      </dsp:txBody>
      <dsp:txXfrm>
        <a:off x="3383453" y="603268"/>
        <a:ext cx="1479951" cy="929010"/>
      </dsp:txXfrm>
    </dsp:sp>
    <dsp:sp modelId="{31C3884A-4D99-4D77-BF5E-FB3ADDBA5703}">
      <dsp:nvSpPr>
        <dsp:cNvPr id="0" name=""/>
        <dsp:cNvSpPr/>
      </dsp:nvSpPr>
      <dsp:spPr>
        <a:xfrm>
          <a:off x="5075496" y="361146"/>
          <a:ext cx="1588891" cy="242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AVX</a:t>
          </a:r>
          <a:endParaRPr lang="fr-FR" sz="1100" kern="1200" dirty="0"/>
        </a:p>
      </dsp:txBody>
      <dsp:txXfrm>
        <a:off x="5075496" y="361146"/>
        <a:ext cx="1588891" cy="242122"/>
      </dsp:txXfrm>
    </dsp:sp>
    <dsp:sp modelId="{321E9A37-1BCE-4A8E-9AF7-C169FE77A2BA}">
      <dsp:nvSpPr>
        <dsp:cNvPr id="0" name=""/>
        <dsp:cNvSpPr/>
      </dsp:nvSpPr>
      <dsp:spPr>
        <a:xfrm>
          <a:off x="5070598" y="603268"/>
          <a:ext cx="1598688" cy="9290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#</a:t>
          </a:r>
          <a:r>
            <a:rPr lang="fr-FR" sz="1100" kern="1200" dirty="0" err="1" smtClean="0"/>
            <a:t>include</a:t>
          </a:r>
          <a:r>
            <a:rPr lang="fr-FR" sz="1100" kern="1200" dirty="0" smtClean="0"/>
            <a:t> &lt;</a:t>
          </a:r>
          <a:r>
            <a:rPr lang="fr-FR" sz="1100" kern="1200" dirty="0" err="1" smtClean="0"/>
            <a:t>immintrin.h</a:t>
          </a:r>
          <a:r>
            <a:rPr lang="fr-FR" sz="1100" kern="1200" dirty="0" smtClean="0"/>
            <a:t>&gt;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__m256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_mm256_&lt;op&gt;_&lt;type&gt;</a:t>
          </a:r>
          <a:endParaRPr lang="fr-FR" sz="1100" kern="1200" dirty="0"/>
        </a:p>
      </dsp:txBody>
      <dsp:txXfrm>
        <a:off x="5070598" y="603268"/>
        <a:ext cx="1598688" cy="929010"/>
      </dsp:txXfrm>
    </dsp:sp>
    <dsp:sp modelId="{A4C02861-8224-454B-BCF9-64B514439E5F}">
      <dsp:nvSpPr>
        <dsp:cNvPr id="0" name=""/>
        <dsp:cNvSpPr/>
      </dsp:nvSpPr>
      <dsp:spPr>
        <a:xfrm>
          <a:off x="6882814" y="361146"/>
          <a:ext cx="1576281" cy="242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AVX 512</a:t>
          </a:r>
          <a:endParaRPr lang="fr-FR" sz="1100" kern="1200" dirty="0"/>
        </a:p>
      </dsp:txBody>
      <dsp:txXfrm>
        <a:off x="6882814" y="361146"/>
        <a:ext cx="1576281" cy="242122"/>
      </dsp:txXfrm>
    </dsp:sp>
    <dsp:sp modelId="{A36900FC-E23F-43BE-8D4D-C7D103BEFEFD}">
      <dsp:nvSpPr>
        <dsp:cNvPr id="0" name=""/>
        <dsp:cNvSpPr/>
      </dsp:nvSpPr>
      <dsp:spPr>
        <a:xfrm>
          <a:off x="6876479" y="603268"/>
          <a:ext cx="1588950" cy="9290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#</a:t>
          </a:r>
          <a:r>
            <a:rPr lang="fr-FR" sz="1100" kern="1200" dirty="0" err="1" smtClean="0"/>
            <a:t>include</a:t>
          </a:r>
          <a:r>
            <a:rPr lang="fr-FR" sz="1100" kern="1200" dirty="0" smtClean="0"/>
            <a:t> &lt;</a:t>
          </a:r>
          <a:r>
            <a:rPr lang="fr-FR" sz="1100" kern="1200" dirty="0" err="1" smtClean="0"/>
            <a:t>immintrin.h</a:t>
          </a:r>
          <a:r>
            <a:rPr lang="fr-FR" sz="1100" kern="1200" dirty="0" smtClean="0"/>
            <a:t>&gt;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__m512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_mm512_&lt;op&gt;_&lt;type&gt;</a:t>
          </a:r>
          <a:endParaRPr lang="fr-FR" sz="1100" kern="1200" dirty="0"/>
        </a:p>
      </dsp:txBody>
      <dsp:txXfrm>
        <a:off x="6876479" y="603268"/>
        <a:ext cx="1588950" cy="929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5B6C3-FA5C-4B3C-87A7-E61E15BB1180}">
      <dsp:nvSpPr>
        <dsp:cNvPr id="0" name=""/>
        <dsp:cNvSpPr/>
      </dsp:nvSpPr>
      <dsp:spPr>
        <a:xfrm rot="5400000">
          <a:off x="2697536" y="84261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Data I/O </a:t>
          </a:r>
          <a:endParaRPr lang="fr-FR" sz="2300" kern="1200" dirty="0"/>
        </a:p>
      </dsp:txBody>
      <dsp:txXfrm rot="-5400000">
        <a:off x="2950939" y="199020"/>
        <a:ext cx="756579" cy="869630"/>
      </dsp:txXfrm>
    </dsp:sp>
    <dsp:sp modelId="{369BE6AC-5D14-41E2-882C-D1E877520533}">
      <dsp:nvSpPr>
        <dsp:cNvPr id="0" name=""/>
        <dsp:cNvSpPr/>
      </dsp:nvSpPr>
      <dsp:spPr>
        <a:xfrm>
          <a:off x="3912155" y="254818"/>
          <a:ext cx="1409938" cy="75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3912155" y="254818"/>
        <a:ext cx="1409938" cy="758031"/>
      </dsp:txXfrm>
    </dsp:sp>
    <dsp:sp modelId="{6CBE5C49-162F-4098-BD8E-FD18A07F2F04}">
      <dsp:nvSpPr>
        <dsp:cNvPr id="0" name=""/>
        <dsp:cNvSpPr/>
      </dsp:nvSpPr>
      <dsp:spPr>
        <a:xfrm rot="5400000">
          <a:off x="1510459" y="84261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763862" y="199020"/>
        <a:ext cx="756579" cy="869630"/>
      </dsp:txXfrm>
    </dsp:sp>
    <dsp:sp modelId="{DB6F6171-3D08-4960-8527-49F1D491597B}">
      <dsp:nvSpPr>
        <dsp:cNvPr id="0" name=""/>
        <dsp:cNvSpPr/>
      </dsp:nvSpPr>
      <dsp:spPr>
        <a:xfrm rot="5400000">
          <a:off x="2101724" y="1156623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+ * /</a:t>
          </a:r>
          <a:endParaRPr lang="fr-FR" sz="2300" kern="1200" dirty="0"/>
        </a:p>
      </dsp:txBody>
      <dsp:txXfrm rot="-5400000">
        <a:off x="2355127" y="1271382"/>
        <a:ext cx="756579" cy="869630"/>
      </dsp:txXfrm>
    </dsp:sp>
    <dsp:sp modelId="{4FBEC5A0-F291-424F-9060-03B67F034854}">
      <dsp:nvSpPr>
        <dsp:cNvPr id="0" name=""/>
        <dsp:cNvSpPr/>
      </dsp:nvSpPr>
      <dsp:spPr>
        <a:xfrm>
          <a:off x="773906" y="1327180"/>
          <a:ext cx="1364456" cy="75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773906" y="1327180"/>
        <a:ext cx="1364456" cy="758031"/>
      </dsp:txXfrm>
    </dsp:sp>
    <dsp:sp modelId="{4B098D84-617E-485D-8A43-F57135B31A7D}">
      <dsp:nvSpPr>
        <dsp:cNvPr id="0" name=""/>
        <dsp:cNvSpPr/>
      </dsp:nvSpPr>
      <dsp:spPr>
        <a:xfrm rot="5400000">
          <a:off x="3288801" y="1156623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&lt;</a:t>
          </a:r>
          <a:br>
            <a:rPr lang="fr-FR" sz="3200" kern="1200" dirty="0" smtClean="0"/>
          </a:br>
          <a:r>
            <a:rPr lang="fr-FR" sz="3200" kern="1200" dirty="0" smtClean="0"/>
            <a:t>&gt;</a:t>
          </a:r>
          <a:endParaRPr lang="fr-FR" sz="3200" kern="1200" dirty="0"/>
        </a:p>
      </dsp:txBody>
      <dsp:txXfrm rot="-5400000">
        <a:off x="3542204" y="1271382"/>
        <a:ext cx="756579" cy="869630"/>
      </dsp:txXfrm>
    </dsp:sp>
    <dsp:sp modelId="{B1000181-3E1B-4889-926C-3F2F1B514DB3}">
      <dsp:nvSpPr>
        <dsp:cNvPr id="0" name=""/>
        <dsp:cNvSpPr/>
      </dsp:nvSpPr>
      <dsp:spPr>
        <a:xfrm rot="5400000">
          <a:off x="2697536" y="2228984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|| &amp;&amp;</a:t>
          </a:r>
          <a:endParaRPr lang="fr-FR" sz="2300" kern="1200" dirty="0"/>
        </a:p>
      </dsp:txBody>
      <dsp:txXfrm rot="-5400000">
        <a:off x="2950939" y="2343743"/>
        <a:ext cx="756579" cy="869630"/>
      </dsp:txXfrm>
    </dsp:sp>
    <dsp:sp modelId="{BC91D6E3-B62F-4D01-9FF9-FC198568905F}">
      <dsp:nvSpPr>
        <dsp:cNvPr id="0" name=""/>
        <dsp:cNvSpPr/>
      </dsp:nvSpPr>
      <dsp:spPr>
        <a:xfrm>
          <a:off x="3912155" y="2399541"/>
          <a:ext cx="1409938" cy="75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3912155" y="2399541"/>
        <a:ext cx="1409938" cy="758031"/>
      </dsp:txXfrm>
    </dsp:sp>
    <dsp:sp modelId="{0307985F-9950-4A01-8D19-EF93F9E5C825}">
      <dsp:nvSpPr>
        <dsp:cNvPr id="0" name=""/>
        <dsp:cNvSpPr/>
      </dsp:nvSpPr>
      <dsp:spPr>
        <a:xfrm rot="5400000">
          <a:off x="1510459" y="2228984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Sqrt</a:t>
          </a:r>
          <a:r>
            <a:rPr lang="fr-FR" sz="1400" kern="1200" dirty="0" smtClean="0"/>
            <a:t> Transpose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&gt;&gt;</a:t>
          </a:r>
          <a:endParaRPr lang="fr-FR" sz="1400" kern="1200" dirty="0"/>
        </a:p>
      </dsp:txBody>
      <dsp:txXfrm rot="-5400000">
        <a:off x="1763862" y="2343743"/>
        <a:ext cx="756579" cy="869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E20A9-0688-4CBE-B9F1-472B5789F631}">
      <dsp:nvSpPr>
        <dsp:cNvPr id="0" name=""/>
        <dsp:cNvSpPr/>
      </dsp:nvSpPr>
      <dsp:spPr>
        <a:xfrm>
          <a:off x="1905" y="188702"/>
          <a:ext cx="1857374" cy="343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VC</a:t>
          </a:r>
          <a:endParaRPr lang="fr-FR" sz="1600" kern="1200" dirty="0"/>
        </a:p>
      </dsp:txBody>
      <dsp:txXfrm>
        <a:off x="1905" y="188702"/>
        <a:ext cx="1857374" cy="343434"/>
      </dsp:txXfrm>
    </dsp:sp>
    <dsp:sp modelId="{C4CF47C8-B238-4FAD-8DEC-AE3C66250983}">
      <dsp:nvSpPr>
        <dsp:cNvPr id="0" name=""/>
        <dsp:cNvSpPr/>
      </dsp:nvSpPr>
      <dsp:spPr>
        <a:xfrm>
          <a:off x="1905" y="532137"/>
          <a:ext cx="1857374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github.com/</a:t>
          </a:r>
          <a:r>
            <a:rPr lang="fr-FR" sz="1100" kern="1200" dirty="0" err="1" smtClean="0"/>
            <a:t>VcDevel</a:t>
          </a:r>
          <a:r>
            <a:rPr lang="fr-FR" sz="1100" kern="1200" dirty="0" smtClean="0"/>
            <a:t>/VC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Candidat pour le standard</a:t>
          </a:r>
          <a:endParaRPr lang="fr-FR" sz="1100" kern="1200" dirty="0"/>
        </a:p>
      </dsp:txBody>
      <dsp:txXfrm>
        <a:off x="1905" y="532137"/>
        <a:ext cx="1857374" cy="483120"/>
      </dsp:txXfrm>
    </dsp:sp>
    <dsp:sp modelId="{230DAF65-F8A8-44DF-9A3E-A3528F186E3F}">
      <dsp:nvSpPr>
        <dsp:cNvPr id="0" name=""/>
        <dsp:cNvSpPr/>
      </dsp:nvSpPr>
      <dsp:spPr>
        <a:xfrm>
          <a:off x="2119312" y="188702"/>
          <a:ext cx="1857374" cy="343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dimsum</a:t>
          </a:r>
          <a:endParaRPr lang="fr-FR" sz="1600" kern="1200" dirty="0"/>
        </a:p>
      </dsp:txBody>
      <dsp:txXfrm>
        <a:off x="2119312" y="188702"/>
        <a:ext cx="1857374" cy="343434"/>
      </dsp:txXfrm>
    </dsp:sp>
    <dsp:sp modelId="{D3126810-4AE2-4976-8308-085FB5762438}">
      <dsp:nvSpPr>
        <dsp:cNvPr id="0" name=""/>
        <dsp:cNvSpPr/>
      </dsp:nvSpPr>
      <dsp:spPr>
        <a:xfrm>
          <a:off x="2119312" y="532137"/>
          <a:ext cx="1857374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github.com/</a:t>
          </a:r>
          <a:r>
            <a:rPr lang="fr-FR" sz="1100" kern="1200" dirty="0" err="1" smtClean="0"/>
            <a:t>google</a:t>
          </a:r>
          <a:r>
            <a:rPr lang="fr-FR" sz="1100" kern="1200" dirty="0" smtClean="0"/>
            <a:t>/</a:t>
          </a:r>
          <a:r>
            <a:rPr lang="fr-FR" sz="1100" kern="1200" dirty="0" err="1" smtClean="0"/>
            <a:t>dimsum</a:t>
          </a:r>
          <a:endParaRPr lang="fr-FR" sz="1100" kern="1200" dirty="0"/>
        </a:p>
      </dsp:txBody>
      <dsp:txXfrm>
        <a:off x="2119312" y="532137"/>
        <a:ext cx="1857374" cy="483120"/>
      </dsp:txXfrm>
    </dsp:sp>
    <dsp:sp modelId="{0244F200-C01F-469E-8982-E34B59ACB109}">
      <dsp:nvSpPr>
        <dsp:cNvPr id="0" name=""/>
        <dsp:cNvSpPr/>
      </dsp:nvSpPr>
      <dsp:spPr>
        <a:xfrm>
          <a:off x="4236719" y="188702"/>
          <a:ext cx="1857374" cy="343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libsimdpp</a:t>
          </a:r>
          <a:endParaRPr lang="fr-FR" sz="1600" kern="1200" dirty="0"/>
        </a:p>
      </dsp:txBody>
      <dsp:txXfrm>
        <a:off x="4236719" y="188702"/>
        <a:ext cx="1857374" cy="343434"/>
      </dsp:txXfrm>
    </dsp:sp>
    <dsp:sp modelId="{8020F05F-19B2-419D-B832-49690CED5B97}">
      <dsp:nvSpPr>
        <dsp:cNvPr id="0" name=""/>
        <dsp:cNvSpPr/>
      </dsp:nvSpPr>
      <dsp:spPr>
        <a:xfrm>
          <a:off x="4236719" y="532137"/>
          <a:ext cx="1857374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p12tic/</a:t>
          </a:r>
          <a:r>
            <a:rPr lang="fr-FR" sz="1100" kern="1200" dirty="0" err="1" smtClean="0"/>
            <a:t>libsimdpp</a:t>
          </a:r>
          <a:endParaRPr lang="fr-FR" sz="1100" kern="1200" dirty="0"/>
        </a:p>
      </dsp:txBody>
      <dsp:txXfrm>
        <a:off x="4236719" y="532137"/>
        <a:ext cx="1857374" cy="483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E20A9-0688-4CBE-B9F1-472B5789F631}">
      <dsp:nvSpPr>
        <dsp:cNvPr id="0" name=""/>
        <dsp:cNvSpPr/>
      </dsp:nvSpPr>
      <dsp:spPr>
        <a:xfrm>
          <a:off x="97" y="20220"/>
          <a:ext cx="171747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tsimd</a:t>
          </a:r>
          <a:endParaRPr lang="fr-FR" sz="1600" kern="1200" dirty="0"/>
        </a:p>
      </dsp:txBody>
      <dsp:txXfrm>
        <a:off x="97" y="20220"/>
        <a:ext cx="1717476" cy="460800"/>
      </dsp:txXfrm>
    </dsp:sp>
    <dsp:sp modelId="{C4CF47C8-B238-4FAD-8DEC-AE3C66250983}">
      <dsp:nvSpPr>
        <dsp:cNvPr id="0" name=""/>
        <dsp:cNvSpPr/>
      </dsp:nvSpPr>
      <dsp:spPr>
        <a:xfrm>
          <a:off x="97" y="481020"/>
          <a:ext cx="1717476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err="1" smtClean="0"/>
            <a:t>ospray</a:t>
          </a:r>
          <a:r>
            <a:rPr lang="fr-FR" sz="1600" kern="1200" dirty="0" smtClean="0"/>
            <a:t>/</a:t>
          </a:r>
          <a:r>
            <a:rPr lang="fr-FR" sz="1600" kern="1200" dirty="0" err="1" smtClean="0"/>
            <a:t>tsimd</a:t>
          </a:r>
          <a:endParaRPr lang="fr-FR" sz="1600" kern="1200" dirty="0"/>
        </a:p>
      </dsp:txBody>
      <dsp:txXfrm>
        <a:off x="97" y="481020"/>
        <a:ext cx="1717476" cy="702720"/>
      </dsp:txXfrm>
    </dsp:sp>
    <dsp:sp modelId="{230DAF65-F8A8-44DF-9A3E-A3528F186E3F}">
      <dsp:nvSpPr>
        <dsp:cNvPr id="0" name=""/>
        <dsp:cNvSpPr/>
      </dsp:nvSpPr>
      <dsp:spPr>
        <a:xfrm>
          <a:off x="1958475" y="20220"/>
          <a:ext cx="217904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xsimd</a:t>
          </a:r>
          <a:endParaRPr lang="fr-FR" sz="1600" kern="1200" dirty="0"/>
        </a:p>
      </dsp:txBody>
      <dsp:txXfrm>
        <a:off x="1958475" y="20220"/>
        <a:ext cx="2179048" cy="460800"/>
      </dsp:txXfrm>
    </dsp:sp>
    <dsp:sp modelId="{D3126810-4AE2-4976-8308-085FB5762438}">
      <dsp:nvSpPr>
        <dsp:cNvPr id="0" name=""/>
        <dsp:cNvSpPr/>
      </dsp:nvSpPr>
      <dsp:spPr>
        <a:xfrm>
          <a:off x="1958020" y="481020"/>
          <a:ext cx="2179958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/</a:t>
          </a:r>
          <a:r>
            <a:rPr lang="fr-FR" sz="1600" kern="1200" dirty="0" err="1" smtClean="0"/>
            <a:t>xtensor-stack</a:t>
          </a:r>
          <a:r>
            <a:rPr lang="fr-FR" sz="1600" kern="1200" dirty="0" smtClean="0"/>
            <a:t>/</a:t>
          </a:r>
          <a:r>
            <a:rPr lang="fr-FR" sz="1600" kern="1200" dirty="0" err="1" smtClean="0"/>
            <a:t>xsimd</a:t>
          </a:r>
          <a:endParaRPr lang="fr-FR" sz="1600" kern="1200" dirty="0"/>
        </a:p>
      </dsp:txBody>
      <dsp:txXfrm>
        <a:off x="1958020" y="481020"/>
        <a:ext cx="2179958" cy="702720"/>
      </dsp:txXfrm>
    </dsp:sp>
    <dsp:sp modelId="{0244F200-C01F-469E-8982-E34B59ACB109}">
      <dsp:nvSpPr>
        <dsp:cNvPr id="0" name=""/>
        <dsp:cNvSpPr/>
      </dsp:nvSpPr>
      <dsp:spPr>
        <a:xfrm>
          <a:off x="4378426" y="20220"/>
          <a:ext cx="171747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boost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simd</a:t>
          </a:r>
          <a:endParaRPr lang="fr-FR" sz="1600" kern="1200" dirty="0"/>
        </a:p>
      </dsp:txBody>
      <dsp:txXfrm>
        <a:off x="4378426" y="20220"/>
        <a:ext cx="1717476" cy="460800"/>
      </dsp:txXfrm>
    </dsp:sp>
    <dsp:sp modelId="{8020F05F-19B2-419D-B832-49690CED5B97}">
      <dsp:nvSpPr>
        <dsp:cNvPr id="0" name=""/>
        <dsp:cNvSpPr/>
      </dsp:nvSpPr>
      <dsp:spPr>
        <a:xfrm>
          <a:off x="4378426" y="481020"/>
          <a:ext cx="1717476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Plus maintenu !</a:t>
          </a:r>
          <a:endParaRPr lang="fr-FR" sz="1600" kern="1200" dirty="0"/>
        </a:p>
      </dsp:txBody>
      <dsp:txXfrm>
        <a:off x="4378426" y="481020"/>
        <a:ext cx="1717476" cy="702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09/02/2021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Taille des registres</a:t>
            </a:r>
          </a:p>
          <a:p>
            <a:r>
              <a:rPr lang="fr-FR" dirty="0" smtClean="0"/>
              <a:t>Fonction</a:t>
            </a:r>
            <a:r>
              <a:rPr lang="fr-FR" baseline="0" dirty="0" smtClean="0"/>
              <a:t> intrinsèques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153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Sse</a:t>
            </a:r>
            <a:r>
              <a:rPr lang="fr-FR" dirty="0" smtClean="0"/>
              <a:t> = </a:t>
            </a:r>
            <a:r>
              <a:rPr lang="fr-FR" b="1" i="1" dirty="0" smtClean="0"/>
              <a:t>Streaming SIMD Extensions </a:t>
            </a:r>
            <a:r>
              <a:rPr lang="fr-FR" dirty="0" smtClean="0"/>
              <a:t>1999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Avx</a:t>
            </a:r>
            <a:r>
              <a:rPr lang="fr-FR" dirty="0" smtClean="0"/>
              <a:t> = </a:t>
            </a:r>
            <a:r>
              <a:rPr lang="fr-FR" b="1" dirty="0" smtClean="0"/>
              <a:t>Advanced </a:t>
            </a:r>
            <a:r>
              <a:rPr lang="fr-FR" b="1" dirty="0" err="1" smtClean="0"/>
              <a:t>Vector</a:t>
            </a:r>
            <a:r>
              <a:rPr lang="fr-FR" b="1" dirty="0" smtClean="0"/>
              <a:t> Extensions</a:t>
            </a:r>
            <a:r>
              <a:rPr lang="fr-FR" b="1" baseline="0" dirty="0" smtClean="0"/>
              <a:t> </a:t>
            </a:r>
            <a:r>
              <a:rPr lang="fr-FR" dirty="0" smtClean="0"/>
              <a:t>2008</a:t>
            </a:r>
          </a:p>
          <a:p>
            <a:r>
              <a:rPr lang="fr-FR" dirty="0" smtClean="0"/>
              <a:t>Avx512 = 2013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056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0461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010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Attention aux bornes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28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</a:t>
            </a:r>
            <a:r>
              <a:rPr lang="fr-FR" baseline="0" dirty="0" smtClean="0"/>
              <a:t> 2 groupes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0815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79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B509D1-F8C0-4CA0-858B-2AEDA726DA78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D2B5B-47C2-4EBB-964D-B5C3690B6DFC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816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760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401182"/>
            <a:ext cx="8272211" cy="374413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24705"/>
            <a:ext cx="2133599" cy="304271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09/02/2021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21100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24705"/>
            <a:ext cx="789381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0CB3D2D-45DD-496C-AA6C-A93FD66473E3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4" y="5290021"/>
            <a:ext cx="2133599" cy="304271"/>
          </a:xfrm>
        </p:spPr>
        <p:txBody>
          <a:bodyPr/>
          <a:lstStyle/>
          <a:p>
            <a:pPr rtl="0"/>
            <a:fld id="{EFB18253-55B0-414F-8F02-5F24D4FE0C41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5286416"/>
            <a:ext cx="5187908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5" y="5290021"/>
            <a:ext cx="789383" cy="304271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76707-662B-440F-A345-984A712059E4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7424E-3337-4E92-BEE1-F720AC49DD1E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6D64502-6BA4-4CC8-8A3D-2A27850A7A08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C10578-73C0-4732-A884-D24ACCC97C87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A4C732EE-BF7E-4015-ABFF-6CDED879EEBC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cpp/error-messages/tool-errors/vectorizer-and-parallelizer-messages?view=msvc-160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godbolt.org/z/179e9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epl.it/languages/cp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SIMD </a:t>
            </a:r>
            <a:r>
              <a:rPr lang="fr-FR" sz="3150" dirty="0" err="1" smtClean="0">
                <a:solidFill>
                  <a:schemeClr val="bg1"/>
                </a:solidFill>
              </a:rPr>
              <a:t>Vectorization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smtClean="0">
                <a:solidFill>
                  <a:srgbClr val="7CEBFF"/>
                </a:solidFill>
              </a:rPr>
              <a:t>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graphicFrame>
        <p:nvGraphicFramePr>
          <p:cNvPr id="5" name="Table 3"/>
          <p:cNvGraphicFramePr/>
          <p:nvPr>
            <p:extLst>
              <p:ext uri="{D42A27DB-BD31-4B8C-83A1-F6EECF244321}">
                <p14:modId xmlns:p14="http://schemas.microsoft.com/office/powerpoint/2010/main" val="2127672238"/>
              </p:ext>
            </p:extLst>
          </p:nvPr>
        </p:nvGraphicFramePr>
        <p:xfrm>
          <a:off x="735660" y="2099595"/>
          <a:ext cx="7672680" cy="3233160"/>
        </p:xfrm>
        <a:graphic>
          <a:graphicData uri="http://schemas.openxmlformats.org/drawingml/2006/table">
            <a:tbl>
              <a:tblPr/>
              <a:tblGrid>
                <a:gridCol w="84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6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5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4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1360"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Fonction</a:t>
                      </a:r>
                      <a:endParaRPr lang="fr-FR" sz="11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ICC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GCC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VCC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 dirty="0">
                          <a:latin typeface="Arial"/>
                        </a:rPr>
                        <a:t>Fonction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ICC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GCC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VCC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Fonction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ICC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GCC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VCC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acos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erf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log10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acosh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erfc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log2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asin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erfinv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pow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asinh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 dirty="0" err="1">
                          <a:latin typeface="Arial"/>
                        </a:rPr>
                        <a:t>exp</a:t>
                      </a:r>
                      <a:endParaRPr lang="fr-FR" sz="1100" b="1" strike="noStrike" spc="-1" dirty="0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 dirty="0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round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atan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exp2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sin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atan2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fabs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sinh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atanh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floor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sqrt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cbrt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fmax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tan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ceil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fmin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tanh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8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cos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log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trunc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62063" y="1603196"/>
            <a:ext cx="764627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1134"/>
              </a:spcBef>
              <a:buClr>
                <a:srgbClr val="FF950E"/>
              </a:buClr>
            </a:pPr>
            <a:r>
              <a:rPr lang="fr-FR" sz="1500" u="sng" spc="-1" dirty="0">
                <a:solidFill>
                  <a:srgbClr val="0A3071"/>
                </a:solidFill>
                <a:latin typeface="Arial Narrow"/>
              </a:rPr>
              <a:t>Fonctions vectorisées avec les compilateurs ICC 2015, GCC 4.8, Visual 2015</a:t>
            </a:r>
            <a:endParaRPr lang="fr-FR" sz="1500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7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sp>
        <p:nvSpPr>
          <p:cNvPr id="3" name="CustomShape 3"/>
          <p:cNvSpPr/>
          <p:nvPr/>
        </p:nvSpPr>
        <p:spPr>
          <a:xfrm>
            <a:off x="185077" y="1874400"/>
            <a:ext cx="4175640" cy="12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FF0000"/>
                </a:solidFill>
                <a:latin typeface="Courier New"/>
              </a:rPr>
              <a:t>// Accès par pas de 2 : vectorisation KO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+= 2)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4677103" y="2508856"/>
            <a:ext cx="4175640" cy="147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FF0000"/>
                </a:solidFill>
                <a:latin typeface="Courier New"/>
              </a:rPr>
              <a:t>// Accès à b par pas de 100 : vectorisation : KO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for 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 smtClean="0">
                <a:solidFill>
                  <a:srgbClr val="990000"/>
                </a:solidFill>
                <a:latin typeface="Courier New"/>
              </a:rPr>
              <a:t>j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j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j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j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   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185077" y="3676042"/>
            <a:ext cx="4175640" cy="118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index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FF0000"/>
                </a:solidFill>
                <a:latin typeface="Courier New"/>
              </a:rPr>
              <a:t>// Accès indirect : vectorisation KO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2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index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888672" y="1874400"/>
            <a:ext cx="375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Quelques exemples en plus pour finir</a:t>
            </a:r>
            <a:endParaRPr lang="fr-FR" dirty="0"/>
          </a:p>
        </p:txBody>
      </p:sp>
      <p:sp>
        <p:nvSpPr>
          <p:cNvPr id="10" name="CustomShape 3"/>
          <p:cNvSpPr/>
          <p:nvPr/>
        </p:nvSpPr>
        <p:spPr>
          <a:xfrm>
            <a:off x="4825534" y="4242192"/>
            <a:ext cx="3815640" cy="12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FF0000"/>
                </a:solidFill>
                <a:latin typeface="Courier New"/>
              </a:rPr>
              <a:t>// a[i] dépend de a[i-1] : vectorisation KO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1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2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- 1];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7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exemple qui marche !!! (avec un coup de pouce)</a:t>
            </a:r>
            <a:endParaRPr lang="fr-FR" dirty="0"/>
          </a:p>
        </p:txBody>
      </p:sp>
      <p:sp>
        <p:nvSpPr>
          <p:cNvPr id="3" name="TextShape 2"/>
          <p:cNvSpPr txBox="1"/>
          <p:nvPr/>
        </p:nvSpPr>
        <p:spPr>
          <a:xfrm>
            <a:off x="472614" y="1538814"/>
            <a:ext cx="8642520" cy="4608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La boucle suivante peut ne pas être </a:t>
            </a:r>
            <a:r>
              <a:rPr lang="fr-FR" sz="1600" b="0" strike="noStrike" spc="-1" dirty="0" smtClean="0">
                <a:solidFill>
                  <a:srgbClr val="FF950E"/>
                </a:solidFill>
                <a:latin typeface="Arial"/>
              </a:rPr>
              <a:t>vectorisée automatiquement</a:t>
            </a: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Le compilateur ne sait pas si les tableaux a, b et c se recouvrent ou non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S’ils se recouvrent, il y a une dépendance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implicite =&gt; Vectorisation 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annulée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Pour aider le compilateur, on peut utiliser le mot-clé __</a:t>
            </a:r>
            <a:r>
              <a:rPr lang="fr-FR" sz="1600" b="0" strike="noStrike" spc="-1" dirty="0" err="1">
                <a:solidFill>
                  <a:srgbClr val="FF950E"/>
                </a:solidFill>
                <a:latin typeface="Arial"/>
              </a:rPr>
              <a:t>restrict</a:t>
            </a: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Indique au compilateur que le tableau n’est pas accédé par un autre pointeur que celui indiqué par le __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restrict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925615" y="1943270"/>
            <a:ext cx="4175640" cy="100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 smtClean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 smtClean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2285060" y="4478346"/>
            <a:ext cx="6047640" cy="100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__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restrict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__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restrict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__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restrict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5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PRAGMA utiles</a:t>
            </a:r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693900" y="1728000"/>
            <a:ext cx="8642520" cy="37203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00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Il existe quelques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pragmas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pour aider d’avantage le compilateur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ivdep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GCC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ivdep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ivdep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)            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/ GCC / Visual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Demande au compilateur d’ignorer les éventuels problèmes de dépendances de données implicites (recouvrement de données)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count (n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) / </a:t>
            </a:r>
            <a:r>
              <a:rPr lang="fr-FR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( </a:t>
            </a:r>
            <a:r>
              <a:rPr lang="fr-FR" spc="-1" dirty="0" err="1">
                <a:solidFill>
                  <a:srgbClr val="0A3071"/>
                </a:solidFill>
                <a:latin typeface="Arial Narrow"/>
              </a:rPr>
              <a:t>hint_parallel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( n ) )     </a:t>
            </a: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 / Visual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Indique le nombre d’itérations qui seront généralement réalisés par la boucle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vector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always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        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Force la vectorisation même si le compilateur pense que cela n’est pas rentable</a:t>
            </a:r>
          </a:p>
          <a:p>
            <a:pPr marL="1600200" lvl="3" indent="-228600">
              <a:spcBef>
                <a:spcPts val="448"/>
              </a:spcBef>
              <a:buClr>
                <a:srgbClr val="FF950E"/>
              </a:buClr>
              <a:buSzPct val="45000"/>
              <a:buFont typeface="Ubuntu"/>
              <a:buChar char="―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Vectorisation annulée si le compilateur pense que le code généré peut être erroné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simd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   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/ GCC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Force la vectorisation, quoi qu’en pense le compilateur !</a:t>
            </a:r>
          </a:p>
          <a:p>
            <a:pPr marL="1600200" lvl="3" indent="-228600">
              <a:spcBef>
                <a:spcPts val="448"/>
              </a:spcBef>
              <a:buClr>
                <a:srgbClr val="FF950E"/>
              </a:buClr>
              <a:buSzPct val="45000"/>
              <a:buFont typeface="Ubuntu"/>
              <a:buChar char="―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 code généré peut être faux si le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est utilisé à mauvais escient !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vector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align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Indique au compilateur que les données sont alignées sur 16 octets.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novector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novector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)                 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/ Visual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Demande au compilateur de ne pas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vectoriser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la boucle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9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Activer la vectorisation automatique</a:t>
            </a:r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678660" y="1728000"/>
            <a:ext cx="8642520" cy="38117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92500" lnSpcReduction="1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Les compilateur ne vectorise pas le code par défaut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Option d’activation de la vectorisation automatique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ICC :		-O2 ou -O3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GCC :		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ftree-vectorize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ou -O3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ffast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-math (nécessaire pour optimiser les opérations flottantes) 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Visual :	/O2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		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fp:fast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(nécessaire pour optimiser les opérations flottantes) 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Sélection du jeu d’instruction à utiliser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ICC :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Linux :	-m[MMX / SSE / SSE2 / SSE4 / AVX / AVX2/ …]		Défaut : SSE2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Win :	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arch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:[MMX / SSE / SSE2 / SSE4 / AVX / AVX2/ …]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	Défaut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SSE2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GCC :		-m[MMX / SSE / SSE2 / SSE4 / AVX / AVX2/ …]		Défaut : SSE2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Visual :	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arch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:[SSE / SSE2 / AVX / AVX2]			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		Défaut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SSE2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4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de vectorisation du compilateur</a:t>
            </a:r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838680" y="1827060"/>
            <a:ext cx="8642520" cy="35069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Comment savoir si un compilateur a réussi à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vectoriser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un code ?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ICC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Option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Linux :		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-report &lt;niveau&gt;		// Le niveau est compris entre 0 et 7.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Windows :	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Qvec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-report &lt;niveau&gt;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GCC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Option : 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fopt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-info-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-[all /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optimized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missed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note]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Visual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Option : 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Qvec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-report:&lt;niveau&gt;   // Le niveau est compris entre 1 et 2.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2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Checklist de la vectorisation automatique</a:t>
            </a:r>
            <a:endParaRPr lang="fr-FR" dirty="0"/>
          </a:p>
        </p:txBody>
      </p:sp>
      <p:sp>
        <p:nvSpPr>
          <p:cNvPr id="4" name="TextShape 2"/>
          <p:cNvSpPr txBox="1"/>
          <p:nvPr/>
        </p:nvSpPr>
        <p:spPr>
          <a:xfrm>
            <a:off x="501480" y="1651800"/>
            <a:ext cx="8642520" cy="3743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Point d’attention pour rendre un code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vectorisable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Utiliser des boucles à pas d’incrément de 1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Éviter d’utiliser des conditions dans les boucles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Une condition « if » peut toutefois être acceptable si la condition est simple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Éviter les dépendances de données entre les itérations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Utiliser de préférence un accès aux tableaux par indice de la boucle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d’appels de fonction dans les boucles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Sauf pour les fonctions mathématiques de base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Ne pas hésiter à utiliser le mot clé « __</a:t>
            </a:r>
            <a:r>
              <a:rPr lang="fr-FR" sz="1800" b="0" strike="noStrike" spc="-1" dirty="0" err="1" smtClean="0">
                <a:solidFill>
                  <a:srgbClr val="0A3071"/>
                </a:solidFill>
                <a:latin typeface="Arial Narrow"/>
              </a:rPr>
              <a:t>restrict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 pour les tableaux passés en argument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Penser à allouer de la mémoire alignée correctement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Préférer les structures de tableaux aux tableaux de structures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7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Vectorisation automatique d’un calcul matriciel simple :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Modifier la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matOpeAuto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smtClean="0"/>
              <a:t>du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MatOpe_vec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les infos de vectorisation automatique du compilateur</a:t>
            </a:r>
          </a:p>
          <a:p>
            <a:endParaRPr lang="fr-FR" dirty="0" smtClean="0"/>
          </a:p>
          <a:p>
            <a:r>
              <a:rPr lang="fr-FR" dirty="0"/>
              <a:t>La correspondance des codes d’erreur </a:t>
            </a:r>
            <a:r>
              <a:rPr lang="fr-FR" dirty="0" smtClean="0"/>
              <a:t>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docs.microsoft.com/en-us/cpp/error-messages/tool-errors/vectorizer-and-parallelizer-messages?view=msvc-160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17</a:t>
            </a:fld>
            <a:endParaRPr lang="fr-F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2096270" y="2515041"/>
                <a:ext cx="95359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/>
                  <a:t>C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rad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70" y="2515041"/>
                <a:ext cx="953594" cy="618374"/>
              </a:xfrm>
              <a:prstGeom prst="rect">
                <a:avLst/>
              </a:prstGeom>
              <a:blipFill>
                <a:blip r:embed="rId3"/>
                <a:stretch>
                  <a:fillRect l="-15385" t="-3960" r="-5128" b="-1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5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Vectorisation Manuelle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061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</a:t>
            </a:r>
            <a:r>
              <a:rPr lang="fr-FR" dirty="0" err="1" smtClean="0"/>
              <a:t>vectoriser</a:t>
            </a:r>
            <a:r>
              <a:rPr lang="fr-FR" dirty="0" smtClean="0"/>
              <a:t> manuellement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TextShape 2"/>
          <p:cNvSpPr txBox="1"/>
          <p:nvPr/>
        </p:nvSpPr>
        <p:spPr>
          <a:xfrm>
            <a:off x="213840" y="1728000"/>
            <a:ext cx="8642520" cy="2874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lnSpcReduction="1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Parce qu’on n’a pa</a:t>
            </a:r>
            <a:r>
              <a:rPr lang="fr-FR" spc="-1" dirty="0" smtClean="0">
                <a:solidFill>
                  <a:srgbClr val="FF950E"/>
                </a:solidFill>
                <a:latin typeface="Arial"/>
              </a:rPr>
              <a:t>s le choix…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 smtClean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Code complexe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Algorithmique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particulière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Dépendances de données tordues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Lorsqu’on souhaite utiliser des fonctions intrinsèques précises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Lorsque le compilateur ne veut  pas vectoriser votre code malgré tous vos efforts</a:t>
            </a: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…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Quand on veut s’assurer d’avoir un code vectorisé quelque soit le compilateur.</a:t>
            </a:r>
            <a:endParaRPr lang="fr-FR" spc="-1" dirty="0" smtClean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9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Single Instruction Multiple data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20" y="1798631"/>
            <a:ext cx="6084168" cy="309836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425399" y="4966136"/>
            <a:ext cx="1379345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r>
              <a:rPr lang="fr-F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SCALAR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509268" y="4966136"/>
            <a:ext cx="1236611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r>
              <a:rPr lang="fr-F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basique SSE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TextShape 4"/>
          <p:cNvSpPr txBox="1"/>
          <p:nvPr/>
        </p:nvSpPr>
        <p:spPr>
          <a:xfrm>
            <a:off x="1379700" y="1421880"/>
            <a:ext cx="6177777" cy="110248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Utilisation de fonctions « intrinsèques </a:t>
            </a: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»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Fonctions </a:t>
            </a:r>
            <a:r>
              <a:rPr lang="fr-FR" b="0" strike="noStrike" spc="-1" dirty="0">
                <a:solidFill>
                  <a:srgbClr val="0A3071"/>
                </a:solidFill>
                <a:latin typeface="Arial Narrow"/>
              </a:rPr>
              <a:t>exposées par le </a:t>
            </a: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compilateur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Généralement </a:t>
            </a:r>
            <a:r>
              <a:rPr lang="fr-FR" b="0" strike="noStrike" spc="-1" dirty="0">
                <a:solidFill>
                  <a:srgbClr val="0A3071"/>
                </a:solidFill>
                <a:latin typeface="Arial Narrow"/>
              </a:rPr>
              <a:t>mappée directement sur de l’assembleur</a:t>
            </a:r>
          </a:p>
        </p:txBody>
      </p:sp>
      <p:sp>
        <p:nvSpPr>
          <p:cNvPr id="7" name="CustomShape 2"/>
          <p:cNvSpPr/>
          <p:nvPr/>
        </p:nvSpPr>
        <p:spPr>
          <a:xfrm>
            <a:off x="274620" y="2602462"/>
            <a:ext cx="4752000" cy="91446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8000"/>
                </a:solidFill>
                <a:latin typeface="Courier New"/>
              </a:rPr>
              <a:t>VectorAdd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 N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{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000" b="1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 smtClean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= 0 ; </a:t>
            </a:r>
            <a:r>
              <a:rPr lang="fr-FR" sz="100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N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; </a:t>
            </a:r>
            <a:r>
              <a:rPr lang="fr-FR" sz="100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+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C90016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 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3050037" y="3818609"/>
            <a:ext cx="4675080" cy="148022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8000"/>
                </a:solidFill>
                <a:latin typeface="Courier New"/>
              </a:rPr>
              <a:t>VectorAdd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 N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</a:t>
            </a:r>
            <a:r>
              <a:rPr lang="fr-FR" sz="1000" b="1" strike="noStrike" spc="-1" dirty="0" smtClean="0">
                <a:solidFill>
                  <a:srgbClr val="0066CC"/>
                </a:solidFill>
                <a:latin typeface="Courier New"/>
              </a:rPr>
              <a:t>m128*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__m128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*)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</a:t>
            </a:r>
            <a:r>
              <a:rPr lang="fr-FR" sz="1000" b="1" strike="noStrike" spc="-1" dirty="0" smtClean="0">
                <a:solidFill>
                  <a:srgbClr val="0066CC"/>
                </a:solidFill>
                <a:latin typeface="Courier New"/>
              </a:rPr>
              <a:t>m128*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__m128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*)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</a:t>
            </a:r>
            <a:r>
              <a:rPr lang="fr-FR" sz="1000" b="1" strike="noStrike" spc="-1" dirty="0" smtClean="0">
                <a:solidFill>
                  <a:srgbClr val="0066CC"/>
                </a:solidFill>
                <a:latin typeface="Courier New"/>
              </a:rPr>
              <a:t>m128*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__m128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*)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fr-FR" sz="10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000" b="1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 smtClean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= 0 ; </a:t>
            </a:r>
            <a:r>
              <a:rPr lang="fr-FR" sz="100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N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/ 4; </a:t>
            </a:r>
            <a:r>
              <a:rPr lang="fr-FR" sz="100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_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mm_add_ps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],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C90016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]) 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539740" y="3147591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Attention aux indices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9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normes successives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21</a:t>
            </a:fld>
            <a:endParaRPr lang="fr-FR"/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3702667877"/>
              </p:ext>
            </p:extLst>
          </p:nvPr>
        </p:nvGraphicFramePr>
        <p:xfrm>
          <a:off x="351692" y="1412482"/>
          <a:ext cx="8474593" cy="1893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Shape 2"/>
          <p:cNvSpPr txBox="1"/>
          <p:nvPr/>
        </p:nvSpPr>
        <p:spPr>
          <a:xfrm>
            <a:off x="678180" y="3647198"/>
            <a:ext cx="8642520" cy="2574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 smtClean="0">
                <a:solidFill>
                  <a:srgbClr val="FF950E"/>
                </a:solidFill>
                <a:latin typeface="Arial"/>
              </a:rPr>
              <a:t>Exemples de fonctions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_mm_max_epi32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	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	Calcule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le max sur un vecteur de 4 entiers signés 32 bits (128 bits)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_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mm_add_ps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		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	Réalise 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une somme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sur un vecteur de 4 </a:t>
            </a:r>
            <a:r>
              <a:rPr lang="fr-FR" sz="1600" b="0" strike="noStrike" spc="-1" dirty="0" err="1" smtClean="0">
                <a:solidFill>
                  <a:srgbClr val="0A3071"/>
                </a:solidFill>
                <a:latin typeface="Arial Narrow"/>
              </a:rPr>
              <a:t>float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 (128 bits).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_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mm256_sub_pd	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	Réalise 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une soustraction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sur un vecteur de 4 doubles (256 bits).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z="1600" spc="-1" dirty="0" smtClean="0">
                <a:solidFill>
                  <a:srgbClr val="0A3071"/>
                </a:solidFill>
                <a:latin typeface="Arial Narrow"/>
              </a:rPr>
              <a:t>_mm256_sqrt_ps</a:t>
            </a: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	</a:t>
            </a:r>
            <a:r>
              <a:rPr lang="fr-FR" sz="1600" spc="-1" dirty="0" smtClean="0">
                <a:solidFill>
                  <a:srgbClr val="0A3071"/>
                </a:solidFill>
                <a:latin typeface="Arial Narrow"/>
              </a:rPr>
              <a:t>	?</a:t>
            </a:r>
            <a:endParaRPr lang="fr-FR" sz="1600" spc="-1" dirty="0">
              <a:solidFill>
                <a:srgbClr val="0A3071"/>
              </a:solidFill>
              <a:latin typeface="Arial Narrow"/>
            </a:endParaRPr>
          </a:p>
          <a:p>
            <a:pPr>
              <a:spcBef>
                <a:spcPts val="448"/>
              </a:spcBef>
              <a:buClr>
                <a:srgbClr val="FF950E"/>
              </a:buClr>
            </a:pPr>
            <a:endParaRPr lang="fr-FR" sz="1600" b="0" strike="noStrike" spc="-1" dirty="0" smtClean="0">
              <a:solidFill>
                <a:srgbClr val="FF950E"/>
              </a:solidFill>
              <a:latin typeface="Arial"/>
            </a:endParaRPr>
          </a:p>
        </p:txBody>
      </p:sp>
      <p:sp>
        <p:nvSpPr>
          <p:cNvPr id="5" name="Multiplication 4"/>
          <p:cNvSpPr/>
          <p:nvPr/>
        </p:nvSpPr>
        <p:spPr>
          <a:xfrm>
            <a:off x="678180" y="207264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203302" y="4883415"/>
            <a:ext cx="61935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448"/>
              </a:spcBef>
              <a:buClr>
                <a:srgbClr val="FF950E"/>
              </a:buClr>
            </a:pP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Réalise une racine sur un vecteur de 8 </a:t>
            </a:r>
            <a:r>
              <a:rPr lang="fr-FR" sz="1600" spc="-1" dirty="0" err="1">
                <a:solidFill>
                  <a:srgbClr val="0A3071"/>
                </a:solidFill>
                <a:latin typeface="Arial Narrow"/>
              </a:rPr>
              <a:t>float</a:t>
            </a: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 (256 bits).</a:t>
            </a:r>
          </a:p>
        </p:txBody>
      </p:sp>
    </p:spTree>
    <p:extLst>
      <p:ext uri="{BB962C8B-B14F-4D97-AF65-F5344CB8AC3E}">
        <p14:creationId xmlns:p14="http://schemas.microsoft.com/office/powerpoint/2010/main" val="176109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d’opérations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22</a:t>
            </a:fld>
            <a:endParaRPr lang="fr-FR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3379746"/>
              </p:ext>
            </p:extLst>
          </p:nvPr>
        </p:nvGraphicFramePr>
        <p:xfrm>
          <a:off x="54708" y="1711570"/>
          <a:ext cx="6096000" cy="3412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4943231" y="2412362"/>
            <a:ext cx="4572000" cy="20108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Entrée / sortie de données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Opérations arithmétiques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Opérations logiques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Comparaisons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err="1" smtClean="0">
                <a:solidFill>
                  <a:srgbClr val="0A3071"/>
                </a:solidFill>
                <a:latin typeface="Arial Narrow"/>
              </a:rPr>
              <a:t>Shuffling</a:t>
            </a:r>
            <a:endParaRPr lang="fr-FR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Et plus encore !</a:t>
            </a:r>
            <a:endParaRPr lang="fr-FR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9535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/>
              <a:t>planches ci-dessus</a:t>
            </a:r>
          </a:p>
          <a:p>
            <a:r>
              <a:rPr lang="fr-FR" dirty="0" smtClean="0"/>
              <a:t>Le site de référence Intel (la bible) : https</a:t>
            </a:r>
            <a:r>
              <a:rPr lang="fr-FR" dirty="0"/>
              <a:t>://</a:t>
            </a:r>
            <a:r>
              <a:rPr lang="fr-FR" dirty="0" smtClean="0"/>
              <a:t>software.intel.com/sites/landingpage/IntrinsicsGuide/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Vectorisation manuelle SSE ou AVX d’un calcul matriciel simple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Modifier la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matOpeSSE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matOpeAVX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dirty="0" smtClean="0"/>
              <a:t> du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MatOpe_vec</a:t>
            </a:r>
            <a:endParaRPr lang="fr-FR" dirty="0" smtClean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2096270" y="2461701"/>
                <a:ext cx="95359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/>
                  <a:t>C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rad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70" y="2461701"/>
                <a:ext cx="953594" cy="618374"/>
              </a:xfrm>
              <a:prstGeom prst="rect">
                <a:avLst/>
              </a:prstGeom>
              <a:blipFill>
                <a:blip r:embed="rId3"/>
                <a:stretch>
                  <a:fillRect l="-15385" t="-3960" r="-5128" b="-1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/>
          <p:cNvSpPr txBox="1"/>
          <p:nvPr/>
        </p:nvSpPr>
        <p:spPr>
          <a:xfrm>
            <a:off x="5440582" y="469795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=&gt; </a:t>
            </a:r>
            <a:r>
              <a:rPr lang="fr-FR" dirty="0" err="1" smtClean="0"/>
              <a:t>Draft</a:t>
            </a:r>
            <a:r>
              <a:rPr lang="fr-FR" dirty="0" smtClean="0"/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2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Les </a:t>
            </a:r>
            <a:r>
              <a:rPr lang="fr-FR" sz="3150" dirty="0" err="1" smtClean="0">
                <a:solidFill>
                  <a:schemeClr val="bg1"/>
                </a:solidFill>
              </a:rPr>
              <a:t>wrappers</a:t>
            </a:r>
            <a:r>
              <a:rPr lang="fr-FR" sz="3150" dirty="0" smtClean="0">
                <a:solidFill>
                  <a:schemeClr val="bg1"/>
                </a:solidFill>
              </a:rPr>
              <a:t> SIMD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5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wrappers</a:t>
            </a:r>
            <a:r>
              <a:rPr lang="fr-FR" dirty="0"/>
              <a:t> </a:t>
            </a:r>
            <a:r>
              <a:rPr lang="fr-FR" dirty="0" smtClean="0"/>
              <a:t>SIMD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5339" y="1409701"/>
            <a:ext cx="4082767" cy="13335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Pourquoi est-ce utile ?</a:t>
            </a:r>
          </a:p>
          <a:p>
            <a:pPr lvl="1"/>
            <a:r>
              <a:rPr lang="fr-FR" dirty="0" smtClean="0"/>
              <a:t>Evite l’utilisation complexe des fonctions intrinsèques</a:t>
            </a:r>
          </a:p>
          <a:p>
            <a:pPr lvl="1"/>
            <a:r>
              <a:rPr lang="fr-FR" dirty="0" smtClean="0"/>
              <a:t>Apporte des outils plus haut niveau qui rendent le code facilement lisible et maintenable</a:t>
            </a:r>
          </a:p>
          <a:p>
            <a:pPr lvl="1"/>
            <a:r>
              <a:rPr lang="fr-FR" dirty="0" smtClean="0"/>
              <a:t>Générique : Exploite la norme la plus avantageuse</a:t>
            </a:r>
          </a:p>
          <a:p>
            <a:pPr lvl="1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35894" y="1409699"/>
            <a:ext cx="4082767" cy="1333501"/>
          </a:xfrm>
        </p:spPr>
        <p:txBody>
          <a:bodyPr/>
          <a:lstStyle/>
          <a:p>
            <a:r>
              <a:rPr lang="fr-FR" dirty="0" smtClean="0"/>
              <a:t>Qu’est-ce qu’un </a:t>
            </a:r>
            <a:r>
              <a:rPr lang="fr-FR" dirty="0" err="1" smtClean="0"/>
              <a:t>wrapper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Bibliothèque qui fournie une </a:t>
            </a:r>
            <a:r>
              <a:rPr lang="fr-FR" dirty="0"/>
              <a:t>s</a:t>
            </a:r>
            <a:r>
              <a:rPr lang="fr-FR" dirty="0" smtClean="0"/>
              <a:t>urcouche aux instructions SIMD </a:t>
            </a:r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878729551"/>
              </p:ext>
            </p:extLst>
          </p:nvPr>
        </p:nvGraphicFramePr>
        <p:xfrm>
          <a:off x="1470661" y="2798134"/>
          <a:ext cx="6096000" cy="120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402829541"/>
              </p:ext>
            </p:extLst>
          </p:nvPr>
        </p:nvGraphicFramePr>
        <p:xfrm>
          <a:off x="1470661" y="4057030"/>
          <a:ext cx="6096000" cy="120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41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un </a:t>
            </a:r>
            <a:r>
              <a:rPr lang="fr-FR" dirty="0" err="1" smtClean="0"/>
              <a:t>wrapper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87022" y="1715911"/>
            <a:ext cx="78071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Tous les </a:t>
            </a:r>
            <a:r>
              <a:rPr lang="fr-FR" dirty="0" err="1" smtClean="0"/>
              <a:t>wrappers</a:t>
            </a:r>
            <a:r>
              <a:rPr lang="fr-FR" dirty="0" smtClean="0"/>
              <a:t> s’utilisent plus ou moins de la même manière.</a:t>
            </a:r>
          </a:p>
          <a:p>
            <a:endParaRPr lang="fr-FR" dirty="0" smtClean="0"/>
          </a:p>
          <a:p>
            <a:r>
              <a:rPr lang="fr-FR" dirty="0" smtClean="0"/>
              <a:t>Déclaration de vecteurs :</a:t>
            </a:r>
            <a:r>
              <a:rPr lang="fr-FR" dirty="0"/>
              <a:t>	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/>
              <a:t>lib::pack&lt;TYPE</a:t>
            </a:r>
            <a:r>
              <a:rPr lang="fr-FR" dirty="0" smtClean="0"/>
              <a:t>, LENGTH&gt;</a:t>
            </a:r>
          </a:p>
          <a:p>
            <a:endParaRPr lang="fr-FR" dirty="0"/>
          </a:p>
          <a:p>
            <a:r>
              <a:rPr lang="fr-FR" dirty="0" smtClean="0"/>
              <a:t>Opération arithmétiques :</a:t>
            </a:r>
          </a:p>
          <a:p>
            <a:r>
              <a:rPr lang="fr-FR" dirty="0"/>
              <a:t>	</a:t>
            </a:r>
            <a:r>
              <a:rPr lang="fr-FR" dirty="0" smtClean="0"/>
              <a:t>Surcharge des opérateurs * / + - …</a:t>
            </a:r>
          </a:p>
          <a:p>
            <a:endParaRPr lang="fr-FR" dirty="0"/>
          </a:p>
          <a:p>
            <a:r>
              <a:rPr lang="fr-FR" dirty="0" smtClean="0"/>
              <a:t>Chargement et stockage :</a:t>
            </a:r>
          </a:p>
          <a:p>
            <a:r>
              <a:rPr lang="fr-FR" dirty="0"/>
              <a:t>	</a:t>
            </a:r>
            <a:r>
              <a:rPr lang="fr-FR" dirty="0" smtClean="0"/>
              <a:t>fonction dédiées (</a:t>
            </a:r>
            <a:r>
              <a:rPr lang="fr-FR" dirty="0" err="1" smtClean="0"/>
              <a:t>load</a:t>
            </a:r>
            <a:r>
              <a:rPr lang="fr-FR" dirty="0" smtClean="0"/>
              <a:t>&lt;T&gt;(TYPE*), store)</a:t>
            </a:r>
          </a:p>
          <a:p>
            <a:r>
              <a:rPr lang="fr-FR" dirty="0"/>
              <a:t>	</a:t>
            </a:r>
            <a:r>
              <a:rPr lang="fr-FR" dirty="0" smtClean="0"/>
              <a:t>ne pas hésiter à utiliser « auto » en remplacement des </a:t>
            </a:r>
            <a:r>
              <a:rPr lang="fr-FR" dirty="0" smtClean="0"/>
              <a:t>types… </a:t>
            </a:r>
            <a:r>
              <a:rPr lang="fr-FR" dirty="0" smtClean="0"/>
              <a:t>compliqués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4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github</a:t>
            </a:r>
            <a:r>
              <a:rPr lang="fr-FR" dirty="0"/>
              <a:t> de XSIMD : https://</a:t>
            </a:r>
            <a:r>
              <a:rPr lang="fr-FR" dirty="0" smtClean="0"/>
              <a:t>github.com/xtensor-stack/xsimd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Vectorisation avec </a:t>
            </a:r>
            <a:r>
              <a:rPr lang="fr-FR" dirty="0" err="1" smtClean="0"/>
              <a:t>xsimd</a:t>
            </a:r>
            <a:r>
              <a:rPr lang="fr-FR" dirty="0" smtClean="0"/>
              <a:t> d’un calcul matriciel simple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Modifier la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matOpeXSIMD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smtClean="0"/>
              <a:t>du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MatOpe_vec</a:t>
            </a:r>
            <a:endParaRPr lang="fr-FR" dirty="0" smtClean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2096270" y="2461701"/>
                <a:ext cx="95359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/>
                  <a:t>C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rad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70" y="2461701"/>
                <a:ext cx="953594" cy="618374"/>
              </a:xfrm>
              <a:prstGeom prst="rect">
                <a:avLst/>
              </a:prstGeom>
              <a:blipFill>
                <a:blip r:embed="rId2"/>
                <a:stretch>
                  <a:fillRect l="-15385" t="-3960" r="-5128" b="-1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5440582" y="469795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=&gt; </a:t>
            </a:r>
            <a:r>
              <a:rPr lang="fr-FR" dirty="0" err="1" smtClean="0"/>
              <a:t>Draft</a:t>
            </a:r>
            <a:r>
              <a:rPr lang="fr-FR" dirty="0" smtClean="0"/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2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outils en ligne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Tester les compilateurs C++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Voir le code compilé :</a:t>
            </a:r>
            <a:br>
              <a:rPr lang="fr-FR" dirty="0" smtClean="0"/>
            </a:b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godbolt.org/z/179e9s</a:t>
            </a:r>
            <a:endParaRPr lang="fr-FR" dirty="0" smtClean="0"/>
          </a:p>
          <a:p>
            <a:r>
              <a:rPr lang="fr-FR" dirty="0" smtClean="0"/>
              <a:t>Exécuter </a:t>
            </a:r>
            <a:r>
              <a:rPr lang="fr-FR" dirty="0" smtClean="0"/>
              <a:t>du code </a:t>
            </a:r>
            <a:r>
              <a:rPr lang="fr-FR" dirty="0"/>
              <a:t>compilé avec GCC/CLANG :</a:t>
            </a:r>
            <a:br>
              <a:rPr lang="fr-FR" dirty="0"/>
            </a:br>
            <a:r>
              <a:rPr lang="fr-FR" dirty="0">
                <a:hlinkClick r:id="rId3"/>
              </a:rPr>
              <a:t>https://wandbox.org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Tester des langages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Exécuter </a:t>
            </a:r>
            <a:r>
              <a:rPr lang="fr-FR" dirty="0"/>
              <a:t>du code :</a:t>
            </a:r>
            <a:br>
              <a:rPr lang="fr-FR" dirty="0"/>
            </a:b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repl.it/languages/cpp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5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A suivre : multithread avec </a:t>
            </a:r>
            <a:r>
              <a:rPr lang="fr-FR" sz="3150" dirty="0" err="1" smtClean="0">
                <a:solidFill>
                  <a:schemeClr val="bg1"/>
                </a:solidFill>
              </a:rPr>
              <a:t>OpenMP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</a:t>
            </a:r>
            <a:r>
              <a:rPr lang="fr-FR" smtClean="0">
                <a:solidFill>
                  <a:srgbClr val="7CEBFF"/>
                </a:solidFill>
              </a:rPr>
              <a:t>interne </a:t>
            </a:r>
            <a:r>
              <a:rPr lang="fr-FR" smtClean="0">
                <a:solidFill>
                  <a:srgbClr val="7CEBFF"/>
                </a:solidFill>
              </a:rPr>
              <a:t>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 sets architecture (ISA)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4" y="1786758"/>
            <a:ext cx="6601208" cy="278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612524" y="1786758"/>
            <a:ext cx="21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Normes 1, 2, 3, 4 etc.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94" y="5217756"/>
            <a:ext cx="7934325" cy="2571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35894" y="4748804"/>
            <a:ext cx="739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À vous :  Trouver les jeux d’extension supportés de votre processeur -&gt; </a:t>
            </a:r>
            <a:r>
              <a:rPr lang="fr-FR" dirty="0" err="1" smtClean="0"/>
              <a:t>draft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7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trois </a:t>
            </a:r>
            <a:r>
              <a:rPr lang="fr-FR" dirty="0"/>
              <a:t>approches possibles</a:t>
            </a:r>
          </a:p>
        </p:txBody>
      </p:sp>
      <p:sp>
        <p:nvSpPr>
          <p:cNvPr id="8" name="TextShape 2"/>
          <p:cNvSpPr txBox="1"/>
          <p:nvPr/>
        </p:nvSpPr>
        <p:spPr>
          <a:xfrm>
            <a:off x="1060138" y="1501649"/>
            <a:ext cx="8642520" cy="352839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85750" indent="-285750">
              <a:spcBef>
                <a:spcPts val="44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Vectorisation automatique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Avantage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Simple (sur le papier)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Inconvénients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Performances généralement décevantes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Complexe si on veut obtenir de bonnes performances</a:t>
            </a:r>
          </a:p>
          <a:p>
            <a:pPr marL="285750" indent="-285750">
              <a:spcBef>
                <a:spcPts val="44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Vectorisation manuelle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Avantages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Possible d'atteindre les performances très élevées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Optimisations intuitives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Inconvénient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Code peut vite devenir complexe à </a:t>
            </a: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lire, comprendre et maintenir</a:t>
            </a:r>
          </a:p>
          <a:p>
            <a:pPr marL="228600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spc="-1" dirty="0">
                <a:solidFill>
                  <a:srgbClr val="FF950E"/>
                </a:solidFill>
                <a:latin typeface="Arial"/>
              </a:rPr>
              <a:t>Utilisation d’un </a:t>
            </a:r>
            <a:r>
              <a:rPr lang="fr-FR" sz="1400" spc="-1" dirty="0" err="1">
                <a:solidFill>
                  <a:srgbClr val="FF950E"/>
                </a:solidFill>
                <a:latin typeface="Arial"/>
              </a:rPr>
              <a:t>wrapper</a:t>
            </a:r>
            <a:endParaRPr lang="fr-FR" sz="1400" spc="-1" dirty="0">
              <a:solidFill>
                <a:srgbClr val="FF950E"/>
              </a:solidFill>
              <a:latin typeface="Arial"/>
            </a:endParaRPr>
          </a:p>
          <a:p>
            <a:pPr marL="685800" lvl="1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Un bon compromis, permet de garder le contrôle en ayant un code lisible</a:t>
            </a:r>
            <a:endParaRPr lang="fr-FR" sz="1400" b="0" strike="noStrike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Vectorisation automatique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5433" y="1866900"/>
            <a:ext cx="8272211" cy="1326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 smtClean="0"/>
              <a:t>Cette boucle élémentaire est </a:t>
            </a:r>
            <a:r>
              <a:rPr lang="fr-FR" sz="1800" dirty="0" err="1" smtClean="0"/>
              <a:t>vectorisable</a:t>
            </a:r>
            <a:r>
              <a:rPr lang="fr-FR" sz="1800" dirty="0" smtClean="0"/>
              <a:t> :</a:t>
            </a:r>
          </a:p>
          <a:p>
            <a:pPr lvl="1"/>
            <a:r>
              <a:rPr lang="fr-FR" sz="1800" dirty="0" smtClean="0"/>
              <a:t>Chaque calcul est indépendant</a:t>
            </a:r>
          </a:p>
          <a:p>
            <a:pPr lvl="1"/>
            <a:r>
              <a:rPr lang="fr-FR" sz="1800" dirty="0" smtClean="0"/>
              <a:t>Les données sont contiguës en mémoire</a:t>
            </a:r>
          </a:p>
          <a:p>
            <a:pPr lvl="1"/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CustomShape 3"/>
          <p:cNvSpPr/>
          <p:nvPr/>
        </p:nvSpPr>
        <p:spPr>
          <a:xfrm>
            <a:off x="2507039" y="3528162"/>
            <a:ext cx="4175640" cy="12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2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	for (</a:t>
            </a:r>
            <a:r>
              <a:rPr lang="fr-FR" sz="1200" b="1" strike="noStrike" spc="-1" dirty="0" err="1" smtClean="0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1" strike="noStrike" spc="-1" dirty="0" smtClean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i++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) {</a:t>
            </a:r>
            <a:endParaRPr lang="fr-FR" sz="12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	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7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général</a:t>
            </a:r>
            <a:endParaRPr lang="fr-FR" dirty="0"/>
          </a:p>
        </p:txBody>
      </p:sp>
      <p:sp>
        <p:nvSpPr>
          <p:cNvPr id="4" name="TextShape 2"/>
          <p:cNvSpPr txBox="1"/>
          <p:nvPr/>
        </p:nvSpPr>
        <p:spPr>
          <a:xfrm>
            <a:off x="1054668" y="1864635"/>
            <a:ext cx="8642520" cy="35166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95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Principe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Laisser faire le compilateur !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Problème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Extraire manuellement du parallélisme est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difficile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Extraire automatiquement du parallélisme est encore plus difficile…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Difficultés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Dépendance de données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Accès mémoires : les pointeurs complexifient la compréhension des accès mémoire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Recouvrement mémoire : accès à une même adresse par des pointeurs différents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Etc…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 compilateur est </a:t>
            </a: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très 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conservatif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Dans le doute,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il ne prend aucun risque, il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ne vectorise pas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Résultat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 compilateur vectorise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très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peu le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code 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freins à la vectorisation automatique</a:t>
            </a:r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886502" y="1728000"/>
            <a:ext cx="8642520" cy="381095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lnSpcReduction="1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 compilateur ne vectorise que les boucles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L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e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nombre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d'itérations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doit être connu et fixe lors de l'entrée dans la boucle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Un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seul point d'entrée, un seul point de sortie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Seules le boucles internes d'un nid de boucles sont vectorisées</a:t>
            </a:r>
          </a:p>
        </p:txBody>
      </p:sp>
      <p:sp>
        <p:nvSpPr>
          <p:cNvPr id="7" name="CustomShape 3"/>
          <p:cNvSpPr/>
          <p:nvPr/>
        </p:nvSpPr>
        <p:spPr>
          <a:xfrm>
            <a:off x="2196000" y="2803283"/>
            <a:ext cx="4752000" cy="208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1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= 0;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while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&lt; 100) 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FF0000"/>
                </a:solidFill>
                <a:latin typeface="Courier New"/>
              </a:rPr>
              <a:t>// Sortie conditionnée par les données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FF0000"/>
                </a:solidFill>
                <a:latin typeface="Courier New"/>
              </a:rPr>
              <a:t>        // --&gt; Vectorisation impossible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if (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&lt; 0.0)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    break;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++;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6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501480" y="1749020"/>
            <a:ext cx="8642520" cy="3211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Les « switch » sont interdits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Pas d'appels de fonction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Sauf pour certaines fonctions mathématiques de base (voir slide suivant)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Sauf si la fonction peut être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inlinée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 et est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vectorisable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.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Les « if » sont autorisés si la condition peut-être transformée en </a:t>
            </a: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masque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2367666" y="3631628"/>
            <a:ext cx="4103640" cy="183870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1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FF0000"/>
                </a:solidFill>
                <a:latin typeface="Courier New"/>
              </a:rPr>
              <a:t>// Condition </a:t>
            </a:r>
            <a:r>
              <a:rPr lang="fr-FR" sz="1100" b="1" strike="noStrike" spc="-1" dirty="0" err="1">
                <a:solidFill>
                  <a:srgbClr val="FF0000"/>
                </a:solidFill>
                <a:latin typeface="Courier New"/>
              </a:rPr>
              <a:t>vectorisable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if (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&lt; 0.0)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100" b="1" strike="noStrike" spc="-1" dirty="0" err="1" smtClean="0">
                <a:solidFill>
                  <a:srgbClr val="000000"/>
                </a:solidFill>
                <a:latin typeface="Courier New"/>
              </a:rPr>
              <a:t>else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= 0;     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3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16c05727-aa75-4e4a-9b5f-8a80a1165891"/>
    <ds:schemaRef ds:uri="71af3243-3dd4-4a8d-8c0d-dd76da1f02a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9821</TotalTime>
  <Words>2393</Words>
  <Application>Microsoft Office PowerPoint</Application>
  <PresentationFormat>Affichage à l'écran (16:10)</PresentationFormat>
  <Paragraphs>497</Paragraphs>
  <Slides>29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40" baseType="lpstr">
      <vt:lpstr>Arial</vt:lpstr>
      <vt:lpstr>Arial Narrow</vt:lpstr>
      <vt:lpstr>Calibri</vt:lpstr>
      <vt:lpstr>Cambria Math</vt:lpstr>
      <vt:lpstr>Courier New</vt:lpstr>
      <vt:lpstr>Gill Sans MT</vt:lpstr>
      <vt:lpstr>Symbol</vt:lpstr>
      <vt:lpstr>Ubuntu</vt:lpstr>
      <vt:lpstr>Wingdings</vt:lpstr>
      <vt:lpstr>Wingdings 2</vt:lpstr>
      <vt:lpstr>Dividende</vt:lpstr>
      <vt:lpstr>SIMD Vectorization</vt:lpstr>
      <vt:lpstr>Single Instruction Multiple data</vt:lpstr>
      <vt:lpstr>Instruction sets architecture (ISA)</vt:lpstr>
      <vt:lpstr>trois approches possibles</vt:lpstr>
      <vt:lpstr>Vectorisation automatique</vt:lpstr>
      <vt:lpstr>Par exemple</vt:lpstr>
      <vt:lpstr>Principe général</vt:lpstr>
      <vt:lpstr>Les freins à la vectorisation automatique</vt:lpstr>
      <vt:lpstr>Les freins à la vectorisation automatique</vt:lpstr>
      <vt:lpstr>Les freins à la vectorisation automatique</vt:lpstr>
      <vt:lpstr>Les freins à la vectorisation automatique</vt:lpstr>
      <vt:lpstr>Un exemple qui marche !!! (avec un coup de pouce)</vt:lpstr>
      <vt:lpstr>Les PRAGMA utiles</vt:lpstr>
      <vt:lpstr>Activer la vectorisation automatique</vt:lpstr>
      <vt:lpstr>Rapport de vectorisation du compilateur</vt:lpstr>
      <vt:lpstr>Checklist de la vectorisation automatique</vt:lpstr>
      <vt:lpstr>À vous !</vt:lpstr>
      <vt:lpstr>Vectorisation Manuelle</vt:lpstr>
      <vt:lpstr>Pourquoi vectoriser manuellement ?</vt:lpstr>
      <vt:lpstr>Exemple basique SSE</vt:lpstr>
      <vt:lpstr>Les normes successives</vt:lpstr>
      <vt:lpstr>Types d’opérations</vt:lpstr>
      <vt:lpstr>À vous !</vt:lpstr>
      <vt:lpstr>Les wrappers SIMD</vt:lpstr>
      <vt:lpstr>Les wrappers SIMD</vt:lpstr>
      <vt:lpstr>Utiliser un wrapper</vt:lpstr>
      <vt:lpstr>À vous !</vt:lpstr>
      <vt:lpstr>Des outils en ligne</vt:lpstr>
      <vt:lpstr>A suivre : multithread avec OpenMP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88</cp:revision>
  <dcterms:created xsi:type="dcterms:W3CDTF">2020-11-18T16:15:56Z</dcterms:created>
  <dcterms:modified xsi:type="dcterms:W3CDTF">2021-02-09T22:30:06Z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