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14"/>
  </p:notesMasterIdLst>
  <p:handoutMasterIdLst>
    <p:handoutMasterId r:id="rId15"/>
  </p:handoutMasterIdLst>
  <p:sldIdLst>
    <p:sldId id="654" r:id="rId5"/>
    <p:sldId id="658" r:id="rId6"/>
    <p:sldId id="680" r:id="rId7"/>
    <p:sldId id="660" r:id="rId8"/>
    <p:sldId id="664" r:id="rId9"/>
    <p:sldId id="659" r:id="rId10"/>
    <p:sldId id="683" r:id="rId11"/>
    <p:sldId id="682" r:id="rId12"/>
    <p:sldId id="684" r:id="rId13"/>
  </p:sldIdLst>
  <p:sldSz cx="12192000" cy="6858000"/>
  <p:notesSz cx="6858000" cy="9144000"/>
  <p:custDataLst>
    <p:tags r:id="rId16"/>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9BFA962-D78B-41F7-8A4D-CE68A0CA28F6}">
          <p14:sldIdLst>
            <p14:sldId id="654"/>
            <p14:sldId id="658"/>
            <p14:sldId id="680"/>
            <p14:sldId id="660"/>
            <p14:sldId id="664"/>
            <p14:sldId id="659"/>
            <p14:sldId id="683"/>
            <p14:sldId id="682"/>
            <p14:sldId id="684"/>
          </p14:sldIdLst>
        </p14:section>
        <p14:section name="VERSIONING-HISTORIQUE" id="{1E895499-FB61-403D-97E5-0ED691137C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SIGNAC Virginie" initials="CV" lastIdx="1" clrIdx="0">
    <p:extLst>
      <p:ext uri="{19B8F6BF-5375-455C-9EA6-DF929625EA0E}">
        <p15:presenceInfo xmlns:p15="http://schemas.microsoft.com/office/powerpoint/2012/main" userId="S::Virginie.CASSIGNAC@scalian.com::ab80b507-0c9d-4dd5-89a3-4213b78a2f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105F"/>
    <a:srgbClr val="24375F"/>
    <a:srgbClr val="491594"/>
    <a:srgbClr val="471792"/>
    <a:srgbClr val="4B2882"/>
    <a:srgbClr val="009CBC"/>
    <a:srgbClr val="FECD50"/>
    <a:srgbClr val="B4CAD8"/>
    <a:srgbClr val="006085"/>
    <a:srgbClr val="60B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BA8389-3F93-470F-AFA0-F0A8A5BCAADE}" v="234" dt="2023-10-03T13:03:22.3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1" autoAdjust="0"/>
    <p:restoredTop sz="94660"/>
  </p:normalViewPr>
  <p:slideViewPr>
    <p:cSldViewPr snapToGrid="0">
      <p:cViewPr varScale="1">
        <p:scale>
          <a:sx n="90" d="100"/>
          <a:sy n="90" d="100"/>
        </p:scale>
        <p:origin x="44" y="40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GUENE Franck" userId="6dd02597-da63-4c42-a4ba-ca9299b0d7be" providerId="ADAL" clId="{F1BA8389-3F93-470F-AFA0-F0A8A5BCAADE}"/>
    <pc:docChg chg="undo custSel addSld delSld modSld sldOrd modMainMaster modSection">
      <pc:chgData name="GINGUENE Franck" userId="6dd02597-da63-4c42-a4ba-ca9299b0d7be" providerId="ADAL" clId="{F1BA8389-3F93-470F-AFA0-F0A8A5BCAADE}" dt="2023-10-03T13:03:22.361" v="1747"/>
      <pc:docMkLst>
        <pc:docMk/>
      </pc:docMkLst>
      <pc:sldChg chg="del">
        <pc:chgData name="GINGUENE Franck" userId="6dd02597-da63-4c42-a4ba-ca9299b0d7be" providerId="ADAL" clId="{F1BA8389-3F93-470F-AFA0-F0A8A5BCAADE}" dt="2023-10-03T09:36:52.261" v="1645" actId="47"/>
        <pc:sldMkLst>
          <pc:docMk/>
          <pc:sldMk cId="2963587051" sldId="294"/>
        </pc:sldMkLst>
      </pc:sldChg>
      <pc:sldChg chg="del">
        <pc:chgData name="GINGUENE Franck" userId="6dd02597-da63-4c42-a4ba-ca9299b0d7be" providerId="ADAL" clId="{F1BA8389-3F93-470F-AFA0-F0A8A5BCAADE}" dt="2023-10-03T09:36:52.261" v="1645" actId="47"/>
        <pc:sldMkLst>
          <pc:docMk/>
          <pc:sldMk cId="1715220753" sldId="313"/>
        </pc:sldMkLst>
      </pc:sldChg>
      <pc:sldChg chg="del">
        <pc:chgData name="GINGUENE Franck" userId="6dd02597-da63-4c42-a4ba-ca9299b0d7be" providerId="ADAL" clId="{F1BA8389-3F93-470F-AFA0-F0A8A5BCAADE}" dt="2023-10-03T09:36:52.261" v="1645" actId="47"/>
        <pc:sldMkLst>
          <pc:docMk/>
          <pc:sldMk cId="2856060016" sldId="314"/>
        </pc:sldMkLst>
      </pc:sldChg>
      <pc:sldChg chg="del">
        <pc:chgData name="GINGUENE Franck" userId="6dd02597-da63-4c42-a4ba-ca9299b0d7be" providerId="ADAL" clId="{F1BA8389-3F93-470F-AFA0-F0A8A5BCAADE}" dt="2023-10-03T09:36:52.261" v="1645" actId="47"/>
        <pc:sldMkLst>
          <pc:docMk/>
          <pc:sldMk cId="3050156792" sldId="623"/>
        </pc:sldMkLst>
      </pc:sldChg>
      <pc:sldChg chg="del">
        <pc:chgData name="GINGUENE Franck" userId="6dd02597-da63-4c42-a4ba-ca9299b0d7be" providerId="ADAL" clId="{F1BA8389-3F93-470F-AFA0-F0A8A5BCAADE}" dt="2023-10-03T09:36:34.267" v="1644" actId="47"/>
        <pc:sldMkLst>
          <pc:docMk/>
          <pc:sldMk cId="2953628230" sldId="624"/>
        </pc:sldMkLst>
      </pc:sldChg>
      <pc:sldChg chg="del">
        <pc:chgData name="GINGUENE Franck" userId="6dd02597-da63-4c42-a4ba-ca9299b0d7be" providerId="ADAL" clId="{F1BA8389-3F93-470F-AFA0-F0A8A5BCAADE}" dt="2023-10-03T09:36:52.261" v="1645" actId="47"/>
        <pc:sldMkLst>
          <pc:docMk/>
          <pc:sldMk cId="2662307125" sldId="625"/>
        </pc:sldMkLst>
      </pc:sldChg>
      <pc:sldChg chg="del">
        <pc:chgData name="GINGUENE Franck" userId="6dd02597-da63-4c42-a4ba-ca9299b0d7be" providerId="ADAL" clId="{F1BA8389-3F93-470F-AFA0-F0A8A5BCAADE}" dt="2023-10-03T09:36:52.261" v="1645" actId="47"/>
        <pc:sldMkLst>
          <pc:docMk/>
          <pc:sldMk cId="3247300653" sldId="638"/>
        </pc:sldMkLst>
      </pc:sldChg>
      <pc:sldChg chg="del">
        <pc:chgData name="GINGUENE Franck" userId="6dd02597-da63-4c42-a4ba-ca9299b0d7be" providerId="ADAL" clId="{F1BA8389-3F93-470F-AFA0-F0A8A5BCAADE}" dt="2023-10-03T09:36:52.261" v="1645" actId="47"/>
        <pc:sldMkLst>
          <pc:docMk/>
          <pc:sldMk cId="2329751758" sldId="641"/>
        </pc:sldMkLst>
      </pc:sldChg>
      <pc:sldChg chg="del">
        <pc:chgData name="GINGUENE Franck" userId="6dd02597-da63-4c42-a4ba-ca9299b0d7be" providerId="ADAL" clId="{F1BA8389-3F93-470F-AFA0-F0A8A5BCAADE}" dt="2023-10-03T09:36:52.261" v="1645" actId="47"/>
        <pc:sldMkLst>
          <pc:docMk/>
          <pc:sldMk cId="2009178184" sldId="643"/>
        </pc:sldMkLst>
      </pc:sldChg>
      <pc:sldChg chg="del">
        <pc:chgData name="GINGUENE Franck" userId="6dd02597-da63-4c42-a4ba-ca9299b0d7be" providerId="ADAL" clId="{F1BA8389-3F93-470F-AFA0-F0A8A5BCAADE}" dt="2023-10-03T09:36:52.261" v="1645" actId="47"/>
        <pc:sldMkLst>
          <pc:docMk/>
          <pc:sldMk cId="2532115876" sldId="644"/>
        </pc:sldMkLst>
      </pc:sldChg>
      <pc:sldChg chg="del">
        <pc:chgData name="GINGUENE Franck" userId="6dd02597-da63-4c42-a4ba-ca9299b0d7be" providerId="ADAL" clId="{F1BA8389-3F93-470F-AFA0-F0A8A5BCAADE}" dt="2023-10-03T09:36:52.261" v="1645" actId="47"/>
        <pc:sldMkLst>
          <pc:docMk/>
          <pc:sldMk cId="570286057" sldId="653"/>
        </pc:sldMkLst>
      </pc:sldChg>
      <pc:sldChg chg="modSp mod">
        <pc:chgData name="GINGUENE Franck" userId="6dd02597-da63-4c42-a4ba-ca9299b0d7be" providerId="ADAL" clId="{F1BA8389-3F93-470F-AFA0-F0A8A5BCAADE}" dt="2023-10-03T08:22:36.517" v="49" actId="20577"/>
        <pc:sldMkLst>
          <pc:docMk/>
          <pc:sldMk cId="58004657" sldId="654"/>
        </pc:sldMkLst>
        <pc:spChg chg="mod">
          <ac:chgData name="GINGUENE Franck" userId="6dd02597-da63-4c42-a4ba-ca9299b0d7be" providerId="ADAL" clId="{F1BA8389-3F93-470F-AFA0-F0A8A5BCAADE}" dt="2023-10-03T08:22:20.827" v="32" actId="20577"/>
          <ac:spMkLst>
            <pc:docMk/>
            <pc:sldMk cId="58004657" sldId="654"/>
            <ac:spMk id="2" creationId="{31592627-3433-46BD-9012-680976C42775}"/>
          </ac:spMkLst>
        </pc:spChg>
        <pc:spChg chg="mod">
          <ac:chgData name="GINGUENE Franck" userId="6dd02597-da63-4c42-a4ba-ca9299b0d7be" providerId="ADAL" clId="{F1BA8389-3F93-470F-AFA0-F0A8A5BCAADE}" dt="2023-10-03T08:22:36.517" v="49" actId="20577"/>
          <ac:spMkLst>
            <pc:docMk/>
            <pc:sldMk cId="58004657" sldId="654"/>
            <ac:spMk id="3" creationId="{E51C2A6D-F133-4958-8689-1AAC3D326CF6}"/>
          </ac:spMkLst>
        </pc:spChg>
      </pc:sldChg>
      <pc:sldChg chg="del ord">
        <pc:chgData name="GINGUENE Franck" userId="6dd02597-da63-4c42-a4ba-ca9299b0d7be" providerId="ADAL" clId="{F1BA8389-3F93-470F-AFA0-F0A8A5BCAADE}" dt="2023-10-03T09:36:52.261" v="1645" actId="47"/>
        <pc:sldMkLst>
          <pc:docMk/>
          <pc:sldMk cId="4027850844" sldId="656"/>
        </pc:sldMkLst>
      </pc:sldChg>
      <pc:sldChg chg="del">
        <pc:chgData name="GINGUENE Franck" userId="6dd02597-da63-4c42-a4ba-ca9299b0d7be" providerId="ADAL" clId="{F1BA8389-3F93-470F-AFA0-F0A8A5BCAADE}" dt="2023-10-03T09:36:52.261" v="1645" actId="47"/>
        <pc:sldMkLst>
          <pc:docMk/>
          <pc:sldMk cId="100985356" sldId="657"/>
        </pc:sldMkLst>
      </pc:sldChg>
      <pc:sldChg chg="addSp delSp modSp mod delAnim modAnim">
        <pc:chgData name="GINGUENE Franck" userId="6dd02597-da63-4c42-a4ba-ca9299b0d7be" providerId="ADAL" clId="{F1BA8389-3F93-470F-AFA0-F0A8A5BCAADE}" dt="2023-10-03T08:42:31.436" v="977" actId="20577"/>
        <pc:sldMkLst>
          <pc:docMk/>
          <pc:sldMk cId="3579797834" sldId="658"/>
        </pc:sldMkLst>
        <pc:spChg chg="mod">
          <ac:chgData name="GINGUENE Franck" userId="6dd02597-da63-4c42-a4ba-ca9299b0d7be" providerId="ADAL" clId="{F1BA8389-3F93-470F-AFA0-F0A8A5BCAADE}" dt="2023-10-03T08:42:31.436" v="977" actId="20577"/>
          <ac:spMkLst>
            <pc:docMk/>
            <pc:sldMk cId="3579797834" sldId="658"/>
            <ac:spMk id="2" creationId="{95A4CD65-AD79-41EA-8C60-79EEC850092A}"/>
          </ac:spMkLst>
        </pc:spChg>
        <pc:spChg chg="add del mod">
          <ac:chgData name="GINGUENE Franck" userId="6dd02597-da63-4c42-a4ba-ca9299b0d7be" providerId="ADAL" clId="{F1BA8389-3F93-470F-AFA0-F0A8A5BCAADE}" dt="2023-10-03T08:35:10.517" v="663" actId="478"/>
          <ac:spMkLst>
            <pc:docMk/>
            <pc:sldMk cId="3579797834" sldId="658"/>
            <ac:spMk id="14" creationId="{305ED160-2415-5412-4BFF-481276C2DCD2}"/>
          </ac:spMkLst>
        </pc:spChg>
        <pc:spChg chg="add del mod">
          <ac:chgData name="GINGUENE Franck" userId="6dd02597-da63-4c42-a4ba-ca9299b0d7be" providerId="ADAL" clId="{F1BA8389-3F93-470F-AFA0-F0A8A5BCAADE}" dt="2023-10-03T08:40:35.573" v="835" actId="478"/>
          <ac:spMkLst>
            <pc:docMk/>
            <pc:sldMk cId="3579797834" sldId="658"/>
            <ac:spMk id="15" creationId="{55E6EA10-73CA-B754-BA32-D04701419D69}"/>
          </ac:spMkLst>
        </pc:spChg>
        <pc:picChg chg="add mod">
          <ac:chgData name="GINGUENE Franck" userId="6dd02597-da63-4c42-a4ba-ca9299b0d7be" providerId="ADAL" clId="{F1BA8389-3F93-470F-AFA0-F0A8A5BCAADE}" dt="2023-10-03T08:33:08.776" v="616" actId="1076"/>
          <ac:picMkLst>
            <pc:docMk/>
            <pc:sldMk cId="3579797834" sldId="658"/>
            <ac:picMk id="5" creationId="{4A9E3564-424B-AAA8-CFB0-BF74222EACB1}"/>
          </ac:picMkLst>
        </pc:picChg>
        <pc:picChg chg="add del mod">
          <ac:chgData name="GINGUENE Franck" userId="6dd02597-da63-4c42-a4ba-ca9299b0d7be" providerId="ADAL" clId="{F1BA8389-3F93-470F-AFA0-F0A8A5BCAADE}" dt="2023-10-03T08:32:25.865" v="605"/>
          <ac:picMkLst>
            <pc:docMk/>
            <pc:sldMk cId="3579797834" sldId="658"/>
            <ac:picMk id="8" creationId="{6B694D8A-41C1-6D4B-5D23-6434C5C776CF}"/>
          </ac:picMkLst>
        </pc:picChg>
        <pc:picChg chg="add mod">
          <ac:chgData name="GINGUENE Franck" userId="6dd02597-da63-4c42-a4ba-ca9299b0d7be" providerId="ADAL" clId="{F1BA8389-3F93-470F-AFA0-F0A8A5BCAADE}" dt="2023-10-03T08:33:06.253" v="615" actId="1076"/>
          <ac:picMkLst>
            <pc:docMk/>
            <pc:sldMk cId="3579797834" sldId="658"/>
            <ac:picMk id="9" creationId="{1F00A1C9-044F-69A7-C7EF-80422DB94261}"/>
          </ac:picMkLst>
        </pc:picChg>
        <pc:picChg chg="add mod">
          <ac:chgData name="GINGUENE Franck" userId="6dd02597-da63-4c42-a4ba-ca9299b0d7be" providerId="ADAL" clId="{F1BA8389-3F93-470F-AFA0-F0A8A5BCAADE}" dt="2023-10-03T08:33:46.025" v="620" actId="1076"/>
          <ac:picMkLst>
            <pc:docMk/>
            <pc:sldMk cId="3579797834" sldId="658"/>
            <ac:picMk id="10" creationId="{FFE4BBC9-7EA2-6745-178A-15B292BA5A96}"/>
          </ac:picMkLst>
        </pc:picChg>
        <pc:picChg chg="add mod">
          <ac:chgData name="GINGUENE Franck" userId="6dd02597-da63-4c42-a4ba-ca9299b0d7be" providerId="ADAL" clId="{F1BA8389-3F93-470F-AFA0-F0A8A5BCAADE}" dt="2023-10-03T08:33:01.978" v="613" actId="1076"/>
          <ac:picMkLst>
            <pc:docMk/>
            <pc:sldMk cId="3579797834" sldId="658"/>
            <ac:picMk id="11" creationId="{63C78DC1-8C4D-0B92-8586-AE5F8366D825}"/>
          </ac:picMkLst>
        </pc:picChg>
        <pc:picChg chg="add mod">
          <ac:chgData name="GINGUENE Franck" userId="6dd02597-da63-4c42-a4ba-ca9299b0d7be" providerId="ADAL" clId="{F1BA8389-3F93-470F-AFA0-F0A8A5BCAADE}" dt="2023-10-03T08:33:42.403" v="619" actId="1076"/>
          <ac:picMkLst>
            <pc:docMk/>
            <pc:sldMk cId="3579797834" sldId="658"/>
            <ac:picMk id="13" creationId="{49F746F5-4438-9EFC-3A91-7C1FF37D5FB7}"/>
          </ac:picMkLst>
        </pc:picChg>
      </pc:sldChg>
      <pc:sldChg chg="addSp delSp modSp mod">
        <pc:chgData name="GINGUENE Franck" userId="6dd02597-da63-4c42-a4ba-ca9299b0d7be" providerId="ADAL" clId="{F1BA8389-3F93-470F-AFA0-F0A8A5BCAADE}" dt="2023-10-03T09:16:19.419" v="1336" actId="1076"/>
        <pc:sldMkLst>
          <pc:docMk/>
          <pc:sldMk cId="547038559" sldId="659"/>
        </pc:sldMkLst>
        <pc:spChg chg="del mod">
          <ac:chgData name="GINGUENE Franck" userId="6dd02597-da63-4c42-a4ba-ca9299b0d7be" providerId="ADAL" clId="{F1BA8389-3F93-470F-AFA0-F0A8A5BCAADE}" dt="2023-10-03T09:06:52.740" v="1294" actId="478"/>
          <ac:spMkLst>
            <pc:docMk/>
            <pc:sldMk cId="547038559" sldId="659"/>
            <ac:spMk id="2" creationId="{95A4CD65-AD79-41EA-8C60-79EEC850092A}"/>
          </ac:spMkLst>
        </pc:spChg>
        <pc:spChg chg="add del mod">
          <ac:chgData name="GINGUENE Franck" userId="6dd02597-da63-4c42-a4ba-ca9299b0d7be" providerId="ADAL" clId="{F1BA8389-3F93-470F-AFA0-F0A8A5BCAADE}" dt="2023-10-03T09:07:02.415" v="1296" actId="478"/>
          <ac:spMkLst>
            <pc:docMk/>
            <pc:sldMk cId="547038559" sldId="659"/>
            <ac:spMk id="5" creationId="{B44C6A34-3CEA-C41E-8A03-869797B50770}"/>
          </ac:spMkLst>
        </pc:spChg>
        <pc:spChg chg="add mod">
          <ac:chgData name="GINGUENE Franck" userId="6dd02597-da63-4c42-a4ba-ca9299b0d7be" providerId="ADAL" clId="{F1BA8389-3F93-470F-AFA0-F0A8A5BCAADE}" dt="2023-10-03T09:07:09.025" v="1297" actId="1076"/>
          <ac:spMkLst>
            <pc:docMk/>
            <pc:sldMk cId="547038559" sldId="659"/>
            <ac:spMk id="7" creationId="{D89A05DF-C14C-E828-2C16-4178BFAB12C1}"/>
          </ac:spMkLst>
        </pc:spChg>
        <pc:spChg chg="add mod">
          <ac:chgData name="GINGUENE Franck" userId="6dd02597-da63-4c42-a4ba-ca9299b0d7be" providerId="ADAL" clId="{F1BA8389-3F93-470F-AFA0-F0A8A5BCAADE}" dt="2023-10-03T09:16:19.419" v="1336" actId="1076"/>
          <ac:spMkLst>
            <pc:docMk/>
            <pc:sldMk cId="547038559" sldId="659"/>
            <ac:spMk id="9" creationId="{A7379D7A-2BBC-4440-E291-097ACBFA9D5C}"/>
          </ac:spMkLst>
        </pc:spChg>
      </pc:sldChg>
      <pc:sldChg chg="modSp mod ord">
        <pc:chgData name="GINGUENE Franck" userId="6dd02597-da63-4c42-a4ba-ca9299b0d7be" providerId="ADAL" clId="{F1BA8389-3F93-470F-AFA0-F0A8A5BCAADE}" dt="2023-10-03T08:58:03.897" v="1195" actId="14100"/>
        <pc:sldMkLst>
          <pc:docMk/>
          <pc:sldMk cId="2188630808" sldId="660"/>
        </pc:sldMkLst>
        <pc:spChg chg="mod ord">
          <ac:chgData name="GINGUENE Franck" userId="6dd02597-da63-4c42-a4ba-ca9299b0d7be" providerId="ADAL" clId="{F1BA8389-3F93-470F-AFA0-F0A8A5BCAADE}" dt="2023-10-03T08:57:55.257" v="1193" actId="1076"/>
          <ac:spMkLst>
            <pc:docMk/>
            <pc:sldMk cId="2188630808" sldId="660"/>
            <ac:spMk id="7" creationId="{5762264B-1093-4296-8647-097EBEFC242F}"/>
          </ac:spMkLst>
        </pc:spChg>
        <pc:spChg chg="mod">
          <ac:chgData name="GINGUENE Franck" userId="6dd02597-da63-4c42-a4ba-ca9299b0d7be" providerId="ADAL" clId="{F1BA8389-3F93-470F-AFA0-F0A8A5BCAADE}" dt="2023-10-03T08:57:37.510" v="1189" actId="20577"/>
          <ac:spMkLst>
            <pc:docMk/>
            <pc:sldMk cId="2188630808" sldId="660"/>
            <ac:spMk id="8" creationId="{8D17F7EB-C35A-428F-ACDC-0E2CD2B23B29}"/>
          </ac:spMkLst>
        </pc:spChg>
        <pc:spChg chg="mod">
          <ac:chgData name="GINGUENE Franck" userId="6dd02597-da63-4c42-a4ba-ca9299b0d7be" providerId="ADAL" clId="{F1BA8389-3F93-470F-AFA0-F0A8A5BCAADE}" dt="2023-10-03T08:57:59.492" v="1194" actId="14100"/>
          <ac:spMkLst>
            <pc:docMk/>
            <pc:sldMk cId="2188630808" sldId="660"/>
            <ac:spMk id="10" creationId="{9E124BA2-7455-4CE5-9A91-AA546FC633AE}"/>
          </ac:spMkLst>
        </pc:spChg>
        <pc:spChg chg="mod">
          <ac:chgData name="GINGUENE Franck" userId="6dd02597-da63-4c42-a4ba-ca9299b0d7be" providerId="ADAL" clId="{F1BA8389-3F93-470F-AFA0-F0A8A5BCAADE}" dt="2023-10-03T08:58:03.897" v="1195" actId="14100"/>
          <ac:spMkLst>
            <pc:docMk/>
            <pc:sldMk cId="2188630808" sldId="660"/>
            <ac:spMk id="11" creationId="{CAEC23A3-AB79-44AB-8C2E-C4215DA8790C}"/>
          </ac:spMkLst>
        </pc:spChg>
        <pc:spChg chg="mod">
          <ac:chgData name="GINGUENE Franck" userId="6dd02597-da63-4c42-a4ba-ca9299b0d7be" providerId="ADAL" clId="{F1BA8389-3F93-470F-AFA0-F0A8A5BCAADE}" dt="2023-10-03T08:57:51.183" v="1192" actId="1076"/>
          <ac:spMkLst>
            <pc:docMk/>
            <pc:sldMk cId="2188630808" sldId="660"/>
            <ac:spMk id="12" creationId="{5E51FDCE-27C8-488F-843F-64CB91CC615F}"/>
          </ac:spMkLst>
        </pc:spChg>
      </pc:sldChg>
      <pc:sldChg chg="addSp delSp del">
        <pc:chgData name="GINGUENE Franck" userId="6dd02597-da63-4c42-a4ba-ca9299b0d7be" providerId="ADAL" clId="{F1BA8389-3F93-470F-AFA0-F0A8A5BCAADE}" dt="2023-10-03T09:36:32.166" v="1642" actId="47"/>
        <pc:sldMkLst>
          <pc:docMk/>
          <pc:sldMk cId="1743704050" sldId="662"/>
        </pc:sldMkLst>
        <pc:picChg chg="del">
          <ac:chgData name="GINGUENE Franck" userId="6dd02597-da63-4c42-a4ba-ca9299b0d7be" providerId="ADAL" clId="{F1BA8389-3F93-470F-AFA0-F0A8A5BCAADE}" dt="2023-10-03T09:20:22.683" v="1341" actId="478"/>
          <ac:picMkLst>
            <pc:docMk/>
            <pc:sldMk cId="1743704050" sldId="662"/>
            <ac:picMk id="1028" creationId="{1D295304-F8D3-9503-F3A3-8AD3B8B17F0B}"/>
          </ac:picMkLst>
        </pc:picChg>
        <pc:picChg chg="add del">
          <ac:chgData name="GINGUENE Franck" userId="6dd02597-da63-4c42-a4ba-ca9299b0d7be" providerId="ADAL" clId="{F1BA8389-3F93-470F-AFA0-F0A8A5BCAADE}" dt="2023-10-03T09:20:20.080" v="1340" actId="478"/>
          <ac:picMkLst>
            <pc:docMk/>
            <pc:sldMk cId="1743704050" sldId="662"/>
            <ac:picMk id="1032" creationId="{B8E903AA-04AD-9E95-8009-F852CC07FC1D}"/>
          </ac:picMkLst>
        </pc:picChg>
      </pc:sldChg>
      <pc:sldChg chg="ord">
        <pc:chgData name="GINGUENE Franck" userId="6dd02597-da63-4c42-a4ba-ca9299b0d7be" providerId="ADAL" clId="{F1BA8389-3F93-470F-AFA0-F0A8A5BCAADE}" dt="2023-10-03T08:23:34.819" v="53"/>
        <pc:sldMkLst>
          <pc:docMk/>
          <pc:sldMk cId="1606869173" sldId="664"/>
        </pc:sldMkLst>
      </pc:sldChg>
      <pc:sldChg chg="del">
        <pc:chgData name="GINGUENE Franck" userId="6dd02597-da63-4c42-a4ba-ca9299b0d7be" providerId="ADAL" clId="{F1BA8389-3F93-470F-AFA0-F0A8A5BCAADE}" dt="2023-10-03T09:18:41.555" v="1337" actId="47"/>
        <pc:sldMkLst>
          <pc:docMk/>
          <pc:sldMk cId="1919142061" sldId="665"/>
        </pc:sldMkLst>
      </pc:sldChg>
      <pc:sldChg chg="del">
        <pc:chgData name="GINGUENE Franck" userId="6dd02597-da63-4c42-a4ba-ca9299b0d7be" providerId="ADAL" clId="{F1BA8389-3F93-470F-AFA0-F0A8A5BCAADE}" dt="2023-10-03T09:36:52.261" v="1645" actId="47"/>
        <pc:sldMkLst>
          <pc:docMk/>
          <pc:sldMk cId="341124311" sldId="667"/>
        </pc:sldMkLst>
      </pc:sldChg>
      <pc:sldChg chg="del">
        <pc:chgData name="GINGUENE Franck" userId="6dd02597-da63-4c42-a4ba-ca9299b0d7be" providerId="ADAL" clId="{F1BA8389-3F93-470F-AFA0-F0A8A5BCAADE}" dt="2023-10-03T09:36:52.261" v="1645" actId="47"/>
        <pc:sldMkLst>
          <pc:docMk/>
          <pc:sldMk cId="3828992392" sldId="677"/>
        </pc:sldMkLst>
      </pc:sldChg>
      <pc:sldChg chg="del">
        <pc:chgData name="GINGUENE Franck" userId="6dd02597-da63-4c42-a4ba-ca9299b0d7be" providerId="ADAL" clId="{F1BA8389-3F93-470F-AFA0-F0A8A5BCAADE}" dt="2023-10-03T09:36:32.954" v="1643" actId="47"/>
        <pc:sldMkLst>
          <pc:docMk/>
          <pc:sldMk cId="2558112694" sldId="678"/>
        </pc:sldMkLst>
      </pc:sldChg>
      <pc:sldChg chg="add del modAnim">
        <pc:chgData name="GINGUENE Franck" userId="6dd02597-da63-4c42-a4ba-ca9299b0d7be" providerId="ADAL" clId="{F1BA8389-3F93-470F-AFA0-F0A8A5BCAADE}" dt="2023-10-03T08:42:49.310" v="980" actId="47"/>
        <pc:sldMkLst>
          <pc:docMk/>
          <pc:sldMk cId="450256086" sldId="679"/>
        </pc:sldMkLst>
      </pc:sldChg>
      <pc:sldChg chg="addSp modSp add">
        <pc:chgData name="GINGUENE Franck" userId="6dd02597-da63-4c42-a4ba-ca9299b0d7be" providerId="ADAL" clId="{F1BA8389-3F93-470F-AFA0-F0A8A5BCAADE}" dt="2023-10-03T08:42:47.346" v="979"/>
        <pc:sldMkLst>
          <pc:docMk/>
          <pc:sldMk cId="2208751868" sldId="680"/>
        </pc:sldMkLst>
        <pc:spChg chg="add mod">
          <ac:chgData name="GINGUENE Franck" userId="6dd02597-da63-4c42-a4ba-ca9299b0d7be" providerId="ADAL" clId="{F1BA8389-3F93-470F-AFA0-F0A8A5BCAADE}" dt="2023-10-03T08:42:47.346" v="979"/>
          <ac:spMkLst>
            <pc:docMk/>
            <pc:sldMk cId="2208751868" sldId="680"/>
            <ac:spMk id="8" creationId="{10A2901B-DB4B-FC01-CE6C-491C8A77CF2E}"/>
          </ac:spMkLst>
        </pc:spChg>
      </pc:sldChg>
      <pc:sldChg chg="add del">
        <pc:chgData name="GINGUENE Franck" userId="6dd02597-da63-4c42-a4ba-ca9299b0d7be" providerId="ADAL" clId="{F1BA8389-3F93-470F-AFA0-F0A8A5BCAADE}" dt="2023-10-03T09:36:31.131" v="1641" actId="47"/>
        <pc:sldMkLst>
          <pc:docMk/>
          <pc:sldMk cId="2552788583" sldId="681"/>
        </pc:sldMkLst>
      </pc:sldChg>
      <pc:sldChg chg="addSp delSp modSp add mod modClrScheme chgLayout">
        <pc:chgData name="GINGUENE Franck" userId="6dd02597-da63-4c42-a4ba-ca9299b0d7be" providerId="ADAL" clId="{F1BA8389-3F93-470F-AFA0-F0A8A5BCAADE}" dt="2023-10-03T09:24:04.517" v="1406" actId="1076"/>
        <pc:sldMkLst>
          <pc:docMk/>
          <pc:sldMk cId="58728973" sldId="682"/>
        </pc:sldMkLst>
        <pc:spChg chg="mod ord">
          <ac:chgData name="GINGUENE Franck" userId="6dd02597-da63-4c42-a4ba-ca9299b0d7be" providerId="ADAL" clId="{F1BA8389-3F93-470F-AFA0-F0A8A5BCAADE}" dt="2023-10-03T09:22:21.215" v="1380" actId="700"/>
          <ac:spMkLst>
            <pc:docMk/>
            <pc:sldMk cId="58728973" sldId="682"/>
            <ac:spMk id="2" creationId="{000B6D9A-4B4A-4D1D-8E24-2EC1E904091C}"/>
          </ac:spMkLst>
        </pc:spChg>
        <pc:spChg chg="del mod ord">
          <ac:chgData name="GINGUENE Franck" userId="6dd02597-da63-4c42-a4ba-ca9299b0d7be" providerId="ADAL" clId="{F1BA8389-3F93-470F-AFA0-F0A8A5BCAADE}" dt="2023-10-03T09:22:21.215" v="1380" actId="700"/>
          <ac:spMkLst>
            <pc:docMk/>
            <pc:sldMk cId="58728973" sldId="682"/>
            <ac:spMk id="3" creationId="{00BE4420-0F9B-4CA0-AE9E-24359D1C8A0D}"/>
          </ac:spMkLst>
        </pc:spChg>
        <pc:spChg chg="del">
          <ac:chgData name="GINGUENE Franck" userId="6dd02597-da63-4c42-a4ba-ca9299b0d7be" providerId="ADAL" clId="{F1BA8389-3F93-470F-AFA0-F0A8A5BCAADE}" dt="2023-10-03T09:22:21.215" v="1380" actId="700"/>
          <ac:spMkLst>
            <pc:docMk/>
            <pc:sldMk cId="58728973" sldId="682"/>
            <ac:spMk id="4" creationId="{74BCB95F-7DF7-4EC6-AE08-2E1D06A4EB4B}"/>
          </ac:spMkLst>
        </pc:spChg>
        <pc:spChg chg="del mod ord">
          <ac:chgData name="GINGUENE Franck" userId="6dd02597-da63-4c42-a4ba-ca9299b0d7be" providerId="ADAL" clId="{F1BA8389-3F93-470F-AFA0-F0A8A5BCAADE}" dt="2023-10-03T09:22:21.215" v="1380" actId="700"/>
          <ac:spMkLst>
            <pc:docMk/>
            <pc:sldMk cId="58728973" sldId="682"/>
            <ac:spMk id="5" creationId="{221C675F-DF5E-40B7-A232-B98EEFE865D4}"/>
          </ac:spMkLst>
        </pc:spChg>
        <pc:spChg chg="add mod">
          <ac:chgData name="GINGUENE Franck" userId="6dd02597-da63-4c42-a4ba-ca9299b0d7be" providerId="ADAL" clId="{F1BA8389-3F93-470F-AFA0-F0A8A5BCAADE}" dt="2023-10-03T09:23:46.672" v="1401" actId="1076"/>
          <ac:spMkLst>
            <pc:docMk/>
            <pc:sldMk cId="58728973" sldId="682"/>
            <ac:spMk id="6" creationId="{42284369-820F-E7E0-2617-193F7832F276}"/>
          </ac:spMkLst>
        </pc:spChg>
        <pc:spChg chg="add del mod ord">
          <ac:chgData name="GINGUENE Franck" userId="6dd02597-da63-4c42-a4ba-ca9299b0d7be" providerId="ADAL" clId="{F1BA8389-3F93-470F-AFA0-F0A8A5BCAADE}" dt="2023-10-03T09:23:27.930" v="1385" actId="478"/>
          <ac:spMkLst>
            <pc:docMk/>
            <pc:sldMk cId="58728973" sldId="682"/>
            <ac:spMk id="7" creationId="{3C3F3204-B1B5-39A1-261E-4EEAD1586D6D}"/>
          </ac:spMkLst>
        </pc:spChg>
        <pc:spChg chg="add del mod ord">
          <ac:chgData name="GINGUENE Franck" userId="6dd02597-da63-4c42-a4ba-ca9299b0d7be" providerId="ADAL" clId="{F1BA8389-3F93-470F-AFA0-F0A8A5BCAADE}" dt="2023-10-03T09:23:28.741" v="1386" actId="478"/>
          <ac:spMkLst>
            <pc:docMk/>
            <pc:sldMk cId="58728973" sldId="682"/>
            <ac:spMk id="8" creationId="{FBDA5DEF-9CE7-C02E-CF92-9D2BD1AE05B5}"/>
          </ac:spMkLst>
        </pc:spChg>
        <pc:graphicFrameChg chg="add mod modGraphic">
          <ac:chgData name="GINGUENE Franck" userId="6dd02597-da63-4c42-a4ba-ca9299b0d7be" providerId="ADAL" clId="{F1BA8389-3F93-470F-AFA0-F0A8A5BCAADE}" dt="2023-10-03T09:24:04.517" v="1406" actId="1076"/>
          <ac:graphicFrameMkLst>
            <pc:docMk/>
            <pc:sldMk cId="58728973" sldId="682"/>
            <ac:graphicFrameMk id="9" creationId="{0873D5BF-40BF-7944-D6C7-A891AF283AD9}"/>
          </ac:graphicFrameMkLst>
        </pc:graphicFrameChg>
      </pc:sldChg>
      <pc:sldChg chg="addSp delSp modSp add mod">
        <pc:chgData name="GINGUENE Franck" userId="6dd02597-da63-4c42-a4ba-ca9299b0d7be" providerId="ADAL" clId="{F1BA8389-3F93-470F-AFA0-F0A8A5BCAADE}" dt="2023-10-03T09:36:24.453" v="1640" actId="1076"/>
        <pc:sldMkLst>
          <pc:docMk/>
          <pc:sldMk cId="1325047352" sldId="683"/>
        </pc:sldMkLst>
        <pc:spChg chg="mod">
          <ac:chgData name="GINGUENE Franck" userId="6dd02597-da63-4c42-a4ba-ca9299b0d7be" providerId="ADAL" clId="{F1BA8389-3F93-470F-AFA0-F0A8A5BCAADE}" dt="2023-10-03T09:32:20.923" v="1554"/>
          <ac:spMkLst>
            <pc:docMk/>
            <pc:sldMk cId="1325047352" sldId="683"/>
            <ac:spMk id="2" creationId="{639A9374-1C4E-4006-9A44-BEBEB68DB469}"/>
          </ac:spMkLst>
        </pc:spChg>
        <pc:spChg chg="add mod ord">
          <ac:chgData name="GINGUENE Franck" userId="6dd02597-da63-4c42-a4ba-ca9299b0d7be" providerId="ADAL" clId="{F1BA8389-3F93-470F-AFA0-F0A8A5BCAADE}" dt="2023-10-03T09:35:01.540" v="1615" actId="167"/>
          <ac:spMkLst>
            <pc:docMk/>
            <pc:sldMk cId="1325047352" sldId="683"/>
            <ac:spMk id="4" creationId="{9F4784FC-1292-B2CF-9EB7-6677A540D538}"/>
          </ac:spMkLst>
        </pc:spChg>
        <pc:spChg chg="del">
          <ac:chgData name="GINGUENE Franck" userId="6dd02597-da63-4c42-a4ba-ca9299b0d7be" providerId="ADAL" clId="{F1BA8389-3F93-470F-AFA0-F0A8A5BCAADE}" dt="2023-10-03T09:32:29.175" v="1557" actId="478"/>
          <ac:spMkLst>
            <pc:docMk/>
            <pc:sldMk cId="1325047352" sldId="683"/>
            <ac:spMk id="7" creationId="{5762264B-1093-4296-8647-097EBEFC242F}"/>
          </ac:spMkLst>
        </pc:spChg>
        <pc:spChg chg="del">
          <ac:chgData name="GINGUENE Franck" userId="6dd02597-da63-4c42-a4ba-ca9299b0d7be" providerId="ADAL" clId="{F1BA8389-3F93-470F-AFA0-F0A8A5BCAADE}" dt="2023-10-03T09:34:23.899" v="1575" actId="478"/>
          <ac:spMkLst>
            <pc:docMk/>
            <pc:sldMk cId="1325047352" sldId="683"/>
            <ac:spMk id="8" creationId="{8D17F7EB-C35A-428F-ACDC-0E2CD2B23B29}"/>
          </ac:spMkLst>
        </pc:spChg>
        <pc:spChg chg="add del mod">
          <ac:chgData name="GINGUENE Franck" userId="6dd02597-da63-4c42-a4ba-ca9299b0d7be" providerId="ADAL" clId="{F1BA8389-3F93-470F-AFA0-F0A8A5BCAADE}" dt="2023-10-03T09:34:33.855" v="1577" actId="478"/>
          <ac:spMkLst>
            <pc:docMk/>
            <pc:sldMk cId="1325047352" sldId="683"/>
            <ac:spMk id="9" creationId="{087FE778-6E31-4966-976E-6E6359F3D29A}"/>
          </ac:spMkLst>
        </pc:spChg>
        <pc:spChg chg="del">
          <ac:chgData name="GINGUENE Franck" userId="6dd02597-da63-4c42-a4ba-ca9299b0d7be" providerId="ADAL" clId="{F1BA8389-3F93-470F-AFA0-F0A8A5BCAADE}" dt="2023-10-03T09:32:27.567" v="1555" actId="478"/>
          <ac:spMkLst>
            <pc:docMk/>
            <pc:sldMk cId="1325047352" sldId="683"/>
            <ac:spMk id="10" creationId="{9E124BA2-7455-4CE5-9A91-AA546FC633AE}"/>
          </ac:spMkLst>
        </pc:spChg>
        <pc:spChg chg="del">
          <ac:chgData name="GINGUENE Franck" userId="6dd02597-da63-4c42-a4ba-ca9299b0d7be" providerId="ADAL" clId="{F1BA8389-3F93-470F-AFA0-F0A8A5BCAADE}" dt="2023-10-03T09:32:28.679" v="1556" actId="478"/>
          <ac:spMkLst>
            <pc:docMk/>
            <pc:sldMk cId="1325047352" sldId="683"/>
            <ac:spMk id="11" creationId="{CAEC23A3-AB79-44AB-8C2E-C4215DA8790C}"/>
          </ac:spMkLst>
        </pc:spChg>
        <pc:spChg chg="del">
          <ac:chgData name="GINGUENE Franck" userId="6dd02597-da63-4c42-a4ba-ca9299b0d7be" providerId="ADAL" clId="{F1BA8389-3F93-470F-AFA0-F0A8A5BCAADE}" dt="2023-10-03T09:35:04.486" v="1616" actId="478"/>
          <ac:spMkLst>
            <pc:docMk/>
            <pc:sldMk cId="1325047352" sldId="683"/>
            <ac:spMk id="12" creationId="{5E51FDCE-27C8-488F-843F-64CB91CC615F}"/>
          </ac:spMkLst>
        </pc:spChg>
        <pc:spChg chg="add del mod">
          <ac:chgData name="GINGUENE Franck" userId="6dd02597-da63-4c42-a4ba-ca9299b0d7be" providerId="ADAL" clId="{F1BA8389-3F93-470F-AFA0-F0A8A5BCAADE}" dt="2023-10-03T09:34:35.845" v="1578" actId="478"/>
          <ac:spMkLst>
            <pc:docMk/>
            <pc:sldMk cId="1325047352" sldId="683"/>
            <ac:spMk id="14" creationId="{28542CFA-DB5A-51A9-16B5-F919CAF8E880}"/>
          </ac:spMkLst>
        </pc:spChg>
        <pc:spChg chg="add mod">
          <ac:chgData name="GINGUENE Franck" userId="6dd02597-da63-4c42-a4ba-ca9299b0d7be" providerId="ADAL" clId="{F1BA8389-3F93-470F-AFA0-F0A8A5BCAADE}" dt="2023-10-03T09:36:18.864" v="1637" actId="1076"/>
          <ac:spMkLst>
            <pc:docMk/>
            <pc:sldMk cId="1325047352" sldId="683"/>
            <ac:spMk id="15" creationId="{64C2D7B2-2D6D-A028-9D31-C6C359E28824}"/>
          </ac:spMkLst>
        </pc:spChg>
        <pc:spChg chg="add mod">
          <ac:chgData name="GINGUENE Franck" userId="6dd02597-da63-4c42-a4ba-ca9299b0d7be" providerId="ADAL" clId="{F1BA8389-3F93-470F-AFA0-F0A8A5BCAADE}" dt="2023-10-03T09:36:20.848" v="1638" actId="1076"/>
          <ac:spMkLst>
            <pc:docMk/>
            <pc:sldMk cId="1325047352" sldId="683"/>
            <ac:spMk id="16" creationId="{77E1B22C-1A45-1D74-21AA-C5BBE86E30B4}"/>
          </ac:spMkLst>
        </pc:spChg>
        <pc:picChg chg="add mod">
          <ac:chgData name="GINGUENE Franck" userId="6dd02597-da63-4c42-a4ba-ca9299b0d7be" providerId="ADAL" clId="{F1BA8389-3F93-470F-AFA0-F0A8A5BCAADE}" dt="2023-10-03T09:36:24.453" v="1640" actId="1076"/>
          <ac:picMkLst>
            <pc:docMk/>
            <pc:sldMk cId="1325047352" sldId="683"/>
            <ac:picMk id="5" creationId="{927E8F4B-88FD-3C9A-C260-00B954BF784A}"/>
          </ac:picMkLst>
        </pc:picChg>
        <pc:picChg chg="add mod">
          <ac:chgData name="GINGUENE Franck" userId="6dd02597-da63-4c42-a4ba-ca9299b0d7be" providerId="ADAL" clId="{F1BA8389-3F93-470F-AFA0-F0A8A5BCAADE}" dt="2023-10-03T09:36:22.373" v="1639" actId="1076"/>
          <ac:picMkLst>
            <pc:docMk/>
            <pc:sldMk cId="1325047352" sldId="683"/>
            <ac:picMk id="17" creationId="{E43C9BCF-C3AA-0F41-3C47-4E34B9BC521A}"/>
          </ac:picMkLst>
        </pc:picChg>
        <pc:picChg chg="add mod">
          <ac:chgData name="GINGUENE Franck" userId="6dd02597-da63-4c42-a4ba-ca9299b0d7be" providerId="ADAL" clId="{F1BA8389-3F93-470F-AFA0-F0A8A5BCAADE}" dt="2023-10-03T09:36:16.880" v="1636" actId="1076"/>
          <ac:picMkLst>
            <pc:docMk/>
            <pc:sldMk cId="1325047352" sldId="683"/>
            <ac:picMk id="18" creationId="{C0A635C5-0201-E332-609C-AAE8639855F5}"/>
          </ac:picMkLst>
        </pc:picChg>
      </pc:sldChg>
      <pc:sldChg chg="add">
        <pc:chgData name="GINGUENE Franck" userId="6dd02597-da63-4c42-a4ba-ca9299b0d7be" providerId="ADAL" clId="{F1BA8389-3F93-470F-AFA0-F0A8A5BCAADE}" dt="2023-10-03T13:03:22.361" v="1747"/>
        <pc:sldMkLst>
          <pc:docMk/>
          <pc:sldMk cId="1898014714" sldId="684"/>
        </pc:sldMkLst>
      </pc:sldChg>
      <pc:sldMasterChg chg="addSp delSp modSp mod addSldLayout delSldLayout modSldLayout sldLayoutOrd">
        <pc:chgData name="GINGUENE Franck" userId="6dd02597-da63-4c42-a4ba-ca9299b0d7be" providerId="ADAL" clId="{F1BA8389-3F93-470F-AFA0-F0A8A5BCAADE}" dt="2023-10-03T12:57:31.875" v="1746"/>
        <pc:sldMasterMkLst>
          <pc:docMk/>
          <pc:sldMasterMk cId="3799557082" sldId="2147483648"/>
        </pc:sldMasterMkLst>
        <pc:spChg chg="add del mod">
          <ac:chgData name="GINGUENE Franck" userId="6dd02597-da63-4c42-a4ba-ca9299b0d7be" providerId="ADAL" clId="{F1BA8389-3F93-470F-AFA0-F0A8A5BCAADE}" dt="2023-10-03T12:54:54.885" v="1698" actId="478"/>
          <ac:spMkLst>
            <pc:docMk/>
            <pc:sldMasterMk cId="3799557082" sldId="2147483648"/>
            <ac:spMk id="2" creationId="{66A8E3AB-045A-5AE8-543D-88956F0B3024}"/>
          </ac:spMkLst>
        </pc:spChg>
        <pc:spChg chg="mod">
          <ac:chgData name="GINGUENE Franck" userId="6dd02597-da63-4c42-a4ba-ca9299b0d7be" providerId="ADAL" clId="{F1BA8389-3F93-470F-AFA0-F0A8A5BCAADE}" dt="2023-10-03T12:50:47.225" v="1689" actId="20577"/>
          <ac:spMkLst>
            <pc:docMk/>
            <pc:sldMasterMk cId="3799557082" sldId="2147483648"/>
            <ac:spMk id="7" creationId="{00000000-0000-0000-0000-000000000000}"/>
          </ac:spMkLst>
        </pc:spChg>
        <pc:sldLayoutChg chg="modSp mod">
          <pc:chgData name="GINGUENE Franck" userId="6dd02597-da63-4c42-a4ba-ca9299b0d7be" providerId="ADAL" clId="{F1BA8389-3F93-470F-AFA0-F0A8A5BCAADE}" dt="2023-10-03T12:56:55.395" v="1735"/>
          <pc:sldLayoutMkLst>
            <pc:docMk/>
            <pc:sldMasterMk cId="3799557082" sldId="2147483648"/>
            <pc:sldLayoutMk cId="3152579467" sldId="2147483650"/>
          </pc:sldLayoutMkLst>
          <pc:spChg chg="mod">
            <ac:chgData name="GINGUENE Franck" userId="6dd02597-da63-4c42-a4ba-ca9299b0d7be" providerId="ADAL" clId="{F1BA8389-3F93-470F-AFA0-F0A8A5BCAADE}" dt="2023-10-03T12:56:55.395" v="1735"/>
            <ac:spMkLst>
              <pc:docMk/>
              <pc:sldMasterMk cId="3799557082" sldId="2147483648"/>
              <pc:sldLayoutMk cId="3152579467" sldId="2147483650"/>
              <ac:spMk id="16" creationId="{00000000-0000-0000-0000-000000000000}"/>
            </ac:spMkLst>
          </pc:spChg>
        </pc:sldLayoutChg>
        <pc:sldLayoutChg chg="modSp mod">
          <pc:chgData name="GINGUENE Franck" userId="6dd02597-da63-4c42-a4ba-ca9299b0d7be" providerId="ADAL" clId="{F1BA8389-3F93-470F-AFA0-F0A8A5BCAADE}" dt="2023-10-03T12:56:20.171" v="1725"/>
          <pc:sldLayoutMkLst>
            <pc:docMk/>
            <pc:sldMasterMk cId="3799557082" sldId="2147483648"/>
            <pc:sldLayoutMk cId="167706993" sldId="2147483651"/>
          </pc:sldLayoutMkLst>
          <pc:spChg chg="mod">
            <ac:chgData name="GINGUENE Franck" userId="6dd02597-da63-4c42-a4ba-ca9299b0d7be" providerId="ADAL" clId="{F1BA8389-3F93-470F-AFA0-F0A8A5BCAADE}" dt="2023-10-03T12:56:20.171" v="1725"/>
            <ac:spMkLst>
              <pc:docMk/>
              <pc:sldMasterMk cId="3799557082" sldId="2147483648"/>
              <pc:sldLayoutMk cId="167706993" sldId="2147483651"/>
              <ac:spMk id="33" creationId="{00000000-0000-0000-0000-000000000000}"/>
            </ac:spMkLst>
          </pc:spChg>
        </pc:sldLayoutChg>
        <pc:sldLayoutChg chg="modSp mod">
          <pc:chgData name="GINGUENE Franck" userId="6dd02597-da63-4c42-a4ba-ca9299b0d7be" providerId="ADAL" clId="{F1BA8389-3F93-470F-AFA0-F0A8A5BCAADE}" dt="2023-10-03T12:56:22.515" v="1726"/>
          <pc:sldLayoutMkLst>
            <pc:docMk/>
            <pc:sldMasterMk cId="3799557082" sldId="2147483648"/>
            <pc:sldLayoutMk cId="1027650706" sldId="2147483662"/>
          </pc:sldLayoutMkLst>
          <pc:spChg chg="mod">
            <ac:chgData name="GINGUENE Franck" userId="6dd02597-da63-4c42-a4ba-ca9299b0d7be" providerId="ADAL" clId="{F1BA8389-3F93-470F-AFA0-F0A8A5BCAADE}" dt="2023-10-03T12:56:22.515" v="1726"/>
            <ac:spMkLst>
              <pc:docMk/>
              <pc:sldMasterMk cId="3799557082" sldId="2147483648"/>
              <pc:sldLayoutMk cId="1027650706" sldId="2147483662"/>
              <ac:spMk id="22" creationId="{00000000-0000-0000-0000-000000000000}"/>
            </ac:spMkLst>
          </pc:spChg>
        </pc:sldLayoutChg>
        <pc:sldLayoutChg chg="modSp mod">
          <pc:chgData name="GINGUENE Franck" userId="6dd02597-da63-4c42-a4ba-ca9299b0d7be" providerId="ADAL" clId="{F1BA8389-3F93-470F-AFA0-F0A8A5BCAADE}" dt="2023-10-03T12:57:08.646" v="1738"/>
          <pc:sldLayoutMkLst>
            <pc:docMk/>
            <pc:sldMasterMk cId="3799557082" sldId="2147483648"/>
            <pc:sldLayoutMk cId="3524795951" sldId="2147483671"/>
          </pc:sldLayoutMkLst>
          <pc:spChg chg="mod">
            <ac:chgData name="GINGUENE Franck" userId="6dd02597-da63-4c42-a4ba-ca9299b0d7be" providerId="ADAL" clId="{F1BA8389-3F93-470F-AFA0-F0A8A5BCAADE}" dt="2023-10-03T12:57:08.646" v="1738"/>
            <ac:spMkLst>
              <pc:docMk/>
              <pc:sldMasterMk cId="3799557082" sldId="2147483648"/>
              <pc:sldLayoutMk cId="3524795951" sldId="2147483671"/>
              <ac:spMk id="31" creationId="{00000000-0000-0000-0000-000000000000}"/>
            </ac:spMkLst>
          </pc:spChg>
        </pc:sldLayoutChg>
        <pc:sldLayoutChg chg="modSp mod">
          <pc:chgData name="GINGUENE Franck" userId="6dd02597-da63-4c42-a4ba-ca9299b0d7be" providerId="ADAL" clId="{F1BA8389-3F93-470F-AFA0-F0A8A5BCAADE}" dt="2023-10-03T12:57:19.877" v="1742"/>
          <pc:sldLayoutMkLst>
            <pc:docMk/>
            <pc:sldMasterMk cId="3799557082" sldId="2147483648"/>
            <pc:sldLayoutMk cId="347934631" sldId="2147483673"/>
          </pc:sldLayoutMkLst>
          <pc:spChg chg="mod">
            <ac:chgData name="GINGUENE Franck" userId="6dd02597-da63-4c42-a4ba-ca9299b0d7be" providerId="ADAL" clId="{F1BA8389-3F93-470F-AFA0-F0A8A5BCAADE}" dt="2023-10-03T12:57:19.877" v="1742"/>
            <ac:spMkLst>
              <pc:docMk/>
              <pc:sldMasterMk cId="3799557082" sldId="2147483648"/>
              <pc:sldLayoutMk cId="347934631" sldId="2147483673"/>
              <ac:spMk id="25" creationId="{00000000-0000-0000-0000-000000000000}"/>
            </ac:spMkLst>
          </pc:spChg>
        </pc:sldLayoutChg>
        <pc:sldLayoutChg chg="modSp mod">
          <pc:chgData name="GINGUENE Franck" userId="6dd02597-da63-4c42-a4ba-ca9299b0d7be" providerId="ADAL" clId="{F1BA8389-3F93-470F-AFA0-F0A8A5BCAADE}" dt="2023-10-03T12:56:14.440" v="1724"/>
          <pc:sldLayoutMkLst>
            <pc:docMk/>
            <pc:sldMasterMk cId="3799557082" sldId="2147483648"/>
            <pc:sldLayoutMk cId="1560462119" sldId="2147483680"/>
          </pc:sldLayoutMkLst>
          <pc:spChg chg="mod">
            <ac:chgData name="GINGUENE Franck" userId="6dd02597-da63-4c42-a4ba-ca9299b0d7be" providerId="ADAL" clId="{F1BA8389-3F93-470F-AFA0-F0A8A5BCAADE}" dt="2023-10-03T12:56:14.440" v="1724"/>
            <ac:spMkLst>
              <pc:docMk/>
              <pc:sldMasterMk cId="3799557082" sldId="2147483648"/>
              <pc:sldLayoutMk cId="1560462119" sldId="2147483680"/>
              <ac:spMk id="28" creationId="{00000000-0000-0000-0000-000000000000}"/>
            </ac:spMkLst>
          </pc:spChg>
        </pc:sldLayoutChg>
        <pc:sldLayoutChg chg="modSp mod">
          <pc:chgData name="GINGUENE Franck" userId="6dd02597-da63-4c42-a4ba-ca9299b0d7be" providerId="ADAL" clId="{F1BA8389-3F93-470F-AFA0-F0A8A5BCAADE}" dt="2023-10-03T12:57:14.762" v="1740"/>
          <pc:sldLayoutMkLst>
            <pc:docMk/>
            <pc:sldMasterMk cId="3799557082" sldId="2147483648"/>
            <pc:sldLayoutMk cId="354135154" sldId="2147483685"/>
          </pc:sldLayoutMkLst>
          <pc:spChg chg="mod">
            <ac:chgData name="GINGUENE Franck" userId="6dd02597-da63-4c42-a4ba-ca9299b0d7be" providerId="ADAL" clId="{F1BA8389-3F93-470F-AFA0-F0A8A5BCAADE}" dt="2023-10-03T12:57:14.762" v="1740"/>
            <ac:spMkLst>
              <pc:docMk/>
              <pc:sldMasterMk cId="3799557082" sldId="2147483648"/>
              <pc:sldLayoutMk cId="354135154" sldId="2147483685"/>
              <ac:spMk id="29" creationId="{00000000-0000-0000-0000-000000000000}"/>
            </ac:spMkLst>
          </pc:spChg>
        </pc:sldLayoutChg>
        <pc:sldLayoutChg chg="modSp mod">
          <pc:chgData name="GINGUENE Franck" userId="6dd02597-da63-4c42-a4ba-ca9299b0d7be" providerId="ADAL" clId="{F1BA8389-3F93-470F-AFA0-F0A8A5BCAADE}" dt="2023-10-03T12:55:15.206" v="1715" actId="20577"/>
          <pc:sldLayoutMkLst>
            <pc:docMk/>
            <pc:sldMasterMk cId="3799557082" sldId="2147483648"/>
            <pc:sldLayoutMk cId="4164862477" sldId="2147483686"/>
          </pc:sldLayoutMkLst>
          <pc:spChg chg="mod">
            <ac:chgData name="GINGUENE Franck" userId="6dd02597-da63-4c42-a4ba-ca9299b0d7be" providerId="ADAL" clId="{F1BA8389-3F93-470F-AFA0-F0A8A5BCAADE}" dt="2023-10-03T12:55:15.206" v="1715" actId="20577"/>
            <ac:spMkLst>
              <pc:docMk/>
              <pc:sldMasterMk cId="3799557082" sldId="2147483648"/>
              <pc:sldLayoutMk cId="4164862477" sldId="2147483686"/>
              <ac:spMk id="24" creationId="{00000000-0000-0000-0000-000000000000}"/>
            </ac:spMkLst>
          </pc:spChg>
        </pc:sldLayoutChg>
        <pc:sldLayoutChg chg="modSp mod">
          <pc:chgData name="GINGUENE Franck" userId="6dd02597-da63-4c42-a4ba-ca9299b0d7be" providerId="ADAL" clId="{F1BA8389-3F93-470F-AFA0-F0A8A5BCAADE}" dt="2023-10-03T12:57:05.600" v="1737"/>
          <pc:sldLayoutMkLst>
            <pc:docMk/>
            <pc:sldMasterMk cId="3799557082" sldId="2147483648"/>
            <pc:sldLayoutMk cId="66725006" sldId="2147483687"/>
          </pc:sldLayoutMkLst>
          <pc:spChg chg="mod">
            <ac:chgData name="GINGUENE Franck" userId="6dd02597-da63-4c42-a4ba-ca9299b0d7be" providerId="ADAL" clId="{F1BA8389-3F93-470F-AFA0-F0A8A5BCAADE}" dt="2023-10-03T12:57:05.600" v="1737"/>
            <ac:spMkLst>
              <pc:docMk/>
              <pc:sldMasterMk cId="3799557082" sldId="2147483648"/>
              <pc:sldLayoutMk cId="66725006" sldId="2147483687"/>
              <ac:spMk id="25" creationId="{00000000-0000-0000-0000-000000000000}"/>
            </ac:spMkLst>
          </pc:spChg>
        </pc:sldLayoutChg>
        <pc:sldLayoutChg chg="modSp mod">
          <pc:chgData name="GINGUENE Franck" userId="6dd02597-da63-4c42-a4ba-ca9299b0d7be" providerId="ADAL" clId="{F1BA8389-3F93-470F-AFA0-F0A8A5BCAADE}" dt="2023-10-03T12:57:11.554" v="1739"/>
          <pc:sldLayoutMkLst>
            <pc:docMk/>
            <pc:sldMasterMk cId="3799557082" sldId="2147483648"/>
            <pc:sldLayoutMk cId="3215599558" sldId="2147483688"/>
          </pc:sldLayoutMkLst>
          <pc:spChg chg="mod">
            <ac:chgData name="GINGUENE Franck" userId="6dd02597-da63-4c42-a4ba-ca9299b0d7be" providerId="ADAL" clId="{F1BA8389-3F93-470F-AFA0-F0A8A5BCAADE}" dt="2023-10-03T12:57:11.554" v="1739"/>
            <ac:spMkLst>
              <pc:docMk/>
              <pc:sldMasterMk cId="3799557082" sldId="2147483648"/>
              <pc:sldLayoutMk cId="3215599558" sldId="2147483688"/>
              <ac:spMk id="37" creationId="{00000000-0000-0000-0000-000000000000}"/>
            </ac:spMkLst>
          </pc:spChg>
        </pc:sldLayoutChg>
        <pc:sldLayoutChg chg="modSp mod">
          <pc:chgData name="GINGUENE Franck" userId="6dd02597-da63-4c42-a4ba-ca9299b0d7be" providerId="ADAL" clId="{F1BA8389-3F93-470F-AFA0-F0A8A5BCAADE}" dt="2023-10-03T12:56:09.643" v="1723"/>
          <pc:sldLayoutMkLst>
            <pc:docMk/>
            <pc:sldMasterMk cId="3799557082" sldId="2147483648"/>
            <pc:sldLayoutMk cId="3911800398" sldId="2147483689"/>
          </pc:sldLayoutMkLst>
          <pc:spChg chg="mod">
            <ac:chgData name="GINGUENE Franck" userId="6dd02597-da63-4c42-a4ba-ca9299b0d7be" providerId="ADAL" clId="{F1BA8389-3F93-470F-AFA0-F0A8A5BCAADE}" dt="2023-10-03T12:56:09.643" v="1723"/>
            <ac:spMkLst>
              <pc:docMk/>
              <pc:sldMasterMk cId="3799557082" sldId="2147483648"/>
              <pc:sldLayoutMk cId="3911800398" sldId="2147483689"/>
              <ac:spMk id="26" creationId="{00000000-0000-0000-0000-000000000000}"/>
            </ac:spMkLst>
          </pc:spChg>
        </pc:sldLayoutChg>
        <pc:sldLayoutChg chg="modSp mod">
          <pc:chgData name="GINGUENE Franck" userId="6dd02597-da63-4c42-a4ba-ca9299b0d7be" providerId="ADAL" clId="{F1BA8389-3F93-470F-AFA0-F0A8A5BCAADE}" dt="2023-10-03T12:57:17.300" v="1741"/>
          <pc:sldLayoutMkLst>
            <pc:docMk/>
            <pc:sldMasterMk cId="3799557082" sldId="2147483648"/>
            <pc:sldLayoutMk cId="637677156" sldId="2147483690"/>
          </pc:sldLayoutMkLst>
          <pc:spChg chg="mod">
            <ac:chgData name="GINGUENE Franck" userId="6dd02597-da63-4c42-a4ba-ca9299b0d7be" providerId="ADAL" clId="{F1BA8389-3F93-470F-AFA0-F0A8A5BCAADE}" dt="2023-10-03T12:57:17.300" v="1741"/>
            <ac:spMkLst>
              <pc:docMk/>
              <pc:sldMasterMk cId="3799557082" sldId="2147483648"/>
              <pc:sldLayoutMk cId="637677156" sldId="2147483690"/>
              <ac:spMk id="40" creationId="{00000000-0000-0000-0000-000000000000}"/>
            </ac:spMkLst>
          </pc:spChg>
        </pc:sldLayoutChg>
        <pc:sldLayoutChg chg="modSp mod">
          <pc:chgData name="GINGUENE Franck" userId="6dd02597-da63-4c42-a4ba-ca9299b0d7be" providerId="ADAL" clId="{F1BA8389-3F93-470F-AFA0-F0A8A5BCAADE}" dt="2023-10-03T12:56:31.278" v="1729"/>
          <pc:sldLayoutMkLst>
            <pc:docMk/>
            <pc:sldMasterMk cId="3799557082" sldId="2147483648"/>
            <pc:sldLayoutMk cId="2214843679" sldId="2147483691"/>
          </pc:sldLayoutMkLst>
          <pc:spChg chg="mod">
            <ac:chgData name="GINGUENE Franck" userId="6dd02597-da63-4c42-a4ba-ca9299b0d7be" providerId="ADAL" clId="{F1BA8389-3F93-470F-AFA0-F0A8A5BCAADE}" dt="2023-10-03T12:56:31.278" v="1729"/>
            <ac:spMkLst>
              <pc:docMk/>
              <pc:sldMasterMk cId="3799557082" sldId="2147483648"/>
              <pc:sldLayoutMk cId="2214843679" sldId="2147483691"/>
              <ac:spMk id="33" creationId="{00000000-0000-0000-0000-000000000000}"/>
            </ac:spMkLst>
          </pc:spChg>
        </pc:sldLayoutChg>
        <pc:sldLayoutChg chg="modSp mod">
          <pc:chgData name="GINGUENE Franck" userId="6dd02597-da63-4c42-a4ba-ca9299b0d7be" providerId="ADAL" clId="{F1BA8389-3F93-470F-AFA0-F0A8A5BCAADE}" dt="2023-10-03T12:56:35.589" v="1730"/>
          <pc:sldLayoutMkLst>
            <pc:docMk/>
            <pc:sldMasterMk cId="3799557082" sldId="2147483648"/>
            <pc:sldLayoutMk cId="1241664894" sldId="2147483692"/>
          </pc:sldLayoutMkLst>
          <pc:spChg chg="mod">
            <ac:chgData name="GINGUENE Franck" userId="6dd02597-da63-4c42-a4ba-ca9299b0d7be" providerId="ADAL" clId="{F1BA8389-3F93-470F-AFA0-F0A8A5BCAADE}" dt="2023-10-03T12:56:35.589" v="1730"/>
            <ac:spMkLst>
              <pc:docMk/>
              <pc:sldMasterMk cId="3799557082" sldId="2147483648"/>
              <pc:sldLayoutMk cId="1241664894" sldId="2147483692"/>
              <ac:spMk id="33" creationId="{00000000-0000-0000-0000-000000000000}"/>
            </ac:spMkLst>
          </pc:spChg>
        </pc:sldLayoutChg>
        <pc:sldLayoutChg chg="modSp mod">
          <pc:chgData name="GINGUENE Franck" userId="6dd02597-da63-4c42-a4ba-ca9299b0d7be" providerId="ADAL" clId="{F1BA8389-3F93-470F-AFA0-F0A8A5BCAADE}" dt="2023-10-03T12:56:25.469" v="1727"/>
          <pc:sldLayoutMkLst>
            <pc:docMk/>
            <pc:sldMasterMk cId="3799557082" sldId="2147483648"/>
            <pc:sldLayoutMk cId="1763501260" sldId="2147483693"/>
          </pc:sldLayoutMkLst>
          <pc:spChg chg="mod">
            <ac:chgData name="GINGUENE Franck" userId="6dd02597-da63-4c42-a4ba-ca9299b0d7be" providerId="ADAL" clId="{F1BA8389-3F93-470F-AFA0-F0A8A5BCAADE}" dt="2023-10-03T12:56:25.469" v="1727"/>
            <ac:spMkLst>
              <pc:docMk/>
              <pc:sldMasterMk cId="3799557082" sldId="2147483648"/>
              <pc:sldLayoutMk cId="1763501260" sldId="2147483693"/>
              <ac:spMk id="22" creationId="{00000000-0000-0000-0000-000000000000}"/>
            </ac:spMkLst>
          </pc:spChg>
        </pc:sldLayoutChg>
        <pc:sldLayoutChg chg="modSp mod">
          <pc:chgData name="GINGUENE Franck" userId="6dd02597-da63-4c42-a4ba-ca9299b0d7be" providerId="ADAL" clId="{F1BA8389-3F93-470F-AFA0-F0A8A5BCAADE}" dt="2023-10-03T12:56:28.511" v="1728"/>
          <pc:sldLayoutMkLst>
            <pc:docMk/>
            <pc:sldMasterMk cId="3799557082" sldId="2147483648"/>
            <pc:sldLayoutMk cId="240899913" sldId="2147483694"/>
          </pc:sldLayoutMkLst>
          <pc:spChg chg="mod">
            <ac:chgData name="GINGUENE Franck" userId="6dd02597-da63-4c42-a4ba-ca9299b0d7be" providerId="ADAL" clId="{F1BA8389-3F93-470F-AFA0-F0A8A5BCAADE}" dt="2023-10-03T12:56:28.511" v="1728"/>
            <ac:spMkLst>
              <pc:docMk/>
              <pc:sldMasterMk cId="3799557082" sldId="2147483648"/>
              <pc:sldLayoutMk cId="240899913" sldId="2147483694"/>
              <ac:spMk id="22" creationId="{00000000-0000-0000-0000-000000000000}"/>
            </ac:spMkLst>
          </pc:spChg>
        </pc:sldLayoutChg>
        <pc:sldLayoutChg chg="modSp mod">
          <pc:chgData name="GINGUENE Franck" userId="6dd02597-da63-4c42-a4ba-ca9299b0d7be" providerId="ADAL" clId="{F1BA8389-3F93-470F-AFA0-F0A8A5BCAADE}" dt="2023-10-03T12:57:00.925" v="1736"/>
          <pc:sldLayoutMkLst>
            <pc:docMk/>
            <pc:sldMasterMk cId="3799557082" sldId="2147483648"/>
            <pc:sldLayoutMk cId="347565548" sldId="2147483696"/>
          </pc:sldLayoutMkLst>
          <pc:spChg chg="mod">
            <ac:chgData name="GINGUENE Franck" userId="6dd02597-da63-4c42-a4ba-ca9299b0d7be" providerId="ADAL" clId="{F1BA8389-3F93-470F-AFA0-F0A8A5BCAADE}" dt="2023-10-03T12:57:00.925" v="1736"/>
            <ac:spMkLst>
              <pc:docMk/>
              <pc:sldMasterMk cId="3799557082" sldId="2147483648"/>
              <pc:sldLayoutMk cId="347565548" sldId="2147483696"/>
              <ac:spMk id="16" creationId="{00000000-0000-0000-0000-000000000000}"/>
            </ac:spMkLst>
          </pc:spChg>
        </pc:sldLayoutChg>
        <pc:sldLayoutChg chg="addSp delSp modSp mod">
          <pc:chgData name="GINGUENE Franck" userId="6dd02597-da63-4c42-a4ba-ca9299b0d7be" providerId="ADAL" clId="{F1BA8389-3F93-470F-AFA0-F0A8A5BCAADE}" dt="2023-10-03T09:31:04.656" v="1544"/>
          <pc:sldLayoutMkLst>
            <pc:docMk/>
            <pc:sldMasterMk cId="3799557082" sldId="2147483648"/>
            <pc:sldLayoutMk cId="2383132004" sldId="2147483697"/>
          </pc:sldLayoutMkLst>
          <pc:picChg chg="add mod ord">
            <ac:chgData name="GINGUENE Franck" userId="6dd02597-da63-4c42-a4ba-ca9299b0d7be" providerId="ADAL" clId="{F1BA8389-3F93-470F-AFA0-F0A8A5BCAADE}" dt="2023-10-03T09:30:54.703" v="1543" actId="29295"/>
            <ac:picMkLst>
              <pc:docMk/>
              <pc:sldMasterMk cId="3799557082" sldId="2147483648"/>
              <pc:sldLayoutMk cId="2383132004" sldId="2147483697"/>
              <ac:picMk id="3" creationId="{F7EF9AEC-2A7C-889A-3B63-5C4AD932D9B4}"/>
            </ac:picMkLst>
          </pc:picChg>
          <pc:picChg chg="del mod">
            <ac:chgData name="GINGUENE Franck" userId="6dd02597-da63-4c42-a4ba-ca9299b0d7be" providerId="ADAL" clId="{F1BA8389-3F93-470F-AFA0-F0A8A5BCAADE}" dt="2023-10-03T09:26:58.715" v="1408" actId="478"/>
            <ac:picMkLst>
              <pc:docMk/>
              <pc:sldMasterMk cId="3799557082" sldId="2147483648"/>
              <pc:sldLayoutMk cId="2383132004" sldId="2147483697"/>
              <ac:picMk id="10" creationId="{00000000-0000-0000-0000-000000000000}"/>
            </ac:picMkLst>
          </pc:picChg>
          <pc:picChg chg="mod">
            <ac:chgData name="GINGUENE Franck" userId="6dd02597-da63-4c42-a4ba-ca9299b0d7be" providerId="ADAL" clId="{F1BA8389-3F93-470F-AFA0-F0A8A5BCAADE}" dt="2023-10-03T09:31:04.656" v="1544"/>
            <ac:picMkLst>
              <pc:docMk/>
              <pc:sldMasterMk cId="3799557082" sldId="2147483648"/>
              <pc:sldLayoutMk cId="2383132004" sldId="2147483697"/>
              <ac:picMk id="19" creationId="{D1D9F871-4906-4FB1-99C6-55B506098ECE}"/>
            </ac:picMkLst>
          </pc:picChg>
        </pc:sldLayoutChg>
        <pc:sldLayoutChg chg="addSp delSp modSp mod ord">
          <pc:chgData name="GINGUENE Franck" userId="6dd02597-da63-4c42-a4ba-ca9299b0d7be" providerId="ADAL" clId="{F1BA8389-3F93-470F-AFA0-F0A8A5BCAADE}" dt="2023-10-03T12:56:05.254" v="1722"/>
          <pc:sldLayoutMkLst>
            <pc:docMk/>
            <pc:sldMasterMk cId="3799557082" sldId="2147483648"/>
            <pc:sldLayoutMk cId="4026163377" sldId="2147483698"/>
          </pc:sldLayoutMkLst>
          <pc:spChg chg="add del mod">
            <ac:chgData name="GINGUENE Franck" userId="6dd02597-da63-4c42-a4ba-ca9299b0d7be" providerId="ADAL" clId="{F1BA8389-3F93-470F-AFA0-F0A8A5BCAADE}" dt="2023-10-03T12:55:37.257" v="1717" actId="478"/>
            <ac:spMkLst>
              <pc:docMk/>
              <pc:sldMasterMk cId="3799557082" sldId="2147483648"/>
              <pc:sldLayoutMk cId="4026163377" sldId="2147483698"/>
              <ac:spMk id="2" creationId="{9A7CE9D9-CABA-1FD2-00E2-66B1B2B5C892}"/>
            </ac:spMkLst>
          </pc:spChg>
          <pc:spChg chg="add del mod">
            <ac:chgData name="GINGUENE Franck" userId="6dd02597-da63-4c42-a4ba-ca9299b0d7be" providerId="ADAL" clId="{F1BA8389-3F93-470F-AFA0-F0A8A5BCAADE}" dt="2023-10-03T12:55:41.494" v="1719" actId="478"/>
            <ac:spMkLst>
              <pc:docMk/>
              <pc:sldMasterMk cId="3799557082" sldId="2147483648"/>
              <pc:sldLayoutMk cId="4026163377" sldId="2147483698"/>
              <ac:spMk id="3" creationId="{D732F248-620F-1F7D-337C-8730D5338543}"/>
            </ac:spMkLst>
          </pc:spChg>
          <pc:spChg chg="add del mod">
            <ac:chgData name="GINGUENE Franck" userId="6dd02597-da63-4c42-a4ba-ca9299b0d7be" providerId="ADAL" clId="{F1BA8389-3F93-470F-AFA0-F0A8A5BCAADE}" dt="2023-10-03T12:56:02.824" v="1721" actId="478"/>
            <ac:spMkLst>
              <pc:docMk/>
              <pc:sldMasterMk cId="3799557082" sldId="2147483648"/>
              <pc:sldLayoutMk cId="4026163377" sldId="2147483698"/>
              <ac:spMk id="4" creationId="{4CB61B4F-A3A6-D91D-4EEF-767B89E0E3BE}"/>
            </ac:spMkLst>
          </pc:spChg>
          <pc:spChg chg="mod">
            <ac:chgData name="GINGUENE Franck" userId="6dd02597-da63-4c42-a4ba-ca9299b0d7be" providerId="ADAL" clId="{F1BA8389-3F93-470F-AFA0-F0A8A5BCAADE}" dt="2023-10-03T12:56:05.254" v="1722"/>
            <ac:spMkLst>
              <pc:docMk/>
              <pc:sldMasterMk cId="3799557082" sldId="2147483648"/>
              <pc:sldLayoutMk cId="4026163377" sldId="2147483698"/>
              <ac:spMk id="28" creationId="{FFD92C73-2507-4865-BE98-C25A55B753DA}"/>
            </ac:spMkLst>
          </pc:spChg>
        </pc:sldLayoutChg>
        <pc:sldLayoutChg chg="modSp mod">
          <pc:chgData name="GINGUENE Franck" userId="6dd02597-da63-4c42-a4ba-ca9299b0d7be" providerId="ADAL" clId="{F1BA8389-3F93-470F-AFA0-F0A8A5BCAADE}" dt="2023-10-03T12:57:26.310" v="1745"/>
          <pc:sldLayoutMkLst>
            <pc:docMk/>
            <pc:sldMasterMk cId="3799557082" sldId="2147483648"/>
            <pc:sldLayoutMk cId="1560294787" sldId="2147483700"/>
          </pc:sldLayoutMkLst>
          <pc:spChg chg="mod">
            <ac:chgData name="GINGUENE Franck" userId="6dd02597-da63-4c42-a4ba-ca9299b0d7be" providerId="ADAL" clId="{F1BA8389-3F93-470F-AFA0-F0A8A5BCAADE}" dt="2023-10-03T12:57:26.310" v="1745"/>
            <ac:spMkLst>
              <pc:docMk/>
              <pc:sldMasterMk cId="3799557082" sldId="2147483648"/>
              <pc:sldLayoutMk cId="1560294787" sldId="2147483700"/>
              <ac:spMk id="22" creationId="{00000000-0000-0000-0000-000000000000}"/>
            </ac:spMkLst>
          </pc:spChg>
        </pc:sldLayoutChg>
        <pc:sldLayoutChg chg="del">
          <pc:chgData name="GINGUENE Franck" userId="6dd02597-da63-4c42-a4ba-ca9299b0d7be" providerId="ADAL" clId="{F1BA8389-3F93-470F-AFA0-F0A8A5BCAADE}" dt="2023-10-03T09:36:52.261" v="1645" actId="47"/>
          <pc:sldLayoutMkLst>
            <pc:docMk/>
            <pc:sldMasterMk cId="3799557082" sldId="2147483648"/>
            <pc:sldLayoutMk cId="1569544094" sldId="2147483702"/>
          </pc:sldLayoutMkLst>
        </pc:sldLayoutChg>
        <pc:sldLayoutChg chg="modSp mod">
          <pc:chgData name="GINGUENE Franck" userId="6dd02597-da63-4c42-a4ba-ca9299b0d7be" providerId="ADAL" clId="{F1BA8389-3F93-470F-AFA0-F0A8A5BCAADE}" dt="2023-10-03T12:57:31.875" v="1746"/>
          <pc:sldLayoutMkLst>
            <pc:docMk/>
            <pc:sldMasterMk cId="3799557082" sldId="2147483648"/>
            <pc:sldLayoutMk cId="1160886509" sldId="2147483705"/>
          </pc:sldLayoutMkLst>
          <pc:spChg chg="mod">
            <ac:chgData name="GINGUENE Franck" userId="6dd02597-da63-4c42-a4ba-ca9299b0d7be" providerId="ADAL" clId="{F1BA8389-3F93-470F-AFA0-F0A8A5BCAADE}" dt="2023-10-03T12:57:31.875" v="1746"/>
            <ac:spMkLst>
              <pc:docMk/>
              <pc:sldMasterMk cId="3799557082" sldId="2147483648"/>
              <pc:sldLayoutMk cId="1160886509" sldId="2147483705"/>
              <ac:spMk id="28" creationId="{00000000-0000-0000-0000-000000000000}"/>
            </ac:spMkLst>
          </pc:spChg>
        </pc:sldLayoutChg>
        <pc:sldLayoutChg chg="modSp mod">
          <pc:chgData name="GINGUENE Franck" userId="6dd02597-da63-4c42-a4ba-ca9299b0d7be" providerId="ADAL" clId="{F1BA8389-3F93-470F-AFA0-F0A8A5BCAADE}" dt="2023-10-03T12:56:39.932" v="1731"/>
          <pc:sldLayoutMkLst>
            <pc:docMk/>
            <pc:sldMasterMk cId="3799557082" sldId="2147483648"/>
            <pc:sldLayoutMk cId="2887550187" sldId="2147483706"/>
          </pc:sldLayoutMkLst>
          <pc:spChg chg="mod">
            <ac:chgData name="GINGUENE Franck" userId="6dd02597-da63-4c42-a4ba-ca9299b0d7be" providerId="ADAL" clId="{F1BA8389-3F93-470F-AFA0-F0A8A5BCAADE}" dt="2023-10-03T12:56:39.932" v="1731"/>
            <ac:spMkLst>
              <pc:docMk/>
              <pc:sldMasterMk cId="3799557082" sldId="2147483648"/>
              <pc:sldLayoutMk cId="2887550187" sldId="2147483706"/>
              <ac:spMk id="33" creationId="{00000000-0000-0000-0000-000000000000}"/>
            </ac:spMkLst>
          </pc:spChg>
        </pc:sldLayoutChg>
        <pc:sldLayoutChg chg="modSp mod">
          <pc:chgData name="GINGUENE Franck" userId="6dd02597-da63-4c42-a4ba-ca9299b0d7be" providerId="ADAL" clId="{F1BA8389-3F93-470F-AFA0-F0A8A5BCAADE}" dt="2023-10-03T12:56:45.469" v="1732"/>
          <pc:sldLayoutMkLst>
            <pc:docMk/>
            <pc:sldMasterMk cId="3799557082" sldId="2147483648"/>
            <pc:sldLayoutMk cId="274820784" sldId="2147483707"/>
          </pc:sldLayoutMkLst>
          <pc:spChg chg="mod">
            <ac:chgData name="GINGUENE Franck" userId="6dd02597-da63-4c42-a4ba-ca9299b0d7be" providerId="ADAL" clId="{F1BA8389-3F93-470F-AFA0-F0A8A5BCAADE}" dt="2023-10-03T12:56:45.469" v="1732"/>
            <ac:spMkLst>
              <pc:docMk/>
              <pc:sldMasterMk cId="3799557082" sldId="2147483648"/>
              <pc:sldLayoutMk cId="274820784" sldId="2147483707"/>
              <ac:spMk id="33" creationId="{00000000-0000-0000-0000-000000000000}"/>
            </ac:spMkLst>
          </pc:spChg>
        </pc:sldLayoutChg>
        <pc:sldLayoutChg chg="new del mod ord">
          <pc:chgData name="GINGUENE Franck" userId="6dd02597-da63-4c42-a4ba-ca9299b0d7be" providerId="ADAL" clId="{F1BA8389-3F93-470F-AFA0-F0A8A5BCAADE}" dt="2023-10-03T12:51:20.901" v="1692" actId="2696"/>
          <pc:sldLayoutMkLst>
            <pc:docMk/>
            <pc:sldMasterMk cId="3799557082" sldId="2147483648"/>
            <pc:sldLayoutMk cId="4135772588" sldId="2147483708"/>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07/relationships/hdphoto" Target="../media/hdphoto4.wdp"/><Relationship Id="rId1" Type="http://schemas.openxmlformats.org/officeDocument/2006/relationships/image" Target="../media/image39.png"/><Relationship Id="rId6" Type="http://schemas.microsoft.com/office/2007/relationships/hdphoto" Target="../media/hdphoto6.wdp"/><Relationship Id="rId5" Type="http://schemas.openxmlformats.org/officeDocument/2006/relationships/image" Target="../media/image41.png"/><Relationship Id="rId4" Type="http://schemas.microsoft.com/office/2007/relationships/hdphoto" Target="../media/hdphoto5.wdp"/></Relationships>
</file>

<file path=ppt/diagrams/_rels/drawing1.xml.rels><?xml version="1.0" encoding="UTF-8" standalone="yes"?>
<Relationships xmlns="http://schemas.openxmlformats.org/package/2006/relationships"><Relationship Id="rId3" Type="http://schemas.openxmlformats.org/officeDocument/2006/relationships/image" Target="../media/image40.png"/><Relationship Id="rId2" Type="http://schemas.microsoft.com/office/2007/relationships/hdphoto" Target="../media/hdphoto4.wdp"/><Relationship Id="rId1" Type="http://schemas.openxmlformats.org/officeDocument/2006/relationships/image" Target="../media/image39.png"/><Relationship Id="rId6" Type="http://schemas.microsoft.com/office/2007/relationships/hdphoto" Target="../media/hdphoto6.wdp"/><Relationship Id="rId5" Type="http://schemas.openxmlformats.org/officeDocument/2006/relationships/image" Target="../media/image41.png"/><Relationship Id="rId4" Type="http://schemas.microsoft.com/office/2007/relationships/hdphoto" Target="../media/hdphoto5.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E0134-A18E-41A1-8E72-6A99C379BB0B}" type="doc">
      <dgm:prSet loTypeId="urn:microsoft.com/office/officeart/2005/8/layout/hList7" loCatId="list" qsTypeId="urn:microsoft.com/office/officeart/2005/8/quickstyle/simple1" qsCatId="simple" csTypeId="urn:microsoft.com/office/officeart/2005/8/colors/accent1_2" csCatId="accent1" phldr="1"/>
      <dgm:spPr/>
    </dgm:pt>
    <dgm:pt modelId="{04E32E28-390C-4A5F-BF19-C4E0784A2BDB}">
      <dgm:prSet phldrT="[Texte]"/>
      <dgm:spPr/>
      <dgm:t>
        <a:bodyPr/>
        <a:lstStyle/>
        <a:p>
          <a:r>
            <a:rPr lang="fr-FR" dirty="0"/>
            <a:t>La validité du code</a:t>
          </a:r>
        </a:p>
      </dgm:t>
    </dgm:pt>
    <dgm:pt modelId="{4501069F-6410-434E-A81E-5E84DEA95148}" type="parTrans" cxnId="{8593FA5C-ED44-45E5-B996-2E37E70821DF}">
      <dgm:prSet/>
      <dgm:spPr/>
      <dgm:t>
        <a:bodyPr/>
        <a:lstStyle/>
        <a:p>
          <a:endParaRPr lang="fr-FR"/>
        </a:p>
      </dgm:t>
    </dgm:pt>
    <dgm:pt modelId="{5FCEB48D-7ED0-4B38-8B58-08D460F657C0}" type="sibTrans" cxnId="{8593FA5C-ED44-45E5-B996-2E37E70821DF}">
      <dgm:prSet/>
      <dgm:spPr/>
      <dgm:t>
        <a:bodyPr/>
        <a:lstStyle/>
        <a:p>
          <a:endParaRPr lang="fr-FR"/>
        </a:p>
      </dgm:t>
    </dgm:pt>
    <dgm:pt modelId="{A1D405F8-0E23-41DA-910D-C5F53B81584B}">
      <dgm:prSet phldrT="[Texte]"/>
      <dgm:spPr/>
      <dgm:t>
        <a:bodyPr/>
        <a:lstStyle/>
        <a:p>
          <a:r>
            <a:rPr lang="fr-FR" dirty="0"/>
            <a:t>Un profiling digne</a:t>
          </a:r>
        </a:p>
      </dgm:t>
    </dgm:pt>
    <dgm:pt modelId="{B88BFEBC-FC1B-4BE8-B4FF-2B7E4BE9618C}" type="parTrans" cxnId="{3628E040-F59B-49B8-BA46-2812991368CF}">
      <dgm:prSet/>
      <dgm:spPr/>
      <dgm:t>
        <a:bodyPr/>
        <a:lstStyle/>
        <a:p>
          <a:endParaRPr lang="fr-FR"/>
        </a:p>
      </dgm:t>
    </dgm:pt>
    <dgm:pt modelId="{4974DDCD-C55E-432A-B071-6C1012A52486}" type="sibTrans" cxnId="{3628E040-F59B-49B8-BA46-2812991368CF}">
      <dgm:prSet/>
      <dgm:spPr/>
      <dgm:t>
        <a:bodyPr/>
        <a:lstStyle/>
        <a:p>
          <a:endParaRPr lang="fr-FR"/>
        </a:p>
      </dgm:t>
    </dgm:pt>
    <dgm:pt modelId="{661DAC4A-8F06-4F6C-B499-F3B871C6E18D}">
      <dgm:prSet phldrT="[Texte]"/>
      <dgm:spPr/>
      <dgm:t>
        <a:bodyPr/>
        <a:lstStyle/>
        <a:p>
          <a:r>
            <a:rPr lang="fr-FR" dirty="0"/>
            <a:t>La clarté et la maintenabilité</a:t>
          </a:r>
        </a:p>
      </dgm:t>
    </dgm:pt>
    <dgm:pt modelId="{09D46FCF-AFD2-40D5-85F9-82140AB9F720}" type="parTrans" cxnId="{C202485C-4DA5-49C5-9E9E-CF7F07D4CD4B}">
      <dgm:prSet/>
      <dgm:spPr/>
      <dgm:t>
        <a:bodyPr/>
        <a:lstStyle/>
        <a:p>
          <a:endParaRPr lang="fr-FR"/>
        </a:p>
      </dgm:t>
    </dgm:pt>
    <dgm:pt modelId="{19193A88-02F1-4B8E-9ACE-9CF70748C729}" type="sibTrans" cxnId="{C202485C-4DA5-49C5-9E9E-CF7F07D4CD4B}">
      <dgm:prSet/>
      <dgm:spPr/>
      <dgm:t>
        <a:bodyPr/>
        <a:lstStyle/>
        <a:p>
          <a:endParaRPr lang="fr-FR"/>
        </a:p>
      </dgm:t>
    </dgm:pt>
    <dgm:pt modelId="{10CC91B2-A9D3-4CA9-B713-C13EE68877B3}" type="pres">
      <dgm:prSet presAssocID="{D1FE0134-A18E-41A1-8E72-6A99C379BB0B}" presName="Name0" presStyleCnt="0">
        <dgm:presLayoutVars>
          <dgm:dir/>
          <dgm:resizeHandles val="exact"/>
        </dgm:presLayoutVars>
      </dgm:prSet>
      <dgm:spPr/>
    </dgm:pt>
    <dgm:pt modelId="{7E9D6401-7A62-43F8-8ACF-DE5C71F8D19B}" type="pres">
      <dgm:prSet presAssocID="{D1FE0134-A18E-41A1-8E72-6A99C379BB0B}" presName="fgShape" presStyleLbl="fgShp" presStyleIdx="0" presStyleCnt="1" custScaleX="108696" custScaleY="14995" custLinFactNeighborY="-24894"/>
      <dgm:spPr/>
    </dgm:pt>
    <dgm:pt modelId="{49EB445F-7EEA-4DF0-B251-F6967F28A4D4}" type="pres">
      <dgm:prSet presAssocID="{D1FE0134-A18E-41A1-8E72-6A99C379BB0B}" presName="linComp" presStyleCnt="0"/>
      <dgm:spPr/>
    </dgm:pt>
    <dgm:pt modelId="{7B4D6F06-0A8D-44D9-BB43-E8AC3976C482}" type="pres">
      <dgm:prSet presAssocID="{04E32E28-390C-4A5F-BF19-C4E0784A2BDB}" presName="compNode" presStyleCnt="0"/>
      <dgm:spPr/>
    </dgm:pt>
    <dgm:pt modelId="{D742AC25-2419-4B54-BAFC-8303BD2D07C2}" type="pres">
      <dgm:prSet presAssocID="{04E32E28-390C-4A5F-BF19-C4E0784A2BDB}" presName="bkgdShape" presStyleLbl="node1" presStyleIdx="0" presStyleCnt="3"/>
      <dgm:spPr/>
    </dgm:pt>
    <dgm:pt modelId="{278EDBF9-3060-409D-9AC4-F4FC96035A01}" type="pres">
      <dgm:prSet presAssocID="{04E32E28-390C-4A5F-BF19-C4E0784A2BDB}" presName="nodeTx" presStyleLbl="node1" presStyleIdx="0" presStyleCnt="3">
        <dgm:presLayoutVars>
          <dgm:bulletEnabled val="1"/>
        </dgm:presLayoutVars>
      </dgm:prSet>
      <dgm:spPr/>
    </dgm:pt>
    <dgm:pt modelId="{831BE314-0B27-499E-BFD2-E37FB48554B8}" type="pres">
      <dgm:prSet presAssocID="{04E32E28-390C-4A5F-BF19-C4E0784A2BDB}" presName="invisiNode" presStyleLbl="node1" presStyleIdx="0" presStyleCnt="3"/>
      <dgm:spPr/>
    </dgm:pt>
    <dgm:pt modelId="{C602A15F-D30C-4769-ACCD-F20D5DD4146B}" type="pres">
      <dgm:prSet presAssocID="{04E32E28-390C-4A5F-BF19-C4E0784A2BDB}" presName="imagNode" presStyleLbl="fgImgPlace1" presStyleIdx="0" presStyleCnt="3"/>
      <dgm:spPr>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a:blipFill>
      </dgm:spPr>
    </dgm:pt>
    <dgm:pt modelId="{6987921A-E62D-4BD7-B87C-E1413B3591A4}" type="pres">
      <dgm:prSet presAssocID="{5FCEB48D-7ED0-4B38-8B58-08D460F657C0}" presName="sibTrans" presStyleLbl="sibTrans2D1" presStyleIdx="0" presStyleCnt="0"/>
      <dgm:spPr/>
    </dgm:pt>
    <dgm:pt modelId="{D2F91C5D-67A6-482D-BFCE-E50A2BB69C2A}" type="pres">
      <dgm:prSet presAssocID="{A1D405F8-0E23-41DA-910D-C5F53B81584B}" presName="compNode" presStyleCnt="0"/>
      <dgm:spPr/>
    </dgm:pt>
    <dgm:pt modelId="{EBF3B248-8ACB-4D82-8EA1-B2D9B2CAC464}" type="pres">
      <dgm:prSet presAssocID="{A1D405F8-0E23-41DA-910D-C5F53B81584B}" presName="bkgdShape" presStyleLbl="node1" presStyleIdx="1" presStyleCnt="3"/>
      <dgm:spPr/>
    </dgm:pt>
    <dgm:pt modelId="{0A7F4702-A1D1-4D9C-9B9B-2944AA65665D}" type="pres">
      <dgm:prSet presAssocID="{A1D405F8-0E23-41DA-910D-C5F53B81584B}" presName="nodeTx" presStyleLbl="node1" presStyleIdx="1" presStyleCnt="3">
        <dgm:presLayoutVars>
          <dgm:bulletEnabled val="1"/>
        </dgm:presLayoutVars>
      </dgm:prSet>
      <dgm:spPr/>
    </dgm:pt>
    <dgm:pt modelId="{FCB2501C-B60F-48E8-88C5-FC0CFA5BDB83}" type="pres">
      <dgm:prSet presAssocID="{A1D405F8-0E23-41DA-910D-C5F53B81584B}" presName="invisiNode" presStyleLbl="node1" presStyleIdx="1" presStyleCnt="3"/>
      <dgm:spPr/>
    </dgm:pt>
    <dgm:pt modelId="{C1B4BD1C-A5DA-4721-A196-B9A5A360DE67}" type="pres">
      <dgm:prSet presAssocID="{A1D405F8-0E23-41DA-910D-C5F53B81584B}" presName="imagNode" presStyleLbl="fgImgPlace1" presStyleIdx="1" presStyleCnt="3"/>
      <dgm:spPr>
        <a:blipFill>
          <a:blip xmlns:r="http://schemas.openxmlformats.org/officeDocument/2006/relationships"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a:blipFill>
      </dgm:spPr>
    </dgm:pt>
    <dgm:pt modelId="{C1FBB04A-CE3F-41B1-B4F0-7696F293237F}" type="pres">
      <dgm:prSet presAssocID="{4974DDCD-C55E-432A-B071-6C1012A52486}" presName="sibTrans" presStyleLbl="sibTrans2D1" presStyleIdx="0" presStyleCnt="0"/>
      <dgm:spPr/>
    </dgm:pt>
    <dgm:pt modelId="{21F614FB-8BFB-4AD9-9C68-C3CF1F2D61DB}" type="pres">
      <dgm:prSet presAssocID="{661DAC4A-8F06-4F6C-B499-F3B871C6E18D}" presName="compNode" presStyleCnt="0"/>
      <dgm:spPr/>
    </dgm:pt>
    <dgm:pt modelId="{43E462A6-64BA-4B07-B807-5B7862050289}" type="pres">
      <dgm:prSet presAssocID="{661DAC4A-8F06-4F6C-B499-F3B871C6E18D}" presName="bkgdShape" presStyleLbl="node1" presStyleIdx="2" presStyleCnt="3"/>
      <dgm:spPr/>
    </dgm:pt>
    <dgm:pt modelId="{50118E7E-6484-4F19-8C28-EF4A8A716B4F}" type="pres">
      <dgm:prSet presAssocID="{661DAC4A-8F06-4F6C-B499-F3B871C6E18D}" presName="nodeTx" presStyleLbl="node1" presStyleIdx="2" presStyleCnt="3">
        <dgm:presLayoutVars>
          <dgm:bulletEnabled val="1"/>
        </dgm:presLayoutVars>
      </dgm:prSet>
      <dgm:spPr/>
    </dgm:pt>
    <dgm:pt modelId="{BF9651D6-CAF3-45A9-BB84-684814C91E98}" type="pres">
      <dgm:prSet presAssocID="{661DAC4A-8F06-4F6C-B499-F3B871C6E18D}" presName="invisiNode" presStyleLbl="node1" presStyleIdx="2" presStyleCnt="3"/>
      <dgm:spPr/>
    </dgm:pt>
    <dgm:pt modelId="{9941CD3A-4FD9-4FE2-9EDE-A638775EB4A3}" type="pres">
      <dgm:prSet presAssocID="{661DAC4A-8F06-4F6C-B499-F3B871C6E18D}" presName="imagNode" presStyleLbl="fgImgPlace1" presStyleIdx="2" presStyleCnt="3"/>
      <dgm:spPr>
        <a:blipFill>
          <a:blip xmlns:r="http://schemas.openxmlformats.org/officeDocument/2006/relationships" r:embed="rId5">
            <a:duotone>
              <a:schemeClr val="accent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a14:imgEffect>
                  </a14:imgLayer>
                </a14:imgProps>
              </a:ext>
              <a:ext uri="{28A0092B-C50C-407E-A947-70E740481C1C}">
                <a14:useLocalDpi xmlns:a14="http://schemas.microsoft.com/office/drawing/2010/main" val="0"/>
              </a:ext>
            </a:extLst>
          </a:blip>
          <a:srcRect/>
          <a:stretch>
            <a:fillRect t="-4000" b="-4000"/>
          </a:stretch>
        </a:blipFill>
      </dgm:spPr>
    </dgm:pt>
  </dgm:ptLst>
  <dgm:cxnLst>
    <dgm:cxn modelId="{60B19E00-4542-4309-8DC5-A1CD99A21802}" type="presOf" srcId="{A1D405F8-0E23-41DA-910D-C5F53B81584B}" destId="{0A7F4702-A1D1-4D9C-9B9B-2944AA65665D}" srcOrd="1" destOrd="0" presId="urn:microsoft.com/office/officeart/2005/8/layout/hList7"/>
    <dgm:cxn modelId="{78B20F17-1EDE-46F6-A269-5A2FF2F211D2}" type="presOf" srcId="{661DAC4A-8F06-4F6C-B499-F3B871C6E18D}" destId="{50118E7E-6484-4F19-8C28-EF4A8A716B4F}" srcOrd="1" destOrd="0" presId="urn:microsoft.com/office/officeart/2005/8/layout/hList7"/>
    <dgm:cxn modelId="{1A6B4033-FFD7-477B-9DF5-42DF68A45A22}" type="presOf" srcId="{4974DDCD-C55E-432A-B071-6C1012A52486}" destId="{C1FBB04A-CE3F-41B1-B4F0-7696F293237F}" srcOrd="0" destOrd="0" presId="urn:microsoft.com/office/officeart/2005/8/layout/hList7"/>
    <dgm:cxn modelId="{3628E040-F59B-49B8-BA46-2812991368CF}" srcId="{D1FE0134-A18E-41A1-8E72-6A99C379BB0B}" destId="{A1D405F8-0E23-41DA-910D-C5F53B81584B}" srcOrd="1" destOrd="0" parTransId="{B88BFEBC-FC1B-4BE8-B4FF-2B7E4BE9618C}" sibTransId="{4974DDCD-C55E-432A-B071-6C1012A52486}"/>
    <dgm:cxn modelId="{C202485C-4DA5-49C5-9E9E-CF7F07D4CD4B}" srcId="{D1FE0134-A18E-41A1-8E72-6A99C379BB0B}" destId="{661DAC4A-8F06-4F6C-B499-F3B871C6E18D}" srcOrd="2" destOrd="0" parTransId="{09D46FCF-AFD2-40D5-85F9-82140AB9F720}" sibTransId="{19193A88-02F1-4B8E-9ACE-9CF70748C729}"/>
    <dgm:cxn modelId="{8593FA5C-ED44-45E5-B996-2E37E70821DF}" srcId="{D1FE0134-A18E-41A1-8E72-6A99C379BB0B}" destId="{04E32E28-390C-4A5F-BF19-C4E0784A2BDB}" srcOrd="0" destOrd="0" parTransId="{4501069F-6410-434E-A81E-5E84DEA95148}" sibTransId="{5FCEB48D-7ED0-4B38-8B58-08D460F657C0}"/>
    <dgm:cxn modelId="{22473D99-CE9F-4483-AF95-3EC22DEA6008}" type="presOf" srcId="{04E32E28-390C-4A5F-BF19-C4E0784A2BDB}" destId="{278EDBF9-3060-409D-9AC4-F4FC96035A01}" srcOrd="1" destOrd="0" presId="urn:microsoft.com/office/officeart/2005/8/layout/hList7"/>
    <dgm:cxn modelId="{139355A0-0A06-42FD-9579-4DAC10F821EF}" type="presOf" srcId="{5FCEB48D-7ED0-4B38-8B58-08D460F657C0}" destId="{6987921A-E62D-4BD7-B87C-E1413B3591A4}" srcOrd="0" destOrd="0" presId="urn:microsoft.com/office/officeart/2005/8/layout/hList7"/>
    <dgm:cxn modelId="{D397A7A4-E18F-43FE-9D85-57F952659A66}" type="presOf" srcId="{A1D405F8-0E23-41DA-910D-C5F53B81584B}" destId="{EBF3B248-8ACB-4D82-8EA1-B2D9B2CAC464}" srcOrd="0" destOrd="0" presId="urn:microsoft.com/office/officeart/2005/8/layout/hList7"/>
    <dgm:cxn modelId="{305F1CC3-A89C-437E-AA80-61E47F5E9480}" type="presOf" srcId="{661DAC4A-8F06-4F6C-B499-F3B871C6E18D}" destId="{43E462A6-64BA-4B07-B807-5B7862050289}" srcOrd="0" destOrd="0" presId="urn:microsoft.com/office/officeart/2005/8/layout/hList7"/>
    <dgm:cxn modelId="{C56BC2D9-DBF7-44E9-89FE-24E325563BAB}" type="presOf" srcId="{D1FE0134-A18E-41A1-8E72-6A99C379BB0B}" destId="{10CC91B2-A9D3-4CA9-B713-C13EE68877B3}" srcOrd="0" destOrd="0" presId="urn:microsoft.com/office/officeart/2005/8/layout/hList7"/>
    <dgm:cxn modelId="{7F42DCDD-69FA-4760-8DE8-CAE5E588D5C2}" type="presOf" srcId="{04E32E28-390C-4A5F-BF19-C4E0784A2BDB}" destId="{D742AC25-2419-4B54-BAFC-8303BD2D07C2}" srcOrd="0" destOrd="0" presId="urn:microsoft.com/office/officeart/2005/8/layout/hList7"/>
    <dgm:cxn modelId="{92F674B4-66C8-4190-BE38-5F4A6EF9AD4D}" type="presParOf" srcId="{10CC91B2-A9D3-4CA9-B713-C13EE68877B3}" destId="{7E9D6401-7A62-43F8-8ACF-DE5C71F8D19B}" srcOrd="0" destOrd="0" presId="urn:microsoft.com/office/officeart/2005/8/layout/hList7"/>
    <dgm:cxn modelId="{F7BE8BC4-E346-4095-AA81-E97EA72FDEA4}" type="presParOf" srcId="{10CC91B2-A9D3-4CA9-B713-C13EE68877B3}" destId="{49EB445F-7EEA-4DF0-B251-F6967F28A4D4}" srcOrd="1" destOrd="0" presId="urn:microsoft.com/office/officeart/2005/8/layout/hList7"/>
    <dgm:cxn modelId="{6873C008-81DB-47C1-97D3-FABD57F7F856}" type="presParOf" srcId="{49EB445F-7EEA-4DF0-B251-F6967F28A4D4}" destId="{7B4D6F06-0A8D-44D9-BB43-E8AC3976C482}" srcOrd="0" destOrd="0" presId="urn:microsoft.com/office/officeart/2005/8/layout/hList7"/>
    <dgm:cxn modelId="{516CF14E-65BB-444B-AD82-7FAE7F6EA09F}" type="presParOf" srcId="{7B4D6F06-0A8D-44D9-BB43-E8AC3976C482}" destId="{D742AC25-2419-4B54-BAFC-8303BD2D07C2}" srcOrd="0" destOrd="0" presId="urn:microsoft.com/office/officeart/2005/8/layout/hList7"/>
    <dgm:cxn modelId="{FC2F9D13-54A4-4A2F-A634-7865B97197E8}" type="presParOf" srcId="{7B4D6F06-0A8D-44D9-BB43-E8AC3976C482}" destId="{278EDBF9-3060-409D-9AC4-F4FC96035A01}" srcOrd="1" destOrd="0" presId="urn:microsoft.com/office/officeart/2005/8/layout/hList7"/>
    <dgm:cxn modelId="{A9688B42-AF7A-42FF-B55A-F50C8AFDFD8D}" type="presParOf" srcId="{7B4D6F06-0A8D-44D9-BB43-E8AC3976C482}" destId="{831BE314-0B27-499E-BFD2-E37FB48554B8}" srcOrd="2" destOrd="0" presId="urn:microsoft.com/office/officeart/2005/8/layout/hList7"/>
    <dgm:cxn modelId="{21BFE89E-2E32-47CD-BB38-5A6081E54F1F}" type="presParOf" srcId="{7B4D6F06-0A8D-44D9-BB43-E8AC3976C482}" destId="{C602A15F-D30C-4769-ACCD-F20D5DD4146B}" srcOrd="3" destOrd="0" presId="urn:microsoft.com/office/officeart/2005/8/layout/hList7"/>
    <dgm:cxn modelId="{71CFCAC0-687F-43D3-A088-3027297D541E}" type="presParOf" srcId="{49EB445F-7EEA-4DF0-B251-F6967F28A4D4}" destId="{6987921A-E62D-4BD7-B87C-E1413B3591A4}" srcOrd="1" destOrd="0" presId="urn:microsoft.com/office/officeart/2005/8/layout/hList7"/>
    <dgm:cxn modelId="{5FD91960-739A-43B2-937A-7B600AD2E2AA}" type="presParOf" srcId="{49EB445F-7EEA-4DF0-B251-F6967F28A4D4}" destId="{D2F91C5D-67A6-482D-BFCE-E50A2BB69C2A}" srcOrd="2" destOrd="0" presId="urn:microsoft.com/office/officeart/2005/8/layout/hList7"/>
    <dgm:cxn modelId="{F71F2286-80B0-44CE-83F5-6FC40279455B}" type="presParOf" srcId="{D2F91C5D-67A6-482D-BFCE-E50A2BB69C2A}" destId="{EBF3B248-8ACB-4D82-8EA1-B2D9B2CAC464}" srcOrd="0" destOrd="0" presId="urn:microsoft.com/office/officeart/2005/8/layout/hList7"/>
    <dgm:cxn modelId="{1EC70845-CAF3-4075-B5AD-7AEE430841CC}" type="presParOf" srcId="{D2F91C5D-67A6-482D-BFCE-E50A2BB69C2A}" destId="{0A7F4702-A1D1-4D9C-9B9B-2944AA65665D}" srcOrd="1" destOrd="0" presId="urn:microsoft.com/office/officeart/2005/8/layout/hList7"/>
    <dgm:cxn modelId="{63F791EA-E8E7-4C6B-84AB-673C11D58608}" type="presParOf" srcId="{D2F91C5D-67A6-482D-BFCE-E50A2BB69C2A}" destId="{FCB2501C-B60F-48E8-88C5-FC0CFA5BDB83}" srcOrd="2" destOrd="0" presId="urn:microsoft.com/office/officeart/2005/8/layout/hList7"/>
    <dgm:cxn modelId="{8EA09390-8989-4EBD-8725-11D419554C52}" type="presParOf" srcId="{D2F91C5D-67A6-482D-BFCE-E50A2BB69C2A}" destId="{C1B4BD1C-A5DA-4721-A196-B9A5A360DE67}" srcOrd="3" destOrd="0" presId="urn:microsoft.com/office/officeart/2005/8/layout/hList7"/>
    <dgm:cxn modelId="{68DF40A5-7193-4773-BDC9-E3B4AB30BC90}" type="presParOf" srcId="{49EB445F-7EEA-4DF0-B251-F6967F28A4D4}" destId="{C1FBB04A-CE3F-41B1-B4F0-7696F293237F}" srcOrd="3" destOrd="0" presId="urn:microsoft.com/office/officeart/2005/8/layout/hList7"/>
    <dgm:cxn modelId="{B9045392-A2DF-4879-BBE1-F31839046AF2}" type="presParOf" srcId="{49EB445F-7EEA-4DF0-B251-F6967F28A4D4}" destId="{21F614FB-8BFB-4AD9-9C68-C3CF1F2D61DB}" srcOrd="4" destOrd="0" presId="urn:microsoft.com/office/officeart/2005/8/layout/hList7"/>
    <dgm:cxn modelId="{E28DCFD9-6AF4-4675-BA8C-2D04BDBA65D4}" type="presParOf" srcId="{21F614FB-8BFB-4AD9-9C68-C3CF1F2D61DB}" destId="{43E462A6-64BA-4B07-B807-5B7862050289}" srcOrd="0" destOrd="0" presId="urn:microsoft.com/office/officeart/2005/8/layout/hList7"/>
    <dgm:cxn modelId="{462F4209-9A51-4D46-9631-668AA164E5FB}" type="presParOf" srcId="{21F614FB-8BFB-4AD9-9C68-C3CF1F2D61DB}" destId="{50118E7E-6484-4F19-8C28-EF4A8A716B4F}" srcOrd="1" destOrd="0" presId="urn:microsoft.com/office/officeart/2005/8/layout/hList7"/>
    <dgm:cxn modelId="{99B6346E-2E64-46F8-B2A5-9B800118BD92}" type="presParOf" srcId="{21F614FB-8BFB-4AD9-9C68-C3CF1F2D61DB}" destId="{BF9651D6-CAF3-45A9-BB84-684814C91E98}" srcOrd="2" destOrd="0" presId="urn:microsoft.com/office/officeart/2005/8/layout/hList7"/>
    <dgm:cxn modelId="{6CC5EF20-ECD9-42BE-B2FD-DFEA670E1F0D}" type="presParOf" srcId="{21F614FB-8BFB-4AD9-9C68-C3CF1F2D61DB}" destId="{9941CD3A-4FD9-4FE2-9EDE-A638775EB4A3}"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2AC25-2419-4B54-BAFC-8303BD2D07C2}">
      <dsp:nvSpPr>
        <dsp:cNvPr id="0" name=""/>
        <dsp:cNvSpPr/>
      </dsp:nvSpPr>
      <dsp:spPr>
        <a:xfrm>
          <a:off x="1423"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La validité du code</a:t>
          </a:r>
        </a:p>
      </dsp:txBody>
      <dsp:txXfrm>
        <a:off x="1423" y="1104669"/>
        <a:ext cx="2214589" cy="1104669"/>
      </dsp:txXfrm>
    </dsp:sp>
    <dsp:sp modelId="{C602A15F-D30C-4769-ACCD-F20D5DD4146B}">
      <dsp:nvSpPr>
        <dsp:cNvPr id="0" name=""/>
        <dsp:cNvSpPr/>
      </dsp:nvSpPr>
      <dsp:spPr>
        <a:xfrm>
          <a:off x="648899" y="165700"/>
          <a:ext cx="919637" cy="919637"/>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F3B248-8ACB-4D82-8EA1-B2D9B2CAC464}">
      <dsp:nvSpPr>
        <dsp:cNvPr id="0" name=""/>
        <dsp:cNvSpPr/>
      </dsp:nvSpPr>
      <dsp:spPr>
        <a:xfrm>
          <a:off x="2282450"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Un profiling digne</a:t>
          </a:r>
        </a:p>
      </dsp:txBody>
      <dsp:txXfrm>
        <a:off x="2282450" y="1104669"/>
        <a:ext cx="2214589" cy="1104669"/>
      </dsp:txXfrm>
    </dsp:sp>
    <dsp:sp modelId="{C1B4BD1C-A5DA-4721-A196-B9A5A360DE67}">
      <dsp:nvSpPr>
        <dsp:cNvPr id="0" name=""/>
        <dsp:cNvSpPr/>
      </dsp:nvSpPr>
      <dsp:spPr>
        <a:xfrm>
          <a:off x="2929926" y="165700"/>
          <a:ext cx="919637" cy="919637"/>
        </a:xfrm>
        <a:prstGeom prst="ellipse">
          <a:avLst/>
        </a:prstGeom>
        <a:blipFill>
          <a:blip xmlns:r="http://schemas.openxmlformats.org/officeDocument/2006/relationships" r:embed="rId3">
            <a:duotone>
              <a:prstClr val="black"/>
              <a:schemeClr val="accent3">
                <a:tint val="45000"/>
                <a:satMod val="400000"/>
              </a:scheme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462A6-64BA-4B07-B807-5B7862050289}">
      <dsp:nvSpPr>
        <dsp:cNvPr id="0" name=""/>
        <dsp:cNvSpPr/>
      </dsp:nvSpPr>
      <dsp:spPr>
        <a:xfrm>
          <a:off x="4563477" y="0"/>
          <a:ext cx="2214589" cy="27616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fr-FR" sz="2400" kern="1200" dirty="0"/>
            <a:t>La clarté et la maintenabilité</a:t>
          </a:r>
        </a:p>
      </dsp:txBody>
      <dsp:txXfrm>
        <a:off x="4563477" y="1104669"/>
        <a:ext cx="2214589" cy="1104669"/>
      </dsp:txXfrm>
    </dsp:sp>
    <dsp:sp modelId="{9941CD3A-4FD9-4FE2-9EDE-A638775EB4A3}">
      <dsp:nvSpPr>
        <dsp:cNvPr id="0" name=""/>
        <dsp:cNvSpPr/>
      </dsp:nvSpPr>
      <dsp:spPr>
        <a:xfrm>
          <a:off x="5210954" y="165700"/>
          <a:ext cx="919637" cy="919637"/>
        </a:xfrm>
        <a:prstGeom prst="ellipse">
          <a:avLst/>
        </a:prstGeom>
        <a:blipFill>
          <a:blip xmlns:r="http://schemas.openxmlformats.org/officeDocument/2006/relationships" r:embed="rId5">
            <a:duotone>
              <a:schemeClr val="accent2">
                <a:shade val="45000"/>
                <a:satMod val="135000"/>
              </a:schemeClr>
              <a:prstClr val="white"/>
            </a:duotone>
            <a:extLst>
              <a:ext uri="{BEBA8EAE-BF5A-486C-A8C5-ECC9F3942E4B}">
                <a14:imgProps xmlns:a14="http://schemas.microsoft.com/office/drawing/2010/main">
                  <a14:imgLayer r:embed="rId6">
                    <a14:imgEffect>
                      <a14:saturation sat="0"/>
                    </a14:imgEffect>
                    <a14:imgEffect>
                      <a14:brightnessContrast bright="40000"/>
                    </a14:imgEffect>
                  </a14:imgLayer>
                </a14:imgProps>
              </a:ex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9D6401-7A62-43F8-8ACF-DE5C71F8D19B}">
      <dsp:nvSpPr>
        <dsp:cNvPr id="0" name=""/>
        <dsp:cNvSpPr/>
      </dsp:nvSpPr>
      <dsp:spPr>
        <a:xfrm>
          <a:off x="-10" y="2282281"/>
          <a:ext cx="6779512" cy="62116"/>
        </a:xfrm>
        <a:prstGeom prst="leftRight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C54F6-0CFE-431C-9026-D85C70C66E9A}" type="datetimeFigureOut">
              <a:rPr lang="fr-FR" smtClean="0"/>
              <a:t>03/10/2023</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17E507-EF4D-4472-8287-D99BB251A52E}" type="slidenum">
              <a:rPr lang="fr-FR" smtClean="0"/>
              <a:t>‹N°›</a:t>
            </a:fld>
            <a:endParaRPr lang="fr-FR"/>
          </a:p>
        </p:txBody>
      </p:sp>
    </p:spTree>
    <p:extLst>
      <p:ext uri="{BB962C8B-B14F-4D97-AF65-F5344CB8AC3E}">
        <p14:creationId xmlns:p14="http://schemas.microsoft.com/office/powerpoint/2010/main" val="15789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E5CE-9595-4A2A-97FD-F8EAC620972F}" type="datetimeFigureOut">
              <a:rPr lang="fr-FR" smtClean="0"/>
              <a:t>03/10/2023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9D27B-14D3-40C6-9E94-52C99CF5D75D}" type="slidenum">
              <a:rPr lang="fr-FR" smtClean="0"/>
              <a:t>‹N°›</a:t>
            </a:fld>
            <a:endParaRPr lang="fr-FR"/>
          </a:p>
        </p:txBody>
      </p:sp>
    </p:spTree>
    <p:extLst>
      <p:ext uri="{BB962C8B-B14F-4D97-AF65-F5344CB8AC3E}">
        <p14:creationId xmlns:p14="http://schemas.microsoft.com/office/powerpoint/2010/main" val="3433237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plusieurs jours</a:t>
            </a:r>
          </a:p>
        </p:txBody>
      </p:sp>
      <p:sp>
        <p:nvSpPr>
          <p:cNvPr id="4" name="Espace réservé du numéro de diapositive 3"/>
          <p:cNvSpPr>
            <a:spLocks noGrp="1"/>
          </p:cNvSpPr>
          <p:nvPr>
            <p:ph type="sldNum" sz="quarter" idx="5"/>
          </p:nvPr>
        </p:nvSpPr>
        <p:spPr/>
        <p:txBody>
          <a:bodyPr/>
          <a:lstStyle/>
          <a:p>
            <a:fld id="{9CF9D27B-14D3-40C6-9E94-52C99CF5D75D}" type="slidenum">
              <a:rPr lang="fr-FR" smtClean="0"/>
              <a:t>4</a:t>
            </a:fld>
            <a:endParaRPr lang="fr-FR"/>
          </a:p>
        </p:txBody>
      </p:sp>
    </p:spTree>
    <p:extLst>
      <p:ext uri="{BB962C8B-B14F-4D97-AF65-F5344CB8AC3E}">
        <p14:creationId xmlns:p14="http://schemas.microsoft.com/office/powerpoint/2010/main" val="47074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plusieurs jours</a:t>
            </a:r>
          </a:p>
        </p:txBody>
      </p:sp>
      <p:sp>
        <p:nvSpPr>
          <p:cNvPr id="4" name="Espace réservé du numéro de diapositive 3"/>
          <p:cNvSpPr>
            <a:spLocks noGrp="1"/>
          </p:cNvSpPr>
          <p:nvPr>
            <p:ph type="sldNum" sz="quarter" idx="5"/>
          </p:nvPr>
        </p:nvSpPr>
        <p:spPr/>
        <p:txBody>
          <a:bodyPr/>
          <a:lstStyle/>
          <a:p>
            <a:fld id="{9CF9D27B-14D3-40C6-9E94-52C99CF5D75D}" type="slidenum">
              <a:rPr lang="fr-FR" smtClean="0"/>
              <a:t>7</a:t>
            </a:fld>
            <a:endParaRPr lang="fr-FR"/>
          </a:p>
        </p:txBody>
      </p:sp>
    </p:spTree>
    <p:extLst>
      <p:ext uri="{BB962C8B-B14F-4D97-AF65-F5344CB8AC3E}">
        <p14:creationId xmlns:p14="http://schemas.microsoft.com/office/powerpoint/2010/main" val="7055592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12.jpeg"/><Relationship Id="rId4" Type="http://schemas.openxmlformats.org/officeDocument/2006/relationships/image" Target="../media/image11.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3.xml"/><Relationship Id="rId5" Type="http://schemas.microsoft.com/office/2007/relationships/hdphoto" Target="../media/hdphoto2.wdp"/><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5.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17.png"/><Relationship Id="rId4" Type="http://schemas.openxmlformats.org/officeDocument/2006/relationships/image" Target="../media/image16.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emf"/></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1. Title slide">
    <p:spTree>
      <p:nvGrpSpPr>
        <p:cNvPr id="1" name=""/>
        <p:cNvGrpSpPr/>
        <p:nvPr/>
      </p:nvGrpSpPr>
      <p:grpSpPr>
        <a:xfrm>
          <a:off x="0" y="0"/>
          <a:ext cx="0" cy="0"/>
          <a:chOff x="0" y="0"/>
          <a:chExt cx="0" cy="0"/>
        </a:xfrm>
      </p:grpSpPr>
      <p:pic>
        <p:nvPicPr>
          <p:cNvPr id="3" name="Image 2" descr="Connexions numériques">
            <a:extLst>
              <a:ext uri="{FF2B5EF4-FFF2-40B4-BE49-F238E27FC236}">
                <a16:creationId xmlns:a16="http://schemas.microsoft.com/office/drawing/2014/main" id="{F7EF9AEC-2A7C-889A-3B63-5C4AD932D9B4}"/>
              </a:ext>
            </a:extLst>
          </p:cNvPr>
          <p:cNvPicPr>
            <a:picLocks/>
          </p:cNvPicPr>
          <p:nvPr userDrawn="1"/>
        </p:nvPicPr>
        <p:blipFill rotWithShape="1">
          <a:blip r:embed="rId3" cstate="screen">
            <a:alphaModFix amt="92000"/>
            <a:extLst>
              <a:ext uri="{28A0092B-C50C-407E-A947-70E740481C1C}">
                <a14:useLocalDpi xmlns:a14="http://schemas.microsoft.com/office/drawing/2010/main"/>
              </a:ext>
            </a:extLst>
          </a:blip>
          <a:srcRect l="13265" t="9091" r="3502" b="-1"/>
          <a:stretch/>
        </p:blipFill>
        <p:spPr>
          <a:xfrm>
            <a:off x="0" y="0"/>
            <a:ext cx="12192000" cy="6858000"/>
          </a:xfrm>
          <a:prstGeom prst="rect">
            <a:avLst/>
          </a:prstGeom>
        </p:spPr>
      </p:pic>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EA58A062-7397-418C-8F8F-61E273CAE27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956339" y="80085"/>
            <a:ext cx="1160369" cy="285040"/>
          </a:xfrm>
          <a:prstGeom prst="rect">
            <a:avLst/>
          </a:prstGeom>
        </p:spPr>
      </p:pic>
      <p:sp>
        <p:nvSpPr>
          <p:cNvPr id="2" name="Titre 1"/>
          <p:cNvSpPr>
            <a:spLocks noGrp="1"/>
          </p:cNvSpPr>
          <p:nvPr>
            <p:ph type="title" hasCustomPrompt="1"/>
          </p:nvPr>
        </p:nvSpPr>
        <p:spPr>
          <a:xfrm>
            <a:off x="779418" y="2228233"/>
            <a:ext cx="7633062" cy="968956"/>
          </a:xfrm>
          <a:prstGeom prst="rect">
            <a:avLst/>
          </a:prstGeom>
        </p:spPr>
        <p:txBody>
          <a:bodyPr/>
          <a:lstStyle>
            <a:lvl1pPr>
              <a:defRPr sz="3600" b="1" baseline="0">
                <a:gradFill>
                  <a:gsLst>
                    <a:gs pos="0">
                      <a:srgbClr val="009CBC"/>
                    </a:gs>
                    <a:gs pos="52000">
                      <a:srgbClr val="5155BE"/>
                    </a:gs>
                    <a:gs pos="46000">
                      <a:srgbClr val="4361BE"/>
                    </a:gs>
                    <a:gs pos="83000">
                      <a:srgbClr val="6D3BBF"/>
                    </a:gs>
                  </a:gsLst>
                  <a:lin ang="5400000" scaled="1"/>
                </a:gradFill>
                <a:latin typeface="+mn-lt"/>
              </a:defRPr>
            </a:lvl1pPr>
          </a:lstStyle>
          <a:p>
            <a:r>
              <a:rPr lang="fr-FR" dirty="0"/>
              <a:t>ADD A TITLE</a:t>
            </a:r>
          </a:p>
        </p:txBody>
      </p:sp>
      <p:sp>
        <p:nvSpPr>
          <p:cNvPr id="4" name="Espace réservé du texte 3"/>
          <p:cNvSpPr>
            <a:spLocks noGrp="1"/>
          </p:cNvSpPr>
          <p:nvPr>
            <p:ph type="body" sz="quarter" idx="13" hasCustomPrompt="1"/>
          </p:nvPr>
        </p:nvSpPr>
        <p:spPr>
          <a:xfrm>
            <a:off x="808436" y="5291013"/>
            <a:ext cx="4870223" cy="492401"/>
          </a:xfrm>
          <a:prstGeom prst="rect">
            <a:avLst/>
          </a:prstGeom>
        </p:spPr>
        <p:txBody>
          <a:bodyPr/>
          <a:lstStyle>
            <a:lvl1pPr marL="0" indent="0">
              <a:buNone/>
              <a:defRPr sz="1200" baseline="0">
                <a:solidFill>
                  <a:schemeClr val="bg1"/>
                </a:solidFill>
              </a:defRPr>
            </a:lvl1pPr>
          </a:lstStyle>
          <a:p>
            <a:pPr lvl="0"/>
            <a:r>
              <a:rPr lang="fr-FR"/>
              <a:t>DATE – </a:t>
            </a:r>
          </a:p>
          <a:p>
            <a:pPr lvl="0"/>
            <a:r>
              <a:rPr lang="fr-FR"/>
              <a:t>VERSION – </a:t>
            </a:r>
          </a:p>
        </p:txBody>
      </p:sp>
      <p:sp>
        <p:nvSpPr>
          <p:cNvPr id="17" name="Rectangle 16">
            <a:extLst>
              <a:ext uri="{FF2B5EF4-FFF2-40B4-BE49-F238E27FC236}">
                <a16:creationId xmlns:a16="http://schemas.microsoft.com/office/drawing/2014/main" id="{AEB17F3E-52CF-764C-A3E4-BECFF323AC59}"/>
              </a:ext>
            </a:extLst>
          </p:cNvPr>
          <p:cNvSpPr>
            <a:spLocks noChangeArrowheads="1"/>
          </p:cNvSpPr>
          <p:nvPr userDrawn="1"/>
        </p:nvSpPr>
        <p:spPr bwMode="auto">
          <a:xfrm>
            <a:off x="4698274" y="6429661"/>
            <a:ext cx="1435256"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Document Security: Standard</a:t>
            </a:r>
            <a:endParaRPr kumimoji="0" lang="en-GB" altLang="fr-FR" sz="1800" b="0" i="0" u="none" strike="noStrike" cap="none" normalizeH="0" baseline="0" noProof="0">
              <a:ln>
                <a:noFill/>
              </a:ln>
              <a:solidFill>
                <a:schemeClr val="bg1"/>
              </a:solidFill>
              <a:effectLst/>
              <a:latin typeface="+mn-lt"/>
              <a:cs typeface="Arial" pitchFamily="34" charset="0"/>
            </a:endParaRPr>
          </a:p>
        </p:txBody>
      </p:sp>
      <p:cxnSp>
        <p:nvCxnSpPr>
          <p:cNvPr id="5" name="Connecteur droit 4"/>
          <p:cNvCxnSpPr/>
          <p:nvPr userDrawn="1"/>
        </p:nvCxnSpPr>
        <p:spPr>
          <a:xfrm>
            <a:off x="6289774" y="6449507"/>
            <a:ext cx="0"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32059AC-5EE7-5E4D-ABA6-501668C89ACD}"/>
              </a:ext>
            </a:extLst>
          </p:cNvPr>
          <p:cNvSpPr>
            <a:spLocks noChangeArrowheads="1"/>
          </p:cNvSpPr>
          <p:nvPr userDrawn="1"/>
        </p:nvSpPr>
        <p:spPr bwMode="auto">
          <a:xfrm>
            <a:off x="6317676" y="6425823"/>
            <a:ext cx="2135884"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fr-FR" sz="900" b="0" i="0" u="none" strike="noStrike" cap="none" normalizeH="0" baseline="0" noProof="0">
                <a:ln>
                  <a:noFill/>
                </a:ln>
                <a:solidFill>
                  <a:schemeClr val="bg2">
                    <a:lumMod val="90000"/>
                  </a:schemeClr>
                </a:solidFill>
                <a:effectLst/>
                <a:latin typeface="+mn-lt"/>
                <a:ea typeface="Calibri" pitchFamily="34" charset="0"/>
                <a:cs typeface="Times New Roman" pitchFamily="18" charset="0"/>
              </a:rPr>
              <a:t>©</a:t>
            </a:r>
            <a:r>
              <a:rPr kumimoji="0" lang="en-GB" altLang="fr-FR" sz="900" b="0" i="1" u="none" strike="noStrike" cap="none" normalizeH="0" baseline="0" noProof="0">
                <a:ln>
                  <a:noFill/>
                </a:ln>
                <a:solidFill>
                  <a:schemeClr val="bg2">
                    <a:lumMod val="90000"/>
                  </a:schemeClr>
                </a:solidFill>
                <a:effectLst/>
                <a:latin typeface="+mn-lt"/>
                <a:ea typeface="Calibri" pitchFamily="34" charset="0"/>
                <a:cs typeface="Times New Roman" pitchFamily="18" charset="0"/>
              </a:rPr>
              <a:t> </a:t>
            </a:r>
            <a:r>
              <a:rPr kumimoji="0" lang="en-GB" altLang="fr-FR" sz="900" b="0" i="1" u="none" strike="noStrike" cap="none" normalizeH="0" baseline="0" noProof="0" err="1">
                <a:ln>
                  <a:noFill/>
                </a:ln>
                <a:solidFill>
                  <a:schemeClr val="bg2">
                    <a:lumMod val="90000"/>
                  </a:schemeClr>
                </a:solidFill>
                <a:effectLst/>
                <a:latin typeface="+mn-lt"/>
                <a:ea typeface="Calibri" pitchFamily="34" charset="0"/>
                <a:cs typeface="Times New Roman" pitchFamily="18" charset="0"/>
              </a:rPr>
              <a:t>Scalian</a:t>
            </a:r>
            <a:r>
              <a:rPr kumimoji="0" lang="en-GB" altLang="fr-FR" sz="900" b="0" i="1" u="none" strike="noStrike" cap="none" normalizeH="0" baseline="0" noProof="0">
                <a:ln>
                  <a:noFill/>
                </a:ln>
                <a:solidFill>
                  <a:schemeClr val="bg2">
                    <a:lumMod val="90000"/>
                  </a:schemeClr>
                </a:solidFill>
                <a:effectLst/>
                <a:latin typeface="+mn-lt"/>
                <a:ea typeface="Calibri" pitchFamily="34" charset="0"/>
                <a:cs typeface="Times New Roman" pitchFamily="18" charset="0"/>
              </a:rPr>
              <a:t> 2022. </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All </a:t>
            </a:r>
            <a:r>
              <a:rPr kumimoji="0" lang="fr-FR" sz="900" b="0" i="1" u="none" strike="noStrike" kern="1200" cap="none" normalizeH="0" baseline="0" err="1">
                <a:ln>
                  <a:noFill/>
                </a:ln>
                <a:solidFill>
                  <a:schemeClr val="bg2">
                    <a:lumMod val="90000"/>
                  </a:schemeClr>
                </a:solidFill>
                <a:effectLst/>
                <a:latin typeface="+mn-lt"/>
                <a:ea typeface="Calibri" pitchFamily="34" charset="0"/>
                <a:cs typeface="Times New Roman" pitchFamily="18" charset="0"/>
              </a:rPr>
              <a:t>rights</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 </a:t>
            </a:r>
            <a:r>
              <a:rPr kumimoji="0" lang="fr-FR" sz="900" b="0" i="1" u="none" strike="noStrike" kern="1200" cap="none" normalizeH="0" baseline="0" err="1">
                <a:ln>
                  <a:noFill/>
                </a:ln>
                <a:solidFill>
                  <a:schemeClr val="bg2">
                    <a:lumMod val="90000"/>
                  </a:schemeClr>
                </a:solidFill>
                <a:effectLst/>
                <a:latin typeface="+mn-lt"/>
                <a:ea typeface="Calibri" pitchFamily="34" charset="0"/>
                <a:cs typeface="Times New Roman" pitchFamily="18" charset="0"/>
              </a:rPr>
              <a:t>reserved</a:t>
            </a:r>
            <a:r>
              <a:rPr kumimoji="0" lang="fr-FR" sz="900" b="0" i="1" u="none" strike="noStrike" kern="1200" cap="none" normalizeH="0" baseline="0">
                <a:ln>
                  <a:noFill/>
                </a:ln>
                <a:solidFill>
                  <a:schemeClr val="bg2">
                    <a:lumMod val="90000"/>
                  </a:schemeClr>
                </a:solidFill>
                <a:effectLst/>
                <a:latin typeface="+mn-lt"/>
                <a:ea typeface="Calibri" pitchFamily="34" charset="0"/>
                <a:cs typeface="Times New Roman" pitchFamily="18" charset="0"/>
              </a:rPr>
              <a:t>.</a:t>
            </a:r>
            <a:endParaRPr kumimoji="0" lang="en-GB" altLang="fr-FR" sz="900" b="0" i="1" u="none" strike="noStrike" kern="1200" cap="none" normalizeH="0" baseline="0" noProof="0">
              <a:ln>
                <a:noFill/>
              </a:ln>
              <a:solidFill>
                <a:schemeClr val="bg2">
                  <a:lumMod val="90000"/>
                </a:schemeClr>
              </a:solidFill>
              <a:effectLst/>
              <a:latin typeface="+mn-lt"/>
              <a:ea typeface="Calibri" pitchFamily="34" charset="0"/>
              <a:cs typeface="Times New Roman" pitchFamily="18" charset="0"/>
            </a:endParaRPr>
          </a:p>
        </p:txBody>
      </p:sp>
      <p:pic>
        <p:nvPicPr>
          <p:cNvPr id="19" name="Image 18">
            <a:extLst>
              <a:ext uri="{FF2B5EF4-FFF2-40B4-BE49-F238E27FC236}">
                <a16:creationId xmlns:a16="http://schemas.microsoft.com/office/drawing/2014/main" id="{D1D9F871-4906-4FB1-99C6-55B506098ECE}"/>
              </a:ext>
            </a:extLst>
          </p:cNvPr>
          <p:cNvPicPr>
            <a:picLocks noChangeAspect="1"/>
          </p:cNvPicPr>
          <p:nvPr userDrawn="1"/>
        </p:nvPicPr>
        <p:blipFill>
          <a:blip r:embed="rId6" cstate="email">
            <a:lum bright="70000" contrast="-70000"/>
            <a:extLst>
              <a:ext uri="{28A0092B-C50C-407E-A947-70E740481C1C}">
                <a14:useLocalDpi xmlns:a14="http://schemas.microsoft.com/office/drawing/2010/main"/>
              </a:ext>
            </a:extLst>
          </a:blip>
          <a:stretch>
            <a:fillRect/>
          </a:stretch>
        </p:blipFill>
        <p:spPr>
          <a:xfrm>
            <a:off x="508499" y="415905"/>
            <a:ext cx="4454092" cy="1191154"/>
          </a:xfrm>
          <a:prstGeom prst="rect">
            <a:avLst/>
          </a:prstGeom>
        </p:spPr>
      </p:pic>
    </p:spTree>
    <p:custDataLst>
      <p:tags r:id="rId1"/>
    </p:custDataLst>
    <p:extLst>
      <p:ext uri="{BB962C8B-B14F-4D97-AF65-F5344CB8AC3E}">
        <p14:creationId xmlns:p14="http://schemas.microsoft.com/office/powerpoint/2010/main" val="23831320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Essentiel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FECD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006085"/>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1091223"/>
            <a:ext cx="5100501" cy="483022"/>
          </a:xfrm>
          <a:prstGeom prst="rect">
            <a:avLst/>
          </a:prstGeom>
        </p:spPr>
        <p:txBody>
          <a:bodyPr/>
          <a:lstStyle>
            <a:lvl1pPr>
              <a:defRPr sz="2800" baseline="0">
                <a:solidFill>
                  <a:schemeClr val="tx1"/>
                </a:solidFill>
                <a:latin typeface="+mn-lt"/>
              </a:defRPr>
            </a:lvl1pPr>
          </a:lstStyle>
          <a:p>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8996B357-A668-40B9-B956-244C8E556359}"/>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400">
                <a:solidFill>
                  <a:schemeClr val="tx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675D42CE-EA1B-4B49-BD19-B069D41BF260}"/>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23" name="Rectangle : coins arrondis 22">
            <a:extLst>
              <a:ext uri="{FF2B5EF4-FFF2-40B4-BE49-F238E27FC236}">
                <a16:creationId xmlns:a16="http://schemas.microsoft.com/office/drawing/2014/main" id="{9E96E404-2A1B-4557-AD45-3697F58BE637}"/>
              </a:ext>
            </a:extLst>
          </p:cNvPr>
          <p:cNvSpPr/>
          <p:nvPr userDrawn="1"/>
        </p:nvSpPr>
        <p:spPr>
          <a:xfrm rot="20795661">
            <a:off x="-172330" y="280302"/>
            <a:ext cx="4000740" cy="589068"/>
          </a:xfrm>
          <a:prstGeom prst="roundRect">
            <a:avLst/>
          </a:prstGeom>
          <a:solidFill>
            <a:schemeClr val="bg1"/>
          </a:solidFill>
          <a:ln w="22225" cap="rnd" cmpd="dbl">
            <a:solidFill>
              <a:srgbClr val="E10203"/>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spc="600">
                <a:solidFill>
                  <a:srgbClr val="E10203"/>
                </a:solidFill>
                <a:latin typeface="Stencil" panose="040409050D0802020404" pitchFamily="82" charset="0"/>
              </a:rPr>
              <a:t>LES ESSENTIELS</a:t>
            </a:r>
          </a:p>
        </p:txBody>
      </p:sp>
    </p:spTree>
    <p:custDataLst>
      <p:tags r:id="rId1"/>
    </p:custDataLst>
    <p:extLst>
      <p:ext uri="{BB962C8B-B14F-4D97-AF65-F5344CB8AC3E}">
        <p14:creationId xmlns:p14="http://schemas.microsoft.com/office/powerpoint/2010/main" val="221484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4. Two content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803883"/>
            <a:ext cx="5100501" cy="483022"/>
          </a:xfrm>
          <a:prstGeom prst="rect">
            <a:avLst/>
          </a:prstGeom>
        </p:spPr>
        <p:txBody>
          <a:bodyPr/>
          <a:lstStyle>
            <a:lvl1pPr>
              <a:defRPr sz="2800" baseline="0">
                <a:solidFill>
                  <a:schemeClr val="bg1"/>
                </a:solidFill>
                <a:latin typeface="+mn-lt"/>
              </a:defRPr>
            </a:lvl1pPr>
          </a:lstStyle>
          <a:p>
            <a:r>
              <a:rPr lang="fr-FR"/>
              <a:t>ADD A TITLE</a:t>
            </a:r>
          </a:p>
        </p:txBody>
      </p:sp>
      <p:sp>
        <p:nvSpPr>
          <p:cNvPr id="20" name="Espace réservé du texte 3"/>
          <p:cNvSpPr>
            <a:spLocks noGrp="1"/>
          </p:cNvSpPr>
          <p:nvPr>
            <p:ph type="body" sz="quarter" idx="11" hasCustomPrompt="1"/>
          </p:nvPr>
        </p:nvSpPr>
        <p:spPr>
          <a:xfrm>
            <a:off x="785813" y="1288859"/>
            <a:ext cx="5100637" cy="392243"/>
          </a:xfrm>
          <a:prstGeom prst="rect">
            <a:avLst/>
          </a:prstGeom>
        </p:spPr>
        <p:txBody>
          <a:bodyPr/>
          <a:lstStyle>
            <a:lvl1pPr marL="0" indent="0">
              <a:buNone/>
              <a:defRPr sz="2000" baseline="0">
                <a:solidFill>
                  <a:srgbClr val="60BB9B"/>
                </a:solidFill>
              </a:defRPr>
            </a:lvl1pPr>
          </a:lstStyle>
          <a:p>
            <a:pPr lvl="0"/>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Espace réservé du texte 2">
            <a:extLst>
              <a:ext uri="{FF2B5EF4-FFF2-40B4-BE49-F238E27FC236}">
                <a16:creationId xmlns:a16="http://schemas.microsoft.com/office/drawing/2014/main" id="{C8A9DE1F-EA16-4DD2-BB35-25841502C8FA}"/>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5" name="Espace réservé du contenu 6">
            <a:extLst>
              <a:ext uri="{FF2B5EF4-FFF2-40B4-BE49-F238E27FC236}">
                <a16:creationId xmlns:a16="http://schemas.microsoft.com/office/drawing/2014/main" id="{4296913C-AA3E-43DE-AB3C-117E85967D42}"/>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2416648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hoo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pic>
        <p:nvPicPr>
          <p:cNvPr id="3" name="Picture 2" descr="Résultat d’images pour logo kahoot">
            <a:extLst>
              <a:ext uri="{FF2B5EF4-FFF2-40B4-BE49-F238E27FC236}">
                <a16:creationId xmlns:a16="http://schemas.microsoft.com/office/drawing/2014/main" id="{871A3D1A-2137-F6F1-922E-FE936A0B3DC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952535" y="742950"/>
            <a:ext cx="4286930" cy="24262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Kahoot! (Video Game) - TV Tropes">
            <a:extLst>
              <a:ext uri="{FF2B5EF4-FFF2-40B4-BE49-F238E27FC236}">
                <a16:creationId xmlns:a16="http://schemas.microsoft.com/office/drawing/2014/main" id="{E1990AF6-2CFE-72D5-8570-6004FEB84A4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7055" y="3660721"/>
            <a:ext cx="3057525" cy="2609850"/>
          </a:xfrm>
          <a:prstGeom prst="rect">
            <a:avLst/>
          </a:prstGeom>
          <a:noFill/>
          <a:extLst>
            <a:ext uri="{909E8E84-426E-40DD-AFC4-6F175D3DCCD1}">
              <a14:hiddenFill xmlns:a14="http://schemas.microsoft.com/office/drawing/2010/main">
                <a:solidFill>
                  <a:srgbClr val="FFFFFF"/>
                </a:solidFill>
              </a14:hiddenFill>
            </a:ext>
          </a:extLst>
        </p:spPr>
      </p:pic>
      <p:sp>
        <p:nvSpPr>
          <p:cNvPr id="5" name="Titre 1">
            <a:extLst>
              <a:ext uri="{FF2B5EF4-FFF2-40B4-BE49-F238E27FC236}">
                <a16:creationId xmlns:a16="http://schemas.microsoft.com/office/drawing/2014/main" id="{92B87DB6-62B4-DA1B-75F5-A0A87BD7942D}"/>
              </a:ext>
            </a:extLst>
          </p:cNvPr>
          <p:cNvSpPr>
            <a:spLocks noGrp="1"/>
          </p:cNvSpPr>
          <p:nvPr>
            <p:ph type="title" hasCustomPrompt="1"/>
          </p:nvPr>
        </p:nvSpPr>
        <p:spPr>
          <a:xfrm>
            <a:off x="6096000" y="4672584"/>
            <a:ext cx="6096000" cy="640678"/>
          </a:xfrm>
          <a:prstGeom prst="rect">
            <a:avLst/>
          </a:prstGeom>
          <a:solidFill>
            <a:srgbClr val="491594"/>
          </a:solidFill>
        </p:spPr>
        <p:txBody>
          <a:bodyPr anchor="ctr"/>
          <a:lstStyle>
            <a:lvl1pPr algn="ctr">
              <a:defRPr sz="2000" baseline="0">
                <a:solidFill>
                  <a:schemeClr val="bg1"/>
                </a:solidFill>
                <a:latin typeface="+mn-lt"/>
                <a:sym typeface="Wingdings" panose="05000000000000000000" pitchFamily="2" charset="2"/>
              </a:defRPr>
            </a:lvl1pPr>
          </a:lstStyle>
          <a:p>
            <a:r>
              <a:rPr lang="fr-FR" dirty="0"/>
              <a:t>Pour jouer  (insérer code)TITLE</a:t>
            </a:r>
          </a:p>
        </p:txBody>
      </p:sp>
    </p:spTree>
    <p:custDataLst>
      <p:tags r:id="rId1"/>
    </p:custDataLst>
    <p:extLst>
      <p:ext uri="{BB962C8B-B14F-4D97-AF65-F5344CB8AC3E}">
        <p14:creationId xmlns:p14="http://schemas.microsoft.com/office/powerpoint/2010/main" val="28875501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laxo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D7105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sp>
        <p:nvSpPr>
          <p:cNvPr id="5" name="Titre 1">
            <a:extLst>
              <a:ext uri="{FF2B5EF4-FFF2-40B4-BE49-F238E27FC236}">
                <a16:creationId xmlns:a16="http://schemas.microsoft.com/office/drawing/2014/main" id="{92B87DB6-62B4-DA1B-75F5-A0A87BD7942D}"/>
              </a:ext>
            </a:extLst>
          </p:cNvPr>
          <p:cNvSpPr>
            <a:spLocks noGrp="1"/>
          </p:cNvSpPr>
          <p:nvPr>
            <p:ph type="title" hasCustomPrompt="1"/>
          </p:nvPr>
        </p:nvSpPr>
        <p:spPr>
          <a:xfrm>
            <a:off x="6096000" y="4445906"/>
            <a:ext cx="6096000" cy="640678"/>
          </a:xfrm>
          <a:prstGeom prst="rect">
            <a:avLst/>
          </a:prstGeom>
          <a:solidFill>
            <a:schemeClr val="tx1">
              <a:lumMod val="95000"/>
              <a:lumOff val="5000"/>
            </a:schemeClr>
          </a:solidFill>
        </p:spPr>
        <p:txBody>
          <a:bodyPr anchor="ctr"/>
          <a:lstStyle>
            <a:lvl1pPr algn="ctr">
              <a:defRPr sz="2000" baseline="0">
                <a:solidFill>
                  <a:schemeClr val="bg1"/>
                </a:solidFill>
                <a:latin typeface="+mn-lt"/>
                <a:sym typeface="Wingdings" panose="05000000000000000000" pitchFamily="2" charset="2"/>
              </a:defRPr>
            </a:lvl1pPr>
          </a:lstStyle>
          <a:p>
            <a:r>
              <a:rPr lang="fr-FR" dirty="0"/>
              <a:t>Pour jouer  (insérer code)</a:t>
            </a:r>
          </a:p>
        </p:txBody>
      </p:sp>
      <p:pic>
        <p:nvPicPr>
          <p:cNvPr id="6" name="Picture 4" descr="Klaxoon : des outils collaboratifs pour travailler efficacement en équipe">
            <a:extLst>
              <a:ext uri="{FF2B5EF4-FFF2-40B4-BE49-F238E27FC236}">
                <a16:creationId xmlns:a16="http://schemas.microsoft.com/office/drawing/2014/main" id="{7D76DD74-BB1D-7EFC-BEC6-DBCF33229BA4}"/>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13664" t="23093" r="13734" b="22443"/>
          <a:stretch/>
        </p:blipFill>
        <p:spPr bwMode="auto">
          <a:xfrm>
            <a:off x="7600143" y="2436974"/>
            <a:ext cx="3087715" cy="13013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hat is Klaxoon? Visual Collaboration Tool">
            <a:extLst>
              <a:ext uri="{FF2B5EF4-FFF2-40B4-BE49-F238E27FC236}">
                <a16:creationId xmlns:a16="http://schemas.microsoft.com/office/drawing/2014/main" id="{71C4CBF1-9B6D-2012-299A-0D80BD54CCE7}"/>
              </a:ext>
            </a:extLst>
          </p:cNvPr>
          <p:cNvPicPr>
            <a:picLocks noChangeAspect="1" noChangeArrowheads="1"/>
          </p:cNvPicPr>
          <p:nvPr userDrawn="1"/>
        </p:nvPicPr>
        <p:blipFill>
          <a:blip r:embed="rId5">
            <a:alphaModFix amt="85000"/>
            <a:extLst>
              <a:ext uri="{28A0092B-C50C-407E-A947-70E740481C1C}">
                <a14:useLocalDpi xmlns:a14="http://schemas.microsoft.com/office/drawing/2010/main" val="0"/>
              </a:ext>
            </a:extLst>
          </a:blip>
          <a:srcRect/>
          <a:stretch>
            <a:fillRect/>
          </a:stretch>
        </p:blipFill>
        <p:spPr bwMode="auto">
          <a:xfrm rot="19928090">
            <a:off x="-351888" y="1106003"/>
            <a:ext cx="7052234" cy="440075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48207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 Title and content">
    <p:spTree>
      <p:nvGrpSpPr>
        <p:cNvPr id="1" name=""/>
        <p:cNvGrpSpPr/>
        <p:nvPr/>
      </p:nvGrpSpPr>
      <p:grpSpPr>
        <a:xfrm>
          <a:off x="0" y="0"/>
          <a:ext cx="0" cy="0"/>
          <a:chOff x="0" y="0"/>
          <a:chExt cx="0" cy="0"/>
        </a:xfrm>
      </p:grpSpPr>
      <p:sp>
        <p:nvSpPr>
          <p:cNvPr id="13" name="Espace réservé du contenu 6"/>
          <p:cNvSpPr>
            <a:spLocks noGrp="1"/>
          </p:cNvSpPr>
          <p:nvPr>
            <p:ph sz="quarter" idx="13" hasCustomPrompt="1"/>
          </p:nvPr>
        </p:nvSpPr>
        <p:spPr>
          <a:xfrm>
            <a:off x="785813" y="1703598"/>
            <a:ext cx="10520362" cy="4651522"/>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userDrawn="1"/>
        </p:nvGrpSpPr>
        <p:grpSpPr>
          <a:xfrm>
            <a:off x="193846" y="255606"/>
            <a:ext cx="11860804" cy="246221"/>
            <a:chOff x="193846" y="255606"/>
            <a:chExt cx="11860804" cy="246221"/>
          </a:xfrm>
        </p:grpSpPr>
        <p:sp>
          <p:nvSpPr>
            <p:cNvPr id="16" name="ZoneTexte 15"/>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7" name="Connecteur droit 16">
            <a:extLst>
              <a:ext uri="{FF2B5EF4-FFF2-40B4-BE49-F238E27FC236}">
                <a16:creationId xmlns:a16="http://schemas.microsoft.com/office/drawing/2014/main" id="{83CDB64C-1E52-4028-B99A-33BF76E8E29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A3A0B5E7-8DF5-42B1-9B19-C0F31066A46F}"/>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a:extLst>
              <a:ext uri="{FF2B5EF4-FFF2-40B4-BE49-F238E27FC236}">
                <a16:creationId xmlns:a16="http://schemas.microsoft.com/office/drawing/2014/main" id="{B8AE15CD-15CC-4126-A952-89C01A1AE9B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15257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0. Title">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 name="Groupe 2"/>
          <p:cNvGrpSpPr/>
          <p:nvPr userDrawn="1"/>
        </p:nvGrpSpPr>
        <p:grpSpPr>
          <a:xfrm>
            <a:off x="193846" y="255606"/>
            <a:ext cx="11860804" cy="246221"/>
            <a:chOff x="193846" y="255606"/>
            <a:chExt cx="11860804" cy="246221"/>
          </a:xfrm>
        </p:grpSpPr>
        <p:sp>
          <p:nvSpPr>
            <p:cNvPr id="16" name="ZoneTexte 15"/>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7" name="Connecteur droit 16">
            <a:extLst>
              <a:ext uri="{FF2B5EF4-FFF2-40B4-BE49-F238E27FC236}">
                <a16:creationId xmlns:a16="http://schemas.microsoft.com/office/drawing/2014/main" id="{83CDB64C-1E52-4028-B99A-33BF76E8E29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a:extLst>
              <a:ext uri="{FF2B5EF4-FFF2-40B4-BE49-F238E27FC236}">
                <a16:creationId xmlns:a16="http://schemas.microsoft.com/office/drawing/2014/main" id="{A3A0B5E7-8DF5-42B1-9B19-C0F31066A46F}"/>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a:extLst>
              <a:ext uri="{FF2B5EF4-FFF2-40B4-BE49-F238E27FC236}">
                <a16:creationId xmlns:a16="http://schemas.microsoft.com/office/drawing/2014/main" id="{B8AE15CD-15CC-4126-A952-89C01A1AE9B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4756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6" name="Espace réservé du contenu 6"/>
          <p:cNvSpPr>
            <a:spLocks noGrp="1"/>
          </p:cNvSpPr>
          <p:nvPr>
            <p:ph sz="quarter" idx="12" hasCustomPrompt="1"/>
          </p:nvPr>
        </p:nvSpPr>
        <p:spPr>
          <a:xfrm>
            <a:off x="754856" y="1632858"/>
            <a:ext cx="5162550" cy="4711269"/>
          </a:xfrm>
          <a:prstGeom prst="rect">
            <a:avLst/>
          </a:prstGeom>
        </p:spPr>
        <p:txBody>
          <a:bodyPr/>
          <a:lstStyle>
            <a:lvl1pPr marL="228600" indent="-228600">
              <a:buClr>
                <a:srgbClr val="4B2882"/>
              </a:buClr>
              <a:buFont typeface="Arial" panose="020B0604020202020204" pitchFamily="34" charset="0"/>
              <a:buChar char="•"/>
              <a:defRPr sz="1800"/>
            </a:lvl1pPr>
            <a:lvl2pPr>
              <a:defRPr sz="160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17" name="Espace réservé du contenu 6"/>
          <p:cNvSpPr>
            <a:spLocks noGrp="1"/>
          </p:cNvSpPr>
          <p:nvPr>
            <p:ph sz="quarter" idx="13" hasCustomPrompt="1"/>
          </p:nvPr>
        </p:nvSpPr>
        <p:spPr>
          <a:xfrm>
            <a:off x="6165719" y="1632858"/>
            <a:ext cx="5162550" cy="4711269"/>
          </a:xfrm>
          <a:prstGeom prst="rect">
            <a:avLst/>
          </a:prstGeom>
        </p:spPr>
        <p:txBody>
          <a:bodyPr/>
          <a:lstStyle>
            <a:lvl1pPr marL="228600" indent="-228600">
              <a:buClr>
                <a:srgbClr val="4B2882"/>
              </a:buClr>
              <a:buFont typeface="Arial" panose="020B0604020202020204" pitchFamily="34" charset="0"/>
              <a:buChar char="•"/>
              <a:defRPr sz="1800"/>
            </a:lvl1pPr>
            <a:lvl2pPr>
              <a:defRPr sz="160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p:cNvGrpSpPr/>
          <p:nvPr userDrawn="1"/>
        </p:nvGrpSpPr>
        <p:grpSpPr>
          <a:xfrm>
            <a:off x="193846" y="255606"/>
            <a:ext cx="11860804" cy="246221"/>
            <a:chOff x="193846" y="255606"/>
            <a:chExt cx="11860804" cy="246221"/>
          </a:xfrm>
        </p:grpSpPr>
        <p:sp>
          <p:nvSpPr>
            <p:cNvPr id="25" name="ZoneTexte 24"/>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6" name="Connecteur droit 25"/>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21" name="Connecteur droit 20">
            <a:extLst>
              <a:ext uri="{FF2B5EF4-FFF2-40B4-BE49-F238E27FC236}">
                <a16:creationId xmlns:a16="http://schemas.microsoft.com/office/drawing/2014/main" id="{5B92092C-F3E6-4E47-814C-4BCC6F5675B4}"/>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22" name="Titre 1">
            <a:extLst>
              <a:ext uri="{FF2B5EF4-FFF2-40B4-BE49-F238E27FC236}">
                <a16:creationId xmlns:a16="http://schemas.microsoft.com/office/drawing/2014/main" id="{23FC2D1C-C825-47AC-A0A0-268A55D2D3A7}"/>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3" name="Espace réservé du texte 3">
            <a:extLst>
              <a:ext uri="{FF2B5EF4-FFF2-40B4-BE49-F238E27FC236}">
                <a16:creationId xmlns:a16="http://schemas.microsoft.com/office/drawing/2014/main" id="{1039B32C-70E5-4EEF-8356-672F1AEF0DF0}"/>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6672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texte 3"/>
          <p:cNvSpPr>
            <a:spLocks noGrp="1"/>
          </p:cNvSpPr>
          <p:nvPr>
            <p:ph type="body" sz="quarter" idx="11" hasCustomPrompt="1"/>
          </p:nvPr>
        </p:nvSpPr>
        <p:spPr>
          <a:xfrm>
            <a:off x="785813" y="1922689"/>
            <a:ext cx="3157537" cy="781050"/>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6" name="Espace réservé du contenu 5"/>
          <p:cNvSpPr>
            <a:spLocks noGrp="1"/>
          </p:cNvSpPr>
          <p:nvPr>
            <p:ph sz="quarter" idx="12" hasCustomPrompt="1"/>
          </p:nvPr>
        </p:nvSpPr>
        <p:spPr>
          <a:xfrm>
            <a:off x="785813" y="2713264"/>
            <a:ext cx="3157537" cy="2857500"/>
          </a:xfrm>
          <a:prstGeom prst="rect">
            <a:avLst/>
          </a:prstGeom>
          <a:solidFill>
            <a:schemeClr val="bg1">
              <a:alpha val="74000"/>
            </a:schemeClr>
          </a:solidFill>
        </p:spPr>
        <p:txBody>
          <a:bodyPr/>
          <a:lstStyle>
            <a:lvl1pPr>
              <a:defRPr sz="1400" baseline="0"/>
            </a:lvl1pPr>
          </a:lstStyle>
          <a:p>
            <a:pPr lvl="0"/>
            <a:r>
              <a:rPr lang="fr-FR"/>
              <a:t>First-</a:t>
            </a:r>
            <a:r>
              <a:rPr lang="fr-FR" err="1"/>
              <a:t>level</a:t>
            </a:r>
            <a:r>
              <a:rPr lang="fr-FR"/>
              <a:t> </a:t>
            </a:r>
            <a:r>
              <a:rPr lang="fr-FR" err="1"/>
              <a:t>text</a:t>
            </a:r>
            <a:r>
              <a:rPr lang="fr-FR"/>
              <a:t> </a:t>
            </a:r>
          </a:p>
        </p:txBody>
      </p:sp>
      <p:sp>
        <p:nvSpPr>
          <p:cNvPr id="20" name="Espace réservé du texte 3"/>
          <p:cNvSpPr>
            <a:spLocks noGrp="1"/>
          </p:cNvSpPr>
          <p:nvPr>
            <p:ph type="body" sz="quarter" idx="13" hasCustomPrompt="1"/>
          </p:nvPr>
        </p:nvSpPr>
        <p:spPr>
          <a:xfrm>
            <a:off x="4465808" y="1922689"/>
            <a:ext cx="3157537" cy="781050"/>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1" name="Espace réservé du contenu 5"/>
          <p:cNvSpPr>
            <a:spLocks noGrp="1"/>
          </p:cNvSpPr>
          <p:nvPr>
            <p:ph sz="quarter" idx="14" hasCustomPrompt="1"/>
          </p:nvPr>
        </p:nvSpPr>
        <p:spPr>
          <a:xfrm>
            <a:off x="4465808" y="2713264"/>
            <a:ext cx="3157537" cy="2857500"/>
          </a:xfrm>
          <a:prstGeom prst="rect">
            <a:avLst/>
          </a:prstGeom>
          <a:solidFill>
            <a:schemeClr val="bg1">
              <a:alpha val="74000"/>
            </a:schemeClr>
          </a:solidFill>
        </p:spPr>
        <p:txBody>
          <a:bodyPr/>
          <a:lstStyle>
            <a:lvl1pPr>
              <a:defRPr sz="1400"/>
            </a:lvl1pPr>
          </a:lstStyle>
          <a:p>
            <a:pPr lvl="0"/>
            <a:r>
              <a:rPr lang="fr-FR"/>
              <a:t>First-</a:t>
            </a:r>
            <a:r>
              <a:rPr lang="fr-FR" err="1"/>
              <a:t>level</a:t>
            </a:r>
            <a:r>
              <a:rPr lang="fr-FR"/>
              <a:t> </a:t>
            </a:r>
            <a:r>
              <a:rPr lang="fr-FR" err="1"/>
              <a:t>text</a:t>
            </a:r>
            <a:r>
              <a:rPr lang="fr-FR"/>
              <a:t> </a:t>
            </a:r>
          </a:p>
        </p:txBody>
      </p:sp>
      <p:sp>
        <p:nvSpPr>
          <p:cNvPr id="22" name="Espace réservé du texte 3"/>
          <p:cNvSpPr>
            <a:spLocks noGrp="1"/>
          </p:cNvSpPr>
          <p:nvPr>
            <p:ph type="body" sz="quarter" idx="15" hasCustomPrompt="1"/>
          </p:nvPr>
        </p:nvSpPr>
        <p:spPr>
          <a:xfrm>
            <a:off x="8219350" y="1922689"/>
            <a:ext cx="3157537" cy="781050"/>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3" name="Espace réservé du contenu 5"/>
          <p:cNvSpPr>
            <a:spLocks noGrp="1"/>
          </p:cNvSpPr>
          <p:nvPr>
            <p:ph sz="quarter" idx="16" hasCustomPrompt="1"/>
          </p:nvPr>
        </p:nvSpPr>
        <p:spPr>
          <a:xfrm>
            <a:off x="8219350" y="2713264"/>
            <a:ext cx="3157537" cy="2857500"/>
          </a:xfrm>
          <a:prstGeom prst="rect">
            <a:avLst/>
          </a:prstGeom>
          <a:solidFill>
            <a:schemeClr val="bg1">
              <a:alpha val="74000"/>
            </a:schemeClr>
          </a:solidFill>
        </p:spPr>
        <p:txBody>
          <a:bodyPr/>
          <a:lstStyle>
            <a:lvl1pPr>
              <a:defRPr sz="1400"/>
            </a:lvl1pPr>
          </a:lstStyle>
          <a:p>
            <a:pPr lvl="0"/>
            <a:r>
              <a:rPr lang="fr-FR"/>
              <a:t>First-</a:t>
            </a:r>
            <a:r>
              <a:rPr lang="fr-FR" err="1"/>
              <a:t>level</a:t>
            </a:r>
            <a:r>
              <a:rPr lang="fr-FR"/>
              <a:t> </a:t>
            </a:r>
            <a:r>
              <a:rPr lang="fr-FR" err="1"/>
              <a:t>text</a:t>
            </a:r>
            <a:r>
              <a:rPr lang="fr-FR"/>
              <a:t> </a:t>
            </a:r>
          </a:p>
        </p:txBody>
      </p:sp>
      <p:grpSp>
        <p:nvGrpSpPr>
          <p:cNvPr id="30" name="Groupe 29"/>
          <p:cNvGrpSpPr/>
          <p:nvPr userDrawn="1"/>
        </p:nvGrpSpPr>
        <p:grpSpPr>
          <a:xfrm>
            <a:off x="193846" y="255606"/>
            <a:ext cx="11860804" cy="246221"/>
            <a:chOff x="193846" y="255606"/>
            <a:chExt cx="11860804" cy="246221"/>
          </a:xfrm>
        </p:grpSpPr>
        <p:sp>
          <p:nvSpPr>
            <p:cNvPr id="31" name="ZoneTexte 30"/>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8" name="Connecteur droit 17">
            <a:extLst>
              <a:ext uri="{FF2B5EF4-FFF2-40B4-BE49-F238E27FC236}">
                <a16:creationId xmlns:a16="http://schemas.microsoft.com/office/drawing/2014/main" id="{E9AA7ED9-F275-4B23-9AC2-339A9457D61E}"/>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9" name="Titre 1">
            <a:extLst>
              <a:ext uri="{FF2B5EF4-FFF2-40B4-BE49-F238E27FC236}">
                <a16:creationId xmlns:a16="http://schemas.microsoft.com/office/drawing/2014/main" id="{97F2EE9D-9DE8-4B52-B48A-578E8376D3B7}"/>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6" name="Espace réservé du texte 3">
            <a:extLst>
              <a:ext uri="{FF2B5EF4-FFF2-40B4-BE49-F238E27FC236}">
                <a16:creationId xmlns:a16="http://schemas.microsoft.com/office/drawing/2014/main" id="{3221C1E4-A017-4DA2-B612-439458F83C1C}"/>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524795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pour une image  2"/>
          <p:cNvSpPr>
            <a:spLocks noGrp="1"/>
          </p:cNvSpPr>
          <p:nvPr>
            <p:ph type="pic" sz="quarter" idx="11" hasCustomPrompt="1"/>
          </p:nvPr>
        </p:nvSpPr>
        <p:spPr>
          <a:xfrm>
            <a:off x="952500"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1" name="Espace réservé du texte 3"/>
          <p:cNvSpPr>
            <a:spLocks noGrp="1"/>
          </p:cNvSpPr>
          <p:nvPr>
            <p:ph type="body" sz="quarter" idx="12" hasCustomPrompt="1"/>
          </p:nvPr>
        </p:nvSpPr>
        <p:spPr>
          <a:xfrm>
            <a:off x="785813" y="3909730"/>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5" name="Espace réservé du texte 4"/>
          <p:cNvSpPr>
            <a:spLocks noGrp="1"/>
          </p:cNvSpPr>
          <p:nvPr>
            <p:ph type="body" sz="quarter" idx="13" hasCustomPrompt="1"/>
          </p:nvPr>
        </p:nvSpPr>
        <p:spPr>
          <a:xfrm>
            <a:off x="785813"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2" name="Espace réservé pour une image  2"/>
          <p:cNvSpPr>
            <a:spLocks noGrp="1"/>
          </p:cNvSpPr>
          <p:nvPr>
            <p:ph type="pic" sz="quarter" idx="14" hasCustomPrompt="1"/>
          </p:nvPr>
        </p:nvSpPr>
        <p:spPr>
          <a:xfrm>
            <a:off x="4729162"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3" name="Espace réservé du texte 3"/>
          <p:cNvSpPr>
            <a:spLocks noGrp="1"/>
          </p:cNvSpPr>
          <p:nvPr>
            <p:ph type="body" sz="quarter" idx="15" hasCustomPrompt="1"/>
          </p:nvPr>
        </p:nvSpPr>
        <p:spPr>
          <a:xfrm>
            <a:off x="4562475" y="3909730"/>
            <a:ext cx="3157537" cy="708145"/>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4" name="Espace réservé du texte 4"/>
          <p:cNvSpPr>
            <a:spLocks noGrp="1"/>
          </p:cNvSpPr>
          <p:nvPr>
            <p:ph type="body" sz="quarter" idx="16" hasCustomPrompt="1"/>
          </p:nvPr>
        </p:nvSpPr>
        <p:spPr>
          <a:xfrm>
            <a:off x="4562475"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5" name="Espace réservé pour une image  2"/>
          <p:cNvSpPr>
            <a:spLocks noGrp="1"/>
          </p:cNvSpPr>
          <p:nvPr>
            <p:ph type="pic" sz="quarter" idx="17" hasCustomPrompt="1"/>
          </p:nvPr>
        </p:nvSpPr>
        <p:spPr>
          <a:xfrm>
            <a:off x="8460581" y="2132775"/>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6" name="Espace réservé du texte 3"/>
          <p:cNvSpPr>
            <a:spLocks noGrp="1"/>
          </p:cNvSpPr>
          <p:nvPr>
            <p:ph type="body" sz="quarter" idx="18" hasCustomPrompt="1"/>
          </p:nvPr>
        </p:nvSpPr>
        <p:spPr>
          <a:xfrm>
            <a:off x="8293894" y="3909730"/>
            <a:ext cx="3157537" cy="708145"/>
          </a:xfrm>
          <a:prstGeom prst="rect">
            <a:avLst/>
          </a:prstGeom>
          <a:solidFill>
            <a:schemeClr val="bg1">
              <a:alpha val="48000"/>
            </a:schemeClr>
          </a:solidFill>
        </p:spPr>
        <p:txBody>
          <a:bodyPr/>
          <a:lstStyle>
            <a:lvl1pPr marL="0" indent="0">
              <a:buNone/>
              <a:defRPr sz="2000" b="0" baseline="0">
                <a:solidFill>
                  <a:srgbClr val="4B2882"/>
                </a:solidFill>
              </a:defRPr>
            </a:lvl1pPr>
          </a:lstStyle>
          <a:p>
            <a:pPr lvl="0"/>
            <a:r>
              <a:rPr lang="fr-FR" err="1"/>
              <a:t>Add</a:t>
            </a:r>
            <a:r>
              <a:rPr lang="fr-FR"/>
              <a:t> a </a:t>
            </a:r>
            <a:r>
              <a:rPr lang="fr-FR" err="1"/>
              <a:t>subtitle</a:t>
            </a:r>
            <a:endParaRPr lang="fr-FR"/>
          </a:p>
        </p:txBody>
      </p:sp>
      <p:sp>
        <p:nvSpPr>
          <p:cNvPr id="27" name="Espace réservé du texte 4"/>
          <p:cNvSpPr>
            <a:spLocks noGrp="1"/>
          </p:cNvSpPr>
          <p:nvPr>
            <p:ph type="body" sz="quarter" idx="19" hasCustomPrompt="1"/>
          </p:nvPr>
        </p:nvSpPr>
        <p:spPr>
          <a:xfrm>
            <a:off x="8293894" y="4617130"/>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cxnSp>
        <p:nvCxnSpPr>
          <p:cNvPr id="28" name="Straight Connector 42"/>
          <p:cNvCxnSpPr/>
          <p:nvPr userDrawn="1"/>
        </p:nvCxnSpPr>
        <p:spPr>
          <a:xfrm>
            <a:off x="4253431" y="2020603"/>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42"/>
          <p:cNvCxnSpPr/>
          <p:nvPr userDrawn="1"/>
        </p:nvCxnSpPr>
        <p:spPr>
          <a:xfrm>
            <a:off x="8034856" y="2020603"/>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grpSp>
        <p:nvGrpSpPr>
          <p:cNvPr id="32" name="Groupe 31"/>
          <p:cNvGrpSpPr/>
          <p:nvPr userDrawn="1"/>
        </p:nvGrpSpPr>
        <p:grpSpPr>
          <a:xfrm>
            <a:off x="193846" y="255606"/>
            <a:ext cx="11860804" cy="246221"/>
            <a:chOff x="193846" y="255606"/>
            <a:chExt cx="11860804" cy="246221"/>
          </a:xfrm>
        </p:grpSpPr>
        <p:sp>
          <p:nvSpPr>
            <p:cNvPr id="37" name="ZoneTexte 36"/>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8" name="Connecteur droit 37"/>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a:extLst>
              <a:ext uri="{FF2B5EF4-FFF2-40B4-BE49-F238E27FC236}">
                <a16:creationId xmlns:a16="http://schemas.microsoft.com/office/drawing/2014/main" id="{FFA0168F-D791-4074-94A9-32FD5829A084}"/>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35" name="Titre 1">
            <a:extLst>
              <a:ext uri="{FF2B5EF4-FFF2-40B4-BE49-F238E27FC236}">
                <a16:creationId xmlns:a16="http://schemas.microsoft.com/office/drawing/2014/main" id="{3F05675B-AC65-42B4-9BF7-E845086632D8}"/>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36" name="Espace réservé du texte 3">
            <a:extLst>
              <a:ext uri="{FF2B5EF4-FFF2-40B4-BE49-F238E27FC236}">
                <a16:creationId xmlns:a16="http://schemas.microsoft.com/office/drawing/2014/main" id="{FB09FE15-FC9A-4CB7-BE7E-7D7847E6EA36}"/>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3215599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 Title and content">
    <p:spTree>
      <p:nvGrpSpPr>
        <p:cNvPr id="1" name=""/>
        <p:cNvGrpSpPr/>
        <p:nvPr/>
      </p:nvGrpSpPr>
      <p:grpSpPr>
        <a:xfrm>
          <a:off x="0" y="0"/>
          <a:ext cx="0" cy="0"/>
          <a:chOff x="0" y="0"/>
          <a:chExt cx="0" cy="0"/>
        </a:xfrm>
      </p:grpSpPr>
      <p:pic>
        <p:nvPicPr>
          <p:cNvPr id="13314" name="Picture 2" descr="Vecteur gratuit bannière de typographie horizontale de l'éducation sertie d'illustration plate de symboles d'apprentissage et de connaissances">
            <a:extLst>
              <a:ext uri="{FF2B5EF4-FFF2-40B4-BE49-F238E27FC236}">
                <a16:creationId xmlns:a16="http://schemas.microsoft.com/office/drawing/2014/main" id="{B0115B31-39A2-4469-BE26-36BA17F52795}"/>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a:ext>
            </a:extLst>
          </a:blip>
          <a:srcRect/>
          <a:stretch>
            <a:fillRect/>
          </a:stretch>
        </p:blipFill>
        <p:spPr bwMode="auto">
          <a:xfrm>
            <a:off x="283028" y="1609549"/>
            <a:ext cx="11625943" cy="497724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grpSp>
        <p:nvGrpSpPr>
          <p:cNvPr id="28" name="Groupe 27"/>
          <p:cNvGrpSpPr/>
          <p:nvPr userDrawn="1"/>
        </p:nvGrpSpPr>
        <p:grpSpPr>
          <a:xfrm>
            <a:off x="193846" y="255606"/>
            <a:ext cx="11860804" cy="246221"/>
            <a:chOff x="193846" y="255606"/>
            <a:chExt cx="11860804" cy="246221"/>
          </a:xfrm>
        </p:grpSpPr>
        <p:sp>
          <p:nvSpPr>
            <p:cNvPr id="29" name="ZoneTexte 28"/>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30" name="Connecteur droit 2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18" name="Connecteur droit 17">
            <a:extLst>
              <a:ext uri="{FF2B5EF4-FFF2-40B4-BE49-F238E27FC236}">
                <a16:creationId xmlns:a16="http://schemas.microsoft.com/office/drawing/2014/main" id="{E4A11906-E229-4529-8475-B0AA7D237928}"/>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20" name="Titre 1">
            <a:extLst>
              <a:ext uri="{FF2B5EF4-FFF2-40B4-BE49-F238E27FC236}">
                <a16:creationId xmlns:a16="http://schemas.microsoft.com/office/drawing/2014/main" id="{23CB8BF3-5F6A-494F-BE2A-B5081D7450CD}"/>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21" name="Espace réservé du texte 3">
            <a:extLst>
              <a:ext uri="{FF2B5EF4-FFF2-40B4-BE49-F238E27FC236}">
                <a16:creationId xmlns:a16="http://schemas.microsoft.com/office/drawing/2014/main" id="{D0C810C2-D0CF-470C-B2AA-65CB2896ED2C}"/>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2" name="Rectangle 1">
            <a:extLst>
              <a:ext uri="{FF2B5EF4-FFF2-40B4-BE49-F238E27FC236}">
                <a16:creationId xmlns:a16="http://schemas.microsoft.com/office/drawing/2014/main" id="{B2997983-A6E2-4888-9F0C-6134B491825B}"/>
              </a:ext>
            </a:extLst>
          </p:cNvPr>
          <p:cNvSpPr/>
          <p:nvPr userDrawn="1"/>
        </p:nvSpPr>
        <p:spPr>
          <a:xfrm>
            <a:off x="283028" y="1609549"/>
            <a:ext cx="11625943" cy="497724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contenu 6"/>
          <p:cNvSpPr>
            <a:spLocks noGrp="1"/>
          </p:cNvSpPr>
          <p:nvPr>
            <p:ph sz="quarter" idx="13" hasCustomPrompt="1"/>
          </p:nvPr>
        </p:nvSpPr>
        <p:spPr>
          <a:xfrm>
            <a:off x="785813" y="1743612"/>
            <a:ext cx="10520362" cy="4611508"/>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35413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Section titl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BB7F39D-A660-47DA-99A3-6F5386209BAA}"/>
              </a:ext>
            </a:extLst>
          </p:cNvPr>
          <p:cNvSpPr/>
          <p:nvPr userDrawn="1"/>
        </p:nvSpPr>
        <p:spPr>
          <a:xfrm>
            <a:off x="0" y="0"/>
            <a:ext cx="6110952"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3" name="Image 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857"/>
            <a:ext cx="6110952" cy="6857143"/>
          </a:xfrm>
          <a:prstGeom prst="rect">
            <a:avLst/>
          </a:prstGeom>
        </p:spPr>
      </p:pic>
      <p:sp>
        <p:nvSpPr>
          <p:cNvPr id="19" name="Rectangle 18">
            <a:extLst>
              <a:ext uri="{FF2B5EF4-FFF2-40B4-BE49-F238E27FC236}">
                <a16:creationId xmlns:a16="http://schemas.microsoft.com/office/drawing/2014/main" id="{7BB7F39D-A660-47DA-99A3-6F5386209BAA}"/>
              </a:ext>
            </a:extLst>
          </p:cNvPr>
          <p:cNvSpPr/>
          <p:nvPr userDrawn="1"/>
        </p:nvSpPr>
        <p:spPr>
          <a:xfrm>
            <a:off x="0" y="0"/>
            <a:ext cx="6110952" cy="6858000"/>
          </a:xfrm>
          <a:prstGeom prst="rect">
            <a:avLst/>
          </a:prstGeom>
          <a:gradFill>
            <a:gsLst>
              <a:gs pos="0">
                <a:srgbClr val="4B2882">
                  <a:alpha val="26000"/>
                </a:srgbClr>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cxnSp>
        <p:nvCxnSpPr>
          <p:cNvPr id="14" name="Connecteur droit 13"/>
          <p:cNvCxnSpPr/>
          <p:nvPr userDrawn="1"/>
        </p:nvCxnSpPr>
        <p:spPr>
          <a:xfrm>
            <a:off x="6158375" y="2552127"/>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7"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baseline="0"/>
            </a:lvl1pPr>
          </a:lstStyle>
          <a:p>
            <a:pPr lvl="0"/>
            <a:r>
              <a:rPr lang="fr-FR"/>
              <a:t>SUBTITLE OF THE CHAPTER</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8" name="Groupe 17"/>
          <p:cNvGrpSpPr/>
          <p:nvPr userDrawn="1"/>
        </p:nvGrpSpPr>
        <p:grpSpPr>
          <a:xfrm>
            <a:off x="193846" y="255606"/>
            <a:ext cx="11860804" cy="246221"/>
            <a:chOff x="193846" y="255606"/>
            <a:chExt cx="11860804" cy="246221"/>
          </a:xfrm>
        </p:grpSpPr>
        <p:grpSp>
          <p:nvGrpSpPr>
            <p:cNvPr id="21" name="Groupe 20"/>
            <p:cNvGrpSpPr/>
            <p:nvPr userDrawn="1"/>
          </p:nvGrpSpPr>
          <p:grpSpPr>
            <a:xfrm>
              <a:off x="193846" y="255606"/>
              <a:ext cx="11860804" cy="246221"/>
              <a:chOff x="193846" y="255606"/>
              <a:chExt cx="11860804" cy="246221"/>
            </a:xfrm>
          </p:grpSpPr>
          <p:cxnSp>
            <p:nvCxnSpPr>
              <p:cNvPr id="23" name="Connecteur droit 22"/>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grpSp>
        <p:cxnSp>
          <p:nvCxnSpPr>
            <p:cNvPr id="22" name="Connecteur droit 21"/>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64862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3" name="Espace réservé pour une image  2"/>
          <p:cNvSpPr>
            <a:spLocks noGrp="1"/>
          </p:cNvSpPr>
          <p:nvPr>
            <p:ph type="pic" sz="quarter" idx="11" hasCustomPrompt="1"/>
          </p:nvPr>
        </p:nvSpPr>
        <p:spPr>
          <a:xfrm>
            <a:off x="952500"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1" name="Espace réservé du texte 3"/>
          <p:cNvSpPr>
            <a:spLocks noGrp="1"/>
          </p:cNvSpPr>
          <p:nvPr>
            <p:ph type="body" sz="quarter" idx="12" hasCustomPrompt="1"/>
          </p:nvPr>
        </p:nvSpPr>
        <p:spPr>
          <a:xfrm>
            <a:off x="785813"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5" name="Espace réservé du texte 4"/>
          <p:cNvSpPr>
            <a:spLocks noGrp="1"/>
          </p:cNvSpPr>
          <p:nvPr>
            <p:ph type="body" sz="quarter" idx="13" hasCustomPrompt="1"/>
          </p:nvPr>
        </p:nvSpPr>
        <p:spPr>
          <a:xfrm>
            <a:off x="785813"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2" name="Espace réservé pour une image  2"/>
          <p:cNvSpPr>
            <a:spLocks noGrp="1"/>
          </p:cNvSpPr>
          <p:nvPr>
            <p:ph type="pic" sz="quarter" idx="14" hasCustomPrompt="1"/>
          </p:nvPr>
        </p:nvSpPr>
        <p:spPr>
          <a:xfrm>
            <a:off x="4729162"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3" name="Espace réservé du texte 3"/>
          <p:cNvSpPr>
            <a:spLocks noGrp="1"/>
          </p:cNvSpPr>
          <p:nvPr>
            <p:ph type="body" sz="quarter" idx="15" hasCustomPrompt="1"/>
          </p:nvPr>
        </p:nvSpPr>
        <p:spPr>
          <a:xfrm>
            <a:off x="4562475"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4" name="Espace réservé du texte 4"/>
          <p:cNvSpPr>
            <a:spLocks noGrp="1"/>
          </p:cNvSpPr>
          <p:nvPr>
            <p:ph type="body" sz="quarter" idx="16" hasCustomPrompt="1"/>
          </p:nvPr>
        </p:nvSpPr>
        <p:spPr>
          <a:xfrm>
            <a:off x="4562475"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sp>
        <p:nvSpPr>
          <p:cNvPr id="25" name="Espace réservé pour une image  2"/>
          <p:cNvSpPr>
            <a:spLocks noGrp="1"/>
          </p:cNvSpPr>
          <p:nvPr>
            <p:ph type="pic" sz="quarter" idx="17" hasCustomPrompt="1"/>
          </p:nvPr>
        </p:nvSpPr>
        <p:spPr>
          <a:xfrm>
            <a:off x="8460581" y="2013032"/>
            <a:ext cx="2824162" cy="1634079"/>
          </a:xfrm>
          <a:prstGeom prst="rect">
            <a:avLst/>
          </a:prstGeom>
        </p:spPr>
        <p:txBody>
          <a:bodyPr/>
          <a:lstStyle>
            <a:lvl1pPr marL="0" indent="0" algn="ctr">
              <a:buNone/>
              <a:defRPr sz="1600" baseline="0"/>
            </a:lvl1pPr>
          </a:lstStyle>
          <a:p>
            <a:r>
              <a:rPr lang="en-US"/>
              <a:t>Click on the icon to add an image</a:t>
            </a:r>
          </a:p>
        </p:txBody>
      </p:sp>
      <p:sp>
        <p:nvSpPr>
          <p:cNvPr id="26" name="Espace réservé du texte 3"/>
          <p:cNvSpPr>
            <a:spLocks noGrp="1"/>
          </p:cNvSpPr>
          <p:nvPr>
            <p:ph type="body" sz="quarter" idx="18" hasCustomPrompt="1"/>
          </p:nvPr>
        </p:nvSpPr>
        <p:spPr>
          <a:xfrm>
            <a:off x="8293894" y="3789987"/>
            <a:ext cx="3157537" cy="708145"/>
          </a:xfrm>
          <a:prstGeom prst="rect">
            <a:avLst/>
          </a:prstGeom>
          <a:solidFill>
            <a:schemeClr val="bg1">
              <a:alpha val="48000"/>
            </a:schemeClr>
          </a:solidFill>
        </p:spPr>
        <p:txBody>
          <a:bodyPr/>
          <a:lstStyle>
            <a:lvl1pPr marL="0" indent="0">
              <a:buNone/>
              <a:defRPr sz="2000" b="0">
                <a:solidFill>
                  <a:srgbClr val="4B2882"/>
                </a:solidFill>
              </a:defRPr>
            </a:lvl1pPr>
          </a:lstStyle>
          <a:p>
            <a:pPr lvl="0"/>
            <a:r>
              <a:rPr lang="fr-FR" err="1"/>
              <a:t>Add</a:t>
            </a:r>
            <a:r>
              <a:rPr lang="fr-FR"/>
              <a:t> a </a:t>
            </a:r>
            <a:r>
              <a:rPr lang="fr-FR" err="1"/>
              <a:t>subtitle</a:t>
            </a:r>
            <a:endParaRPr lang="fr-FR"/>
          </a:p>
        </p:txBody>
      </p:sp>
      <p:sp>
        <p:nvSpPr>
          <p:cNvPr id="27" name="Espace réservé du texte 4"/>
          <p:cNvSpPr>
            <a:spLocks noGrp="1"/>
          </p:cNvSpPr>
          <p:nvPr>
            <p:ph type="body" sz="quarter" idx="19" hasCustomPrompt="1"/>
          </p:nvPr>
        </p:nvSpPr>
        <p:spPr>
          <a:xfrm>
            <a:off x="8293894" y="4497387"/>
            <a:ext cx="3157537" cy="1217612"/>
          </a:xfrm>
          <a:prstGeom prst="rect">
            <a:avLst/>
          </a:prstGeom>
        </p:spPr>
        <p:txBody>
          <a:bodyPr/>
          <a:lstStyle>
            <a:lvl1pPr marL="0" indent="0">
              <a:buNone/>
              <a:defRPr sz="1400"/>
            </a:lvl1pPr>
          </a:lstStyle>
          <a:p>
            <a:pPr lvl="0"/>
            <a:r>
              <a:rPr lang="fr-FR" err="1"/>
              <a:t>Add</a:t>
            </a:r>
            <a:r>
              <a:rPr lang="fr-FR"/>
              <a:t> </a:t>
            </a:r>
            <a:r>
              <a:rPr lang="fr-FR" err="1"/>
              <a:t>text</a:t>
            </a:r>
            <a:endParaRPr lang="fr-FR"/>
          </a:p>
        </p:txBody>
      </p:sp>
      <p:cxnSp>
        <p:nvCxnSpPr>
          <p:cNvPr id="28" name="Straight Connector 42"/>
          <p:cNvCxnSpPr/>
          <p:nvPr userDrawn="1"/>
        </p:nvCxnSpPr>
        <p:spPr>
          <a:xfrm>
            <a:off x="4253431" y="1900860"/>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42"/>
          <p:cNvCxnSpPr/>
          <p:nvPr userDrawn="1"/>
        </p:nvCxnSpPr>
        <p:spPr>
          <a:xfrm>
            <a:off x="8034856" y="1900860"/>
            <a:ext cx="0" cy="3852000"/>
          </a:xfrm>
          <a:prstGeom prst="line">
            <a:avLst/>
          </a:prstGeom>
          <a:ln w="12700" cmpd="sng">
            <a:solidFill>
              <a:srgbClr val="4B2882">
                <a:alpha val="40000"/>
              </a:srgbClr>
            </a:solidFill>
          </a:ln>
        </p:spPr>
        <p:style>
          <a:lnRef idx="2">
            <a:schemeClr val="accent1"/>
          </a:lnRef>
          <a:fillRef idx="0">
            <a:schemeClr val="accent1"/>
          </a:fillRef>
          <a:effectRef idx="1">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9" name="Groupe 38"/>
          <p:cNvGrpSpPr/>
          <p:nvPr userDrawn="1"/>
        </p:nvGrpSpPr>
        <p:grpSpPr>
          <a:xfrm>
            <a:off x="193846" y="255606"/>
            <a:ext cx="11860804" cy="246221"/>
            <a:chOff x="193846" y="255606"/>
            <a:chExt cx="11860804" cy="246221"/>
          </a:xfrm>
        </p:grpSpPr>
        <p:sp>
          <p:nvSpPr>
            <p:cNvPr id="40" name="ZoneTexte 39"/>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41" name="Connecteur droit 40"/>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a:extLst>
              <a:ext uri="{FF2B5EF4-FFF2-40B4-BE49-F238E27FC236}">
                <a16:creationId xmlns:a16="http://schemas.microsoft.com/office/drawing/2014/main" id="{B3BAE532-0249-4FAC-B2B6-F398D4250E7E}"/>
              </a:ext>
            </a:extLst>
          </p:cNvPr>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34" name="Titre 1">
            <a:extLst>
              <a:ext uri="{FF2B5EF4-FFF2-40B4-BE49-F238E27FC236}">
                <a16:creationId xmlns:a16="http://schemas.microsoft.com/office/drawing/2014/main" id="{D46F04FF-D70B-41C3-9FC2-748A0776E6B5}"/>
              </a:ext>
            </a:extLst>
          </p:cNvPr>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35" name="Espace réservé du texte 3">
            <a:extLst>
              <a:ext uri="{FF2B5EF4-FFF2-40B4-BE49-F238E27FC236}">
                <a16:creationId xmlns:a16="http://schemas.microsoft.com/office/drawing/2014/main" id="{C04A0E24-971A-4A8A-809C-11992E7D1608}"/>
              </a:ext>
            </a:extLst>
          </p:cNvPr>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Tree>
    <p:custDataLst>
      <p:tags r:id="rId1"/>
    </p:custDataLst>
    <p:extLst>
      <p:ext uri="{BB962C8B-B14F-4D97-AF65-F5344CB8AC3E}">
        <p14:creationId xmlns:p14="http://schemas.microsoft.com/office/powerpoint/2010/main" val="637677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 Title and content">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860343"/>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8" name="Titre 1"/>
          <p:cNvSpPr>
            <a:spLocks noGrp="1"/>
          </p:cNvSpPr>
          <p:nvPr>
            <p:ph type="title" hasCustomPrompt="1"/>
          </p:nvPr>
        </p:nvSpPr>
        <p:spPr>
          <a:xfrm>
            <a:off x="785949" y="520855"/>
            <a:ext cx="5100501" cy="326845"/>
          </a:xfrm>
          <a:prstGeom prst="rect">
            <a:avLst/>
          </a:prstGeom>
        </p:spPr>
        <p:txBody>
          <a:bodyPr/>
          <a:lstStyle>
            <a:lvl1pPr>
              <a:defRPr sz="2800">
                <a:solidFill>
                  <a:srgbClr val="4B2882"/>
                </a:solidFill>
                <a:latin typeface="+mn-lt"/>
              </a:defRPr>
            </a:lvl1pPr>
          </a:lstStyle>
          <a:p>
            <a:r>
              <a:rPr lang="fr-FR"/>
              <a:t>ADD A TITLE</a:t>
            </a:r>
          </a:p>
        </p:txBody>
      </p:sp>
      <p:sp>
        <p:nvSpPr>
          <p:cNvPr id="19" name="Espace réservé du texte 3"/>
          <p:cNvSpPr>
            <a:spLocks noGrp="1"/>
          </p:cNvSpPr>
          <p:nvPr>
            <p:ph type="body" sz="quarter" idx="10" hasCustomPrompt="1"/>
          </p:nvPr>
        </p:nvSpPr>
        <p:spPr>
          <a:xfrm>
            <a:off x="785813" y="938348"/>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contenu 6"/>
          <p:cNvSpPr>
            <a:spLocks noGrp="1"/>
          </p:cNvSpPr>
          <p:nvPr>
            <p:ph sz="quarter" idx="13" hasCustomPrompt="1"/>
          </p:nvPr>
        </p:nvSpPr>
        <p:spPr>
          <a:xfrm>
            <a:off x="785813" y="1703598"/>
            <a:ext cx="10056799" cy="4651522"/>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grpSp>
        <p:nvGrpSpPr>
          <p:cNvPr id="20" name="Groupe 19"/>
          <p:cNvGrpSpPr/>
          <p:nvPr userDrawn="1"/>
        </p:nvGrpSpPr>
        <p:grpSpPr>
          <a:xfrm>
            <a:off x="193846" y="255606"/>
            <a:ext cx="11860804" cy="246221"/>
            <a:chOff x="193846" y="255606"/>
            <a:chExt cx="11860804" cy="246221"/>
          </a:xfrm>
        </p:grpSpPr>
        <p:sp>
          <p:nvSpPr>
            <p:cNvPr id="25" name="ZoneTexte 24"/>
            <p:cNvSpPr txBox="1"/>
            <p:nvPr userDrawn="1"/>
          </p:nvSpPr>
          <p:spPr>
            <a:xfrm>
              <a:off x="193846" y="255606"/>
              <a:ext cx="1743075" cy="246221"/>
            </a:xfrm>
            <a:prstGeom prst="rect">
              <a:avLst/>
            </a:prstGeom>
            <a:noFill/>
          </p:spPr>
          <p:txBody>
            <a:bodyPr wrap="square" rtlCol="0">
              <a:spAutoFit/>
            </a:bodyPr>
            <a:lstStyle>
              <a:defPPr>
                <a:defRPr lang="fr-FR"/>
              </a:defPPr>
              <a:lvl1pPr>
                <a:defRPr sz="1200">
                  <a:solidFill>
                    <a:schemeClr val="tx1">
                      <a:lumMod val="50000"/>
                      <a:lumOff val="50000"/>
                    </a:schemeClr>
                  </a:solidFill>
                </a:defRPr>
              </a:lvl1pPr>
            </a:lstStyle>
            <a:p>
              <a:pPr lvl="0"/>
              <a:r>
                <a:rPr lang="fr-FR" sz="1000" dirty="0"/>
                <a:t>Formation HPC</a:t>
              </a:r>
            </a:p>
          </p:txBody>
        </p:sp>
        <p:cxnSp>
          <p:nvCxnSpPr>
            <p:cNvPr id="26" name="Connecteur droit 25"/>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Vecteur gratuit les employés avec des ordinateurs portables apprennent à la formation professionnelle">
            <a:extLst>
              <a:ext uri="{FF2B5EF4-FFF2-40B4-BE49-F238E27FC236}">
                <a16:creationId xmlns:a16="http://schemas.microsoft.com/office/drawing/2014/main" id="{4E4107D1-516B-4AF7-B2CA-E69BC2869E01}"/>
              </a:ext>
            </a:extLst>
          </p:cNvPr>
          <p:cNvPicPr>
            <a:picLocks noChangeAspect="1" noChangeArrowheads="1"/>
          </p:cNvPicPr>
          <p:nvPr userDrawn="1"/>
        </p:nvPicPr>
        <p:blipFill rotWithShape="1">
          <a:blip r:embed="rId4" cstate="email">
            <a:duotone>
              <a:schemeClr val="bg2">
                <a:shade val="45000"/>
                <a:satMod val="135000"/>
              </a:schemeClr>
              <a:prstClr val="white"/>
            </a:duotone>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a:ext>
            </a:extLst>
          </a:blip>
          <a:srcRect/>
          <a:stretch/>
        </p:blipFill>
        <p:spPr bwMode="auto">
          <a:xfrm>
            <a:off x="7816730" y="3611168"/>
            <a:ext cx="4086816" cy="2834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7934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1. Exercic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B4CAD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rPr>
              <a:t>EXERC</a:t>
            </a: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4B2882"/>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C341EC84-1CEF-4AB0-9673-B579D777DC73}"/>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45F08C6F-B77F-4154-9F88-429EB3D5835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pic>
        <p:nvPicPr>
          <p:cNvPr id="21" name="Picture 2" descr="Équipe De Gestionnaires De Crise Résolvant Des Problèmes D'homme D'affaires. Les Employés Avec Un Enchevêtrement Démêlant Ampoule. Illustration Vectorielle Pour Le Travail D'équipe, Solution, Concept De Gestion">
            <a:extLst>
              <a:ext uri="{FF2B5EF4-FFF2-40B4-BE49-F238E27FC236}">
                <a16:creationId xmlns:a16="http://schemas.microsoft.com/office/drawing/2014/main" id="{12E266C6-A40B-4BB4-9D04-11E98EED25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300" y="2074048"/>
            <a:ext cx="5962650" cy="3724275"/>
          </a:xfrm>
          <a:prstGeom prst="round2Diag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DAD6512-50FC-4DE1-B3B4-B3E78AD10057}"/>
              </a:ext>
            </a:extLst>
          </p:cNvPr>
          <p:cNvSpPr txBox="1"/>
          <p:nvPr userDrawn="1"/>
        </p:nvSpPr>
        <p:spPr>
          <a:xfrm>
            <a:off x="785813" y="789534"/>
            <a:ext cx="1583062" cy="523220"/>
          </a:xfrm>
          <a:prstGeom prst="rect">
            <a:avLst/>
          </a:prstGeom>
          <a:noFill/>
        </p:spPr>
        <p:txBody>
          <a:bodyPr wrap="none" rtlCol="0">
            <a:spAutoFit/>
          </a:bodyPr>
          <a:lstStyle/>
          <a:p>
            <a:r>
              <a:rPr lang="fr-FR" sz="2800" b="1">
                <a:solidFill>
                  <a:schemeClr val="bg1"/>
                </a:solidFill>
              </a:rPr>
              <a:t>EXERCICE</a:t>
            </a:r>
          </a:p>
        </p:txBody>
      </p:sp>
    </p:spTree>
    <p:custDataLst>
      <p:tags r:id="rId1"/>
    </p:custDataLst>
    <p:extLst>
      <p:ext uri="{BB962C8B-B14F-4D97-AF65-F5344CB8AC3E}">
        <p14:creationId xmlns:p14="http://schemas.microsoft.com/office/powerpoint/2010/main" val="1560294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3 éval à chau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26"/>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9" name="Connecteur droit 28"/>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pic>
        <p:nvPicPr>
          <p:cNvPr id="20" name="Picture 2" descr="Gestionnaires De Boutique En Ligne Demandant Des Commentaires Aux Clients. écran, Taux, Personnes Avec Mégaphone. Illustration De Bande Dessinée">
            <a:extLst>
              <a:ext uri="{FF2B5EF4-FFF2-40B4-BE49-F238E27FC236}">
                <a16:creationId xmlns:a16="http://schemas.microsoft.com/office/drawing/2014/main" id="{AEC3F57F-8BEE-4CC1-B481-1C4299A41DB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309805" y="2073937"/>
            <a:ext cx="7193717" cy="4102487"/>
          </a:xfrm>
          <a:prstGeom prst="round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sz="quarter" idx="12" hasCustomPrompt="1"/>
          </p:nvPr>
        </p:nvSpPr>
        <p:spPr>
          <a:xfrm>
            <a:off x="8297838" y="1752600"/>
            <a:ext cx="3398861" cy="4362450"/>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p:txBody>
      </p:sp>
      <p:pic>
        <p:nvPicPr>
          <p:cNvPr id="2" name="Image 1">
            <a:extLst>
              <a:ext uri="{FF2B5EF4-FFF2-40B4-BE49-F238E27FC236}">
                <a16:creationId xmlns:a16="http://schemas.microsoft.com/office/drawing/2014/main" id="{E56AF6AE-D4CD-472A-A5AC-985D4F818E23}"/>
              </a:ext>
            </a:extLst>
          </p:cNvPr>
          <p:cNvPicPr>
            <a:picLocks noChangeAspect="1"/>
          </p:cNvPicPr>
          <p:nvPr userDrawn="1"/>
        </p:nvPicPr>
        <p:blipFill>
          <a:blip r:embed="rId5"/>
          <a:stretch>
            <a:fillRect/>
          </a:stretch>
        </p:blipFill>
        <p:spPr>
          <a:xfrm>
            <a:off x="648000" y="668692"/>
            <a:ext cx="5230821" cy="1060796"/>
          </a:xfrm>
          <a:prstGeom prst="rect">
            <a:avLst/>
          </a:prstGeom>
        </p:spPr>
      </p:pic>
    </p:spTree>
    <p:custDataLst>
      <p:tags r:id="rId1"/>
    </p:custDataLst>
    <p:extLst>
      <p:ext uri="{BB962C8B-B14F-4D97-AF65-F5344CB8AC3E}">
        <p14:creationId xmlns:p14="http://schemas.microsoft.com/office/powerpoint/2010/main" val="11608865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4. Final Slid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 y="2957"/>
            <a:ext cx="12212133" cy="6855043"/>
          </a:xfrm>
          <a:prstGeom prst="rect">
            <a:avLst/>
          </a:prstGeom>
        </p:spPr>
      </p:pic>
      <p:pic>
        <p:nvPicPr>
          <p:cNvPr id="3" name="Image 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4" name="Rectangle 3"/>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61FC6B9F-6D3B-4137-835E-F980F98FA541}"/>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166542" y="2771193"/>
            <a:ext cx="3673113" cy="830415"/>
          </a:xfrm>
          <a:prstGeom prst="rect">
            <a:avLst/>
          </a:prstGeom>
        </p:spPr>
      </p:pic>
      <p:pic>
        <p:nvPicPr>
          <p:cNvPr id="8" name="Image 7"/>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62364" y="5778268"/>
            <a:ext cx="1649751" cy="405254"/>
          </a:xfrm>
          <a:prstGeom prst="rect">
            <a:avLst/>
          </a:prstGeom>
        </p:spPr>
      </p:pic>
      <p:sp>
        <p:nvSpPr>
          <p:cNvPr id="10" name="Rectangle 9">
            <a:extLst>
              <a:ext uri="{FF2B5EF4-FFF2-40B4-BE49-F238E27FC236}">
                <a16:creationId xmlns:a16="http://schemas.microsoft.com/office/drawing/2014/main" id="{AEB17F3E-52CF-764C-A3E4-BECFF323AC59}"/>
              </a:ext>
            </a:extLst>
          </p:cNvPr>
          <p:cNvSpPr>
            <a:spLocks noChangeArrowheads="1"/>
          </p:cNvSpPr>
          <p:nvPr userDrawn="1"/>
        </p:nvSpPr>
        <p:spPr bwMode="auto">
          <a:xfrm>
            <a:off x="4698274" y="6429661"/>
            <a:ext cx="1518612"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Document Security : Standard</a:t>
            </a:r>
            <a:endParaRPr kumimoji="0" lang="en-GB" altLang="fr-FR" sz="1800" b="0" i="0" u="none" strike="noStrike" cap="none" normalizeH="0" baseline="0" noProof="0">
              <a:ln>
                <a:noFill/>
              </a:ln>
              <a:solidFill>
                <a:schemeClr val="bg1"/>
              </a:solidFill>
              <a:effectLst/>
              <a:latin typeface="+mn-lt"/>
              <a:cs typeface="Arial" pitchFamily="34" charset="0"/>
            </a:endParaRPr>
          </a:p>
        </p:txBody>
      </p:sp>
      <p:cxnSp>
        <p:nvCxnSpPr>
          <p:cNvPr id="11" name="Connecteur droit 10"/>
          <p:cNvCxnSpPr/>
          <p:nvPr userDrawn="1"/>
        </p:nvCxnSpPr>
        <p:spPr>
          <a:xfrm>
            <a:off x="6289774" y="6449507"/>
            <a:ext cx="0" cy="144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32059AC-5EE7-5E4D-ABA6-501668C89ACD}"/>
              </a:ext>
            </a:extLst>
          </p:cNvPr>
          <p:cNvSpPr>
            <a:spLocks noChangeArrowheads="1"/>
          </p:cNvSpPr>
          <p:nvPr userDrawn="1"/>
        </p:nvSpPr>
        <p:spPr bwMode="auto">
          <a:xfrm>
            <a:off x="6317676" y="6425823"/>
            <a:ext cx="2135884" cy="211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0" tIns="36000" rIns="36000" bIns="36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fr-FR" sz="900" b="0" i="0" u="none" strike="noStrike" cap="none" normalizeH="0" baseline="0" noProof="0">
                <a:ln>
                  <a:noFill/>
                </a:ln>
                <a:solidFill>
                  <a:schemeClr val="bg1"/>
                </a:solidFill>
                <a:effectLst/>
                <a:latin typeface="+mn-lt"/>
                <a:ea typeface="Calibri" pitchFamily="34" charset="0"/>
                <a:cs typeface="Times New Roman" pitchFamily="18" charset="0"/>
              </a:rPr>
              <a:t>©</a:t>
            </a: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 </a:t>
            </a:r>
            <a:r>
              <a:rPr kumimoji="0" lang="en-GB" altLang="fr-FR" sz="900" b="0" i="1" u="none" strike="noStrike" cap="none" normalizeH="0" baseline="0" noProof="0" err="1">
                <a:ln>
                  <a:noFill/>
                </a:ln>
                <a:solidFill>
                  <a:schemeClr val="bg1"/>
                </a:solidFill>
                <a:effectLst/>
                <a:latin typeface="+mn-lt"/>
                <a:ea typeface="Calibri" pitchFamily="34" charset="0"/>
                <a:cs typeface="Times New Roman" pitchFamily="18" charset="0"/>
              </a:rPr>
              <a:t>Scalian</a:t>
            </a:r>
            <a:r>
              <a:rPr kumimoji="0" lang="en-GB" altLang="fr-FR" sz="900" b="0" i="1" u="none" strike="noStrike" cap="none" normalizeH="0" baseline="0" noProof="0">
                <a:ln>
                  <a:noFill/>
                </a:ln>
                <a:solidFill>
                  <a:schemeClr val="bg1"/>
                </a:solidFill>
                <a:effectLst/>
                <a:latin typeface="+mn-lt"/>
                <a:ea typeface="Calibri" pitchFamily="34" charset="0"/>
                <a:cs typeface="Times New Roman" pitchFamily="18" charset="0"/>
              </a:rPr>
              <a:t> 2022. </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All </a:t>
            </a:r>
            <a:r>
              <a:rPr kumimoji="0" lang="fr-FR" sz="900" b="0" i="1" u="none" strike="noStrike" kern="1200" cap="none" normalizeH="0" baseline="0" err="1">
                <a:ln>
                  <a:noFill/>
                </a:ln>
                <a:solidFill>
                  <a:schemeClr val="bg1"/>
                </a:solidFill>
                <a:effectLst/>
                <a:latin typeface="+mn-lt"/>
                <a:ea typeface="Calibri" pitchFamily="34" charset="0"/>
                <a:cs typeface="Times New Roman" pitchFamily="18" charset="0"/>
              </a:rPr>
              <a:t>rights</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 </a:t>
            </a:r>
            <a:r>
              <a:rPr kumimoji="0" lang="fr-FR" sz="900" b="0" i="1" u="none" strike="noStrike" kern="1200" cap="none" normalizeH="0" baseline="0" err="1">
                <a:ln>
                  <a:noFill/>
                </a:ln>
                <a:solidFill>
                  <a:schemeClr val="bg1"/>
                </a:solidFill>
                <a:effectLst/>
                <a:latin typeface="+mn-lt"/>
                <a:ea typeface="Calibri" pitchFamily="34" charset="0"/>
                <a:cs typeface="Times New Roman" pitchFamily="18" charset="0"/>
              </a:rPr>
              <a:t>reserved</a:t>
            </a:r>
            <a:r>
              <a:rPr kumimoji="0" lang="fr-FR" sz="900" b="0" i="1" u="none" strike="noStrike" kern="1200" cap="none" normalizeH="0" baseline="0">
                <a:ln>
                  <a:noFill/>
                </a:ln>
                <a:solidFill>
                  <a:schemeClr val="bg1"/>
                </a:solidFill>
                <a:effectLst/>
                <a:latin typeface="+mn-lt"/>
                <a:ea typeface="Calibri" pitchFamily="34" charset="0"/>
                <a:cs typeface="Times New Roman" pitchFamily="18" charset="0"/>
              </a:rPr>
              <a:t>.</a:t>
            </a:r>
            <a:endParaRPr kumimoji="0" lang="en-GB" altLang="fr-FR" sz="900" b="0" i="1" u="none" strike="noStrike" kern="1200" cap="none" normalizeH="0" baseline="0" noProof="0">
              <a:ln>
                <a:noFill/>
              </a:ln>
              <a:solidFill>
                <a:schemeClr val="bg1"/>
              </a:solidFill>
              <a:effectLst/>
              <a:latin typeface="+mn-lt"/>
              <a:ea typeface="Calibri" pitchFamily="34" charset="0"/>
              <a:cs typeface="Times New Roman" pitchFamily="18" charset="0"/>
            </a:endParaRPr>
          </a:p>
        </p:txBody>
      </p:sp>
      <p:sp>
        <p:nvSpPr>
          <p:cNvPr id="18" name="Ellipse 17">
            <a:extLst>
              <a:ext uri="{FF2B5EF4-FFF2-40B4-BE49-F238E27FC236}">
                <a16:creationId xmlns:a16="http://schemas.microsoft.com/office/drawing/2014/main" id="{EA84EDAD-EF33-49AA-9BD0-6BA6BB67BD82}"/>
              </a:ext>
            </a:extLst>
          </p:cNvPr>
          <p:cNvSpPr/>
          <p:nvPr userDrawn="1"/>
        </p:nvSpPr>
        <p:spPr>
          <a:xfrm>
            <a:off x="4473527" y="2630655"/>
            <a:ext cx="4366127" cy="1153551"/>
          </a:xfrm>
          <a:prstGeom prst="ellipse">
            <a:avLst/>
          </a:prstGeom>
          <a:solidFill>
            <a:srgbClr val="0F0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D7BEB06-56F0-43D9-98AC-89720F478FDC}"/>
              </a:ext>
            </a:extLst>
          </p:cNvPr>
          <p:cNvSpPr txBox="1"/>
          <p:nvPr userDrawn="1"/>
        </p:nvSpPr>
        <p:spPr>
          <a:xfrm>
            <a:off x="374830" y="1599852"/>
            <a:ext cx="8078730" cy="3932102"/>
          </a:xfrm>
          <a:prstGeom prst="rect">
            <a:avLst/>
          </a:prstGeom>
          <a:noFill/>
        </p:spPr>
        <p:txBody>
          <a:bodyPr wrap="square" rtlCol="0">
            <a:spAutoFit/>
          </a:bodyPr>
          <a:lstStyle/>
          <a:p>
            <a:pPr algn="l">
              <a:lnSpc>
                <a:spcPct val="150000"/>
              </a:lnSpc>
            </a:pPr>
            <a:r>
              <a:rPr lang="fr-FR" sz="3200" b="1" spc="600">
                <a:solidFill>
                  <a:schemeClr val="bg1"/>
                </a:solidFill>
              </a:rPr>
              <a:t>MERCI DE VOTRE ATTENTION</a:t>
            </a:r>
          </a:p>
          <a:p>
            <a:pPr algn="l">
              <a:lnSpc>
                <a:spcPct val="150000"/>
              </a:lnSpc>
            </a:pPr>
            <a:endParaRPr lang="fr-FR" sz="2800" b="1">
              <a:solidFill>
                <a:schemeClr val="bg1"/>
              </a:solidFill>
            </a:endParaRPr>
          </a:p>
          <a:p>
            <a:pPr algn="l">
              <a:lnSpc>
                <a:spcPct val="150000"/>
              </a:lnSpc>
            </a:pPr>
            <a:endParaRPr lang="fr-FR" sz="2800" b="1">
              <a:solidFill>
                <a:schemeClr val="bg1"/>
              </a:solidFill>
            </a:endParaRPr>
          </a:p>
          <a:p>
            <a:pPr algn="l">
              <a:lnSpc>
                <a:spcPct val="150000"/>
              </a:lnSpc>
            </a:pPr>
            <a:endParaRPr lang="fr-FR" sz="1600" b="1">
              <a:solidFill>
                <a:srgbClr val="00B6DA"/>
              </a:solidFill>
            </a:endParaRPr>
          </a:p>
          <a:p>
            <a:pPr algn="l">
              <a:lnSpc>
                <a:spcPct val="150000"/>
              </a:lnSpc>
            </a:pPr>
            <a:endParaRPr lang="fr-FR" sz="1600" b="1">
              <a:solidFill>
                <a:srgbClr val="00B6DA"/>
              </a:solidFill>
            </a:endParaRPr>
          </a:p>
          <a:p>
            <a:pPr algn="l">
              <a:lnSpc>
                <a:spcPct val="150000"/>
              </a:lnSpc>
            </a:pPr>
            <a:endParaRPr lang="fr-FR" sz="1600" b="1">
              <a:solidFill>
                <a:srgbClr val="00B6DA"/>
              </a:solidFill>
            </a:endParaRPr>
          </a:p>
          <a:p>
            <a:pPr algn="l">
              <a:lnSpc>
                <a:spcPct val="150000"/>
              </a:lnSpc>
            </a:pPr>
            <a:r>
              <a:rPr lang="fr-FR" sz="1600" b="1">
                <a:solidFill>
                  <a:srgbClr val="00B6DA"/>
                </a:solidFill>
              </a:rPr>
              <a:t>SCALIAN ACADEMY LEARNING SERVICES</a:t>
            </a:r>
          </a:p>
          <a:p>
            <a:pPr algn="l">
              <a:lnSpc>
                <a:spcPct val="150000"/>
              </a:lnSpc>
            </a:pPr>
            <a:r>
              <a:rPr lang="fr-FR" sz="1600" b="1">
                <a:solidFill>
                  <a:srgbClr val="00B6DA"/>
                </a:solidFill>
              </a:rPr>
              <a:t>Contact : academypo@scalian.com</a:t>
            </a:r>
          </a:p>
        </p:txBody>
      </p:sp>
      <p:pic>
        <p:nvPicPr>
          <p:cNvPr id="14" name="Image 13">
            <a:extLst>
              <a:ext uri="{FF2B5EF4-FFF2-40B4-BE49-F238E27FC236}">
                <a16:creationId xmlns:a16="http://schemas.microsoft.com/office/drawing/2014/main" id="{52D7AFBC-D177-4B88-8161-C5AFEB75A29C}"/>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4829" y="664875"/>
            <a:ext cx="3673295" cy="982346"/>
          </a:xfrm>
          <a:prstGeom prst="rect">
            <a:avLst/>
          </a:prstGeom>
        </p:spPr>
      </p:pic>
    </p:spTree>
    <p:custDataLst>
      <p:tags r:id="rId1"/>
    </p:custDataLst>
    <p:extLst>
      <p:ext uri="{BB962C8B-B14F-4D97-AF65-F5344CB8AC3E}">
        <p14:creationId xmlns:p14="http://schemas.microsoft.com/office/powerpoint/2010/main" val="1949027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éjeuner">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775520" y="1614398"/>
            <a:ext cx="7680853" cy="1555373"/>
          </a:xfrm>
          <a:prstGeom prst="rect">
            <a:avLst/>
          </a:prstGeom>
          <a:ln>
            <a:noFill/>
          </a:ln>
        </p:spPr>
        <p:txBody>
          <a:bodyPr/>
          <a:lstStyle>
            <a:lvl1pPr marL="0" indent="0">
              <a:buClr>
                <a:srgbClr val="FF6600"/>
              </a:buClr>
              <a:buFont typeface="Century Gothic" panose="020B0502020202020204" pitchFamily="34" charset="0"/>
              <a:buNone/>
              <a:defRPr sz="2400" b="1">
                <a:solidFill>
                  <a:srgbClr val="7030A0"/>
                </a:solidFill>
                <a:latin typeface="Century Gothic" panose="020B0502020202020204" pitchFamily="34" charset="0"/>
              </a:defRPr>
            </a:lvl1pPr>
            <a:lvl2pPr marL="756284" indent="-411480">
              <a:buClr>
                <a:schemeClr val="bg1">
                  <a:lumMod val="65000"/>
                </a:schemeClr>
              </a:buClr>
              <a:buFont typeface="Century Gothic" panose="020B0502020202020204" pitchFamily="34" charset="0"/>
              <a:buChar char="►"/>
              <a:defRPr sz="2160">
                <a:latin typeface="Century Gothic" panose="020B0502020202020204" pitchFamily="34" charset="0"/>
              </a:defRPr>
            </a:lvl2pPr>
            <a:lvl3pPr marL="1036320" indent="-259080">
              <a:buFont typeface="Century Gothic" panose="020B0502020202020204" pitchFamily="34" charset="0"/>
              <a:buChar char="■"/>
              <a:defRPr sz="1920">
                <a:latin typeface="Century Gothic" panose="020B0502020202020204" pitchFamily="34" charset="0"/>
              </a:defRPr>
            </a:lvl3pPr>
            <a:lvl4pPr marL="1295400" indent="-259080">
              <a:buClr>
                <a:schemeClr val="bg1">
                  <a:lumMod val="65000"/>
                </a:schemeClr>
              </a:buClr>
              <a:buFont typeface="Century Gothic" panose="020B0502020202020204" pitchFamily="34" charset="0"/>
              <a:buChar char="■"/>
              <a:defRPr sz="1680">
                <a:latin typeface="Century Gothic" panose="020B0502020202020204" pitchFamily="34" charset="0"/>
              </a:defRPr>
            </a:lvl4pPr>
            <a:lvl5pPr>
              <a:defRPr sz="1440">
                <a:latin typeface="Century Gothic" panose="020B0502020202020204" pitchFamily="34" charset="0"/>
              </a:defRPr>
            </a:lvl5pPr>
            <a:lvl6pPr>
              <a:defRPr sz="2160"/>
            </a:lvl6pPr>
            <a:lvl7pPr>
              <a:defRPr sz="2160"/>
            </a:lvl7pPr>
            <a:lvl8pPr>
              <a:defRPr sz="2160"/>
            </a:lvl8pPr>
            <a:lvl9pPr>
              <a:defRPr sz="2160"/>
            </a:lvl9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7" name="Titre 1"/>
          <p:cNvSpPr>
            <a:spLocks noGrp="1"/>
          </p:cNvSpPr>
          <p:nvPr>
            <p:ph type="title" hasCustomPrompt="1"/>
          </p:nvPr>
        </p:nvSpPr>
        <p:spPr>
          <a:xfrm>
            <a:off x="143339" y="145435"/>
            <a:ext cx="9359900" cy="684214"/>
          </a:xfrm>
          <a:prstGeom prst="rect">
            <a:avLst/>
          </a:prstGeom>
        </p:spPr>
        <p:txBody>
          <a:bodyPr>
            <a:normAutofit/>
          </a:bodyPr>
          <a:lstStyle>
            <a:lvl1pPr>
              <a:defRPr sz="2880"/>
            </a:lvl1pPr>
          </a:lstStyle>
          <a:p>
            <a:r>
              <a:rPr lang="en-GB" noProof="0" err="1"/>
              <a:t>exercice</a:t>
            </a:r>
            <a:endParaRPr lang="en-GB" noProof="0"/>
          </a:p>
        </p:txBody>
      </p:sp>
      <p:sp>
        <p:nvSpPr>
          <p:cNvPr id="8" name="Espace réservé du pied de page 2"/>
          <p:cNvSpPr>
            <a:spLocks noGrp="1"/>
          </p:cNvSpPr>
          <p:nvPr>
            <p:ph type="ftr" sz="quarter" idx="11"/>
          </p:nvPr>
        </p:nvSpPr>
        <p:spPr>
          <a:xfrm>
            <a:off x="3172431" y="6616944"/>
            <a:ext cx="5095384" cy="153888"/>
          </a:xfrm>
        </p:spPr>
        <p:txBody>
          <a:bodyPr/>
          <a:lstStyle/>
          <a:p>
            <a:r>
              <a:rPr lang="fr-FR"/>
              <a:t>SCALIAN </a:t>
            </a:r>
            <a:r>
              <a:rPr lang="fr-FR" err="1"/>
              <a:t>Academy</a:t>
            </a:r>
            <a:r>
              <a:rPr lang="fr-FR"/>
              <a:t> Performance des Opérations</a:t>
            </a:r>
          </a:p>
        </p:txBody>
      </p:sp>
      <p:sp>
        <p:nvSpPr>
          <p:cNvPr id="5" name="Rectangle 4">
            <a:extLst>
              <a:ext uri="{FF2B5EF4-FFF2-40B4-BE49-F238E27FC236}">
                <a16:creationId xmlns:a16="http://schemas.microsoft.com/office/drawing/2014/main" id="{0A4F1D06-0230-4435-996E-F4D2F28945BD}"/>
              </a:ext>
            </a:extLst>
          </p:cNvPr>
          <p:cNvSpPr/>
          <p:nvPr userDrawn="1"/>
        </p:nvSpPr>
        <p:spPr>
          <a:xfrm>
            <a:off x="-87682" y="0"/>
            <a:ext cx="12279682" cy="6858000"/>
          </a:xfrm>
          <a:prstGeom prst="rect">
            <a:avLst/>
          </a:prstGeom>
          <a:solidFill>
            <a:srgbClr val="4B288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2" descr="Illustration Intérieure De Café">
            <a:extLst>
              <a:ext uri="{FF2B5EF4-FFF2-40B4-BE49-F238E27FC236}">
                <a16:creationId xmlns:a16="http://schemas.microsoft.com/office/drawing/2014/main" id="{17471E81-F070-4C9D-B430-E214BB867A61}"/>
              </a:ext>
            </a:extLst>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4540406" y="1786963"/>
            <a:ext cx="6595231" cy="4467057"/>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FCE09182-54F0-4496-B8B1-53125305DACB}"/>
              </a:ext>
            </a:extLst>
          </p:cNvPr>
          <p:cNvSpPr txBox="1"/>
          <p:nvPr userDrawn="1"/>
        </p:nvSpPr>
        <p:spPr>
          <a:xfrm rot="20086608">
            <a:off x="-33623" y="1325006"/>
            <a:ext cx="5777928" cy="1015663"/>
          </a:xfrm>
          <a:prstGeom prst="rect">
            <a:avLst/>
          </a:prstGeom>
          <a:noFill/>
        </p:spPr>
        <p:txBody>
          <a:bodyPr wrap="none" rtlCol="0">
            <a:spAutoFit/>
          </a:bodyPr>
          <a:lstStyle/>
          <a:p>
            <a:r>
              <a:rPr lang="fr-FR" sz="6000" b="1">
                <a:solidFill>
                  <a:schemeClr val="bg1"/>
                </a:solidFill>
              </a:rPr>
              <a:t>PAUSE-DÉJEUNER</a:t>
            </a:r>
          </a:p>
        </p:txBody>
      </p:sp>
    </p:spTree>
    <p:custDataLst>
      <p:tags r:id="rId1"/>
    </p:custDataLst>
    <p:extLst>
      <p:ext uri="{BB962C8B-B14F-4D97-AF65-F5344CB8AC3E}">
        <p14:creationId xmlns:p14="http://schemas.microsoft.com/office/powerpoint/2010/main" val="1573413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Section title">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F568DC12-A552-4D58-A418-1EBDF20AF78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7" y="2"/>
            <a:ext cx="6157796" cy="6857998"/>
          </a:xfrm>
          <a:prstGeom prst="rect">
            <a:avLst/>
          </a:prstGeom>
        </p:spPr>
      </p:pic>
      <p:cxnSp>
        <p:nvCxnSpPr>
          <p:cNvPr id="14" name="Connecteur droit 13"/>
          <p:cNvCxnSpPr/>
          <p:nvPr userDrawn="1"/>
        </p:nvCxnSpPr>
        <p:spPr>
          <a:xfrm>
            <a:off x="6158375" y="2552127"/>
            <a:ext cx="648000" cy="0"/>
          </a:xfrm>
          <a:prstGeom prst="line">
            <a:avLst/>
          </a:prstGeom>
          <a:ln w="57150">
            <a:solidFill>
              <a:srgbClr val="00B6D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BB7F39D-A660-47DA-99A3-6F5386209BAA}"/>
              </a:ext>
            </a:extLst>
          </p:cNvPr>
          <p:cNvSpPr/>
          <p:nvPr userDrawn="1"/>
        </p:nvSpPr>
        <p:spPr>
          <a:xfrm>
            <a:off x="-2407" y="0"/>
            <a:ext cx="6157796" cy="6858000"/>
          </a:xfrm>
          <a:prstGeom prst="rect">
            <a:avLst/>
          </a:prstGeom>
          <a:gradFill>
            <a:gsLst>
              <a:gs pos="0">
                <a:srgbClr val="4B2882">
                  <a:alpha val="26000"/>
                </a:srgbClr>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pic>
        <p:nvPicPr>
          <p:cNvPr id="11" name="Image 10"/>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7"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baseline="0"/>
            </a:lvl1pPr>
          </a:lstStyle>
          <a:p>
            <a:pPr lvl="0"/>
            <a:r>
              <a:rPr lang="fr-FR"/>
              <a:t>SUBTITLE OF THE CHAPTER</a:t>
            </a:r>
          </a:p>
        </p:txBody>
      </p: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e 16">
            <a:extLst>
              <a:ext uri="{FF2B5EF4-FFF2-40B4-BE49-F238E27FC236}">
                <a16:creationId xmlns:a16="http://schemas.microsoft.com/office/drawing/2014/main" id="{568F95E7-AB70-4777-B922-0EB71BC84A69}"/>
              </a:ext>
            </a:extLst>
          </p:cNvPr>
          <p:cNvGrpSpPr/>
          <p:nvPr userDrawn="1"/>
        </p:nvGrpSpPr>
        <p:grpSpPr>
          <a:xfrm>
            <a:off x="193846" y="255606"/>
            <a:ext cx="11860804" cy="246221"/>
            <a:chOff x="193846" y="255606"/>
            <a:chExt cx="11860804" cy="246221"/>
          </a:xfrm>
        </p:grpSpPr>
        <p:grpSp>
          <p:nvGrpSpPr>
            <p:cNvPr id="25" name="Groupe 24">
              <a:extLst>
                <a:ext uri="{FF2B5EF4-FFF2-40B4-BE49-F238E27FC236}">
                  <a16:creationId xmlns:a16="http://schemas.microsoft.com/office/drawing/2014/main" id="{A432C5DB-FB4F-4679-A643-5382982513D2}"/>
                </a:ext>
              </a:extLst>
            </p:cNvPr>
            <p:cNvGrpSpPr/>
            <p:nvPr userDrawn="1"/>
          </p:nvGrpSpPr>
          <p:grpSpPr>
            <a:xfrm>
              <a:off x="193846" y="255606"/>
              <a:ext cx="11860804" cy="246221"/>
              <a:chOff x="193846" y="255606"/>
              <a:chExt cx="11860804" cy="246221"/>
            </a:xfrm>
          </p:grpSpPr>
          <p:cxnSp>
            <p:nvCxnSpPr>
              <p:cNvPr id="27" name="Connecteur droit 26">
                <a:extLst>
                  <a:ext uri="{FF2B5EF4-FFF2-40B4-BE49-F238E27FC236}">
                    <a16:creationId xmlns:a16="http://schemas.microsoft.com/office/drawing/2014/main" id="{E09EE414-941A-40DE-91E8-448277EA6C9C}"/>
                  </a:ext>
                </a:extLst>
              </p:cNvPr>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FFD92C73-2507-4865-BE98-C25A55B753DA}"/>
                  </a:ext>
                </a:extLst>
              </p:cNvPr>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grpSp>
        <p:cxnSp>
          <p:nvCxnSpPr>
            <p:cNvPr id="26" name="Connecteur droit 25">
              <a:extLst>
                <a:ext uri="{FF2B5EF4-FFF2-40B4-BE49-F238E27FC236}">
                  <a16:creationId xmlns:a16="http://schemas.microsoft.com/office/drawing/2014/main" id="{CB447163-7FF0-4246-B7D5-6BFB8EB37D3C}"/>
                </a:ext>
              </a:extLst>
            </p:cNvPr>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2616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 Section titl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4B2882">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3" name="Image 2"/>
          <p:cNvPicPr>
            <a:picLocks noChangeAspect="1"/>
          </p:cNvPicPr>
          <p:nvPr userDrawn="1"/>
        </p:nvPicPr>
        <p:blipFill rotWithShape="1">
          <a:blip r:embed="rId3" cstate="email">
            <a:extLst>
              <a:ext uri="{BEBA8EAE-BF5A-486C-A8C5-ECC9F3942E4B}">
                <a14:imgProps xmlns:a14="http://schemas.microsoft.com/office/drawing/2010/main">
                  <a14:imgLayer r:embed="rId4">
                    <a14:imgEffect>
                      <a14:brightnessContrast bright="-30000" contrast="-18000"/>
                    </a14:imgEffect>
                  </a14:imgLayer>
                </a14:imgProps>
              </a:ext>
              <a:ext uri="{28A0092B-C50C-407E-A947-70E740481C1C}">
                <a14:useLocalDpi xmlns:a14="http://schemas.microsoft.com/office/drawing/2010/main"/>
              </a:ext>
            </a:extLst>
          </a:blip>
          <a:srcRect/>
          <a:stretch/>
        </p:blipFill>
        <p:spPr>
          <a:xfrm>
            <a:off x="0" y="0"/>
            <a:ext cx="6098400" cy="6858000"/>
          </a:xfrm>
          <a:prstGeom prst="rect">
            <a:avLst/>
          </a:prstGeom>
        </p:spPr>
      </p:pic>
      <p:sp>
        <p:nvSpPr>
          <p:cNvPr id="22" name="Rectangle 21">
            <a:extLst>
              <a:ext uri="{FF2B5EF4-FFF2-40B4-BE49-F238E27FC236}">
                <a16:creationId xmlns:a16="http://schemas.microsoft.com/office/drawing/2014/main" id="{7BB7F39D-A660-47DA-99A3-6F5386209BAA}"/>
              </a:ext>
            </a:extLst>
          </p:cNvPr>
          <p:cNvSpPr/>
          <p:nvPr userDrawn="1"/>
        </p:nvSpPr>
        <p:spPr>
          <a:xfrm>
            <a:off x="-16371" y="0"/>
            <a:ext cx="6098400" cy="6858000"/>
          </a:xfrm>
          <a:prstGeom prst="rect">
            <a:avLst/>
          </a:prstGeom>
          <a:solidFill>
            <a:srgbClr val="006085">
              <a:alpha val="56863"/>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necteur droit 27"/>
          <p:cNvCxnSpPr/>
          <p:nvPr userDrawn="1"/>
        </p:nvCxnSpPr>
        <p:spPr>
          <a:xfrm>
            <a:off x="6158375" y="2552127"/>
            <a:ext cx="648000" cy="0"/>
          </a:xfrm>
          <a:prstGeom prst="line">
            <a:avLst/>
          </a:prstGeom>
          <a:ln w="57150">
            <a:solidFill>
              <a:srgbClr val="60BB9B"/>
            </a:solidFill>
          </a:ln>
        </p:spPr>
        <p:style>
          <a:lnRef idx="1">
            <a:schemeClr val="accent1"/>
          </a:lnRef>
          <a:fillRef idx="0">
            <a:schemeClr val="accent1"/>
          </a:fillRef>
          <a:effectRef idx="0">
            <a:schemeClr val="accent1"/>
          </a:effectRef>
          <a:fontRef idx="minor">
            <a:schemeClr val="tx1"/>
          </a:fontRef>
        </p:style>
      </p:cxnSp>
      <p:sp>
        <p:nvSpPr>
          <p:cNvPr id="29" name="Titre 1"/>
          <p:cNvSpPr>
            <a:spLocks noGrp="1"/>
          </p:cNvSpPr>
          <p:nvPr>
            <p:ph type="title" hasCustomPrompt="1"/>
          </p:nvPr>
        </p:nvSpPr>
        <p:spPr>
          <a:xfrm>
            <a:off x="6944325" y="2212639"/>
            <a:ext cx="4672012" cy="483022"/>
          </a:xfrm>
          <a:prstGeom prst="rect">
            <a:avLst/>
          </a:prstGeom>
        </p:spPr>
        <p:txBody>
          <a:bodyPr/>
          <a:lstStyle>
            <a:lvl1pPr>
              <a:defRPr sz="3200" baseline="0">
                <a:solidFill>
                  <a:srgbClr val="4B2882"/>
                </a:solidFill>
                <a:latin typeface="+mn-lt"/>
              </a:defRPr>
            </a:lvl1pPr>
          </a:lstStyle>
          <a:p>
            <a:r>
              <a:rPr lang="fr-FR"/>
              <a:t>TITLE OF CHAPTER</a:t>
            </a:r>
          </a:p>
        </p:txBody>
      </p:sp>
      <p:sp>
        <p:nvSpPr>
          <p:cNvPr id="30" name="Espace réservé du texte 6"/>
          <p:cNvSpPr>
            <a:spLocks noGrp="1"/>
          </p:cNvSpPr>
          <p:nvPr>
            <p:ph type="body" sz="quarter" idx="10" hasCustomPrompt="1"/>
          </p:nvPr>
        </p:nvSpPr>
        <p:spPr>
          <a:xfrm>
            <a:off x="6944324" y="2994343"/>
            <a:ext cx="4672012" cy="2187575"/>
          </a:xfrm>
          <a:prstGeom prst="rect">
            <a:avLst/>
          </a:prstGeom>
        </p:spPr>
        <p:txBody>
          <a:bodyPr/>
          <a:lstStyle>
            <a:lvl1pPr marL="0" indent="0">
              <a:buNone/>
              <a:defRPr sz="2000"/>
            </a:lvl1pPr>
          </a:lstStyle>
          <a:p>
            <a:pPr lvl="0"/>
            <a:r>
              <a:rPr lang="fr-FR"/>
              <a:t>SUBTITLE OF THE CHAPTER</a:t>
            </a:r>
          </a:p>
        </p:txBody>
      </p:sp>
      <p:cxnSp>
        <p:nvCxnSpPr>
          <p:cNvPr id="18" name="Connecteur droit 17"/>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ZoneTexte 25"/>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1" name="Connecteur droit 30"/>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11800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wo content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gradFill>
            <a:gsLst>
              <a:gs pos="0">
                <a:srgbClr val="4B2882"/>
              </a:gs>
              <a:gs pos="100000">
                <a:srgbClr val="009BBC"/>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4" name="Connecteur droit 13"/>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0"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sp>
        <p:nvSpPr>
          <p:cNvPr id="3" name="Espace réservé du texte 2"/>
          <p:cNvSpPr>
            <a:spLocks noGrp="1"/>
          </p:cNvSpPr>
          <p:nvPr>
            <p:ph type="body" sz="quarter" idx="11" hasCustomPrompt="1"/>
          </p:nvPr>
        </p:nvSpPr>
        <p:spPr>
          <a:xfrm>
            <a:off x="785813" y="2232025"/>
            <a:ext cx="5100637" cy="4018480"/>
          </a:xfrm>
          <a:prstGeom prst="rect">
            <a:avLst/>
          </a:prstGeom>
        </p:spPr>
        <p:txBody>
          <a:bodyPr/>
          <a:lstStyle>
            <a:lvl1pPr marL="0" indent="0">
              <a:buNone/>
              <a:defRPr sz="1800">
                <a:solidFill>
                  <a:schemeClr val="bg1"/>
                </a:solidFill>
              </a:defRPr>
            </a:lvl1pPr>
          </a:lstStyle>
          <a:p>
            <a:pPr lvl="0"/>
            <a:r>
              <a:rPr lang="fr-FR" err="1"/>
              <a:t>Add</a:t>
            </a:r>
            <a:r>
              <a:rPr lang="fr-FR"/>
              <a:t> </a:t>
            </a:r>
            <a:r>
              <a:rPr lang="fr-FR" err="1"/>
              <a:t>text</a:t>
            </a:r>
            <a:endParaRPr lang="fr-FR"/>
          </a:p>
        </p:txBody>
      </p:sp>
      <p:sp>
        <p:nvSpPr>
          <p:cNvPr id="7" name="Espace réservé du contenu 6"/>
          <p:cNvSpPr>
            <a:spLocks noGrp="1"/>
          </p:cNvSpPr>
          <p:nvPr>
            <p:ph sz="quarter" idx="12" hasCustomPrompt="1"/>
          </p:nvPr>
        </p:nvSpPr>
        <p:spPr>
          <a:xfrm>
            <a:off x="6534150" y="1752600"/>
            <a:ext cx="5162550" cy="4362450"/>
          </a:xfrm>
          <a:prstGeom prst="rect">
            <a:avLst/>
          </a:prstGeom>
        </p:spPr>
        <p:txBody>
          <a:bodyPr/>
          <a:lstStyle>
            <a:lvl1pPr marL="228600" indent="-228600">
              <a:buClr>
                <a:srgbClr val="4B2882"/>
              </a:buClr>
              <a:buFont typeface="Arial" panose="020B0604020202020204" pitchFamily="34" charset="0"/>
              <a:buChar char="•"/>
              <a:defRPr sz="1800" baseline="0"/>
            </a:lvl1pPr>
            <a:lvl2pPr>
              <a:defRPr sz="1600" baseline="0"/>
            </a:lvl2pPr>
            <a:lvl3pPr marL="1143000" indent="-228600">
              <a:buFont typeface="Courier New" panose="02070309020205020404" pitchFamily="49" charset="0"/>
              <a:buChar char="o"/>
              <a:defRPr sz="1400"/>
            </a:lvl3pPr>
            <a:lvl4pPr marL="1657350" indent="-285750">
              <a:buFont typeface="Symbol" panose="05050102010706020507" pitchFamily="18" charset="2"/>
              <a:buChar char="-"/>
              <a:defRPr sz="1200"/>
            </a:lvl4pPr>
            <a:lvl5pPr marL="2114550" indent="-285750">
              <a:buFont typeface="Symbol" panose="05050102010706020507" pitchFamily="18" charset="2"/>
              <a:buChar char="-"/>
              <a:defRPr sz="12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cxnSp>
        <p:nvCxnSpPr>
          <p:cNvPr id="27" name="Connecteur droit 26"/>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ZoneTexte 27"/>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9" name="Connecteur droit 28"/>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604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Two contents">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4B288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cxnSp>
        <p:nvCxnSpPr>
          <p:cNvPr id="11" name="Connecteur droit 10"/>
          <p:cNvCxnSpPr/>
          <p:nvPr userDrawn="1"/>
        </p:nvCxnSpPr>
        <p:spPr>
          <a:xfrm>
            <a:off x="0" y="1143371"/>
            <a:ext cx="648000" cy="0"/>
          </a:xfrm>
          <a:prstGeom prst="line">
            <a:avLst/>
          </a:prstGeom>
          <a:ln w="57150">
            <a:solidFill>
              <a:srgbClr val="4B2882"/>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17"/>
          <p:cNvCxnSpPr/>
          <p:nvPr userDrawn="1"/>
        </p:nvCxnSpPr>
        <p:spPr>
          <a:xfrm>
            <a:off x="0" y="1143371"/>
            <a:ext cx="648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itre 1"/>
          <p:cNvSpPr>
            <a:spLocks noGrp="1"/>
          </p:cNvSpPr>
          <p:nvPr>
            <p:ph type="title" hasCustomPrompt="1"/>
          </p:nvPr>
        </p:nvSpPr>
        <p:spPr>
          <a:xfrm>
            <a:off x="785949" y="803883"/>
            <a:ext cx="5100501" cy="483022"/>
          </a:xfrm>
          <a:prstGeom prst="rect">
            <a:avLst/>
          </a:prstGeom>
        </p:spPr>
        <p:txBody>
          <a:bodyPr/>
          <a:lstStyle>
            <a:lvl1pPr>
              <a:defRPr sz="2800" baseline="0">
                <a:solidFill>
                  <a:schemeClr val="bg1"/>
                </a:solidFill>
                <a:latin typeface="+mn-lt"/>
              </a:defRPr>
            </a:lvl1pPr>
          </a:lstStyle>
          <a:p>
            <a:r>
              <a:rPr lang="fr-FR"/>
              <a:t>ADD A TITLE</a:t>
            </a:r>
          </a:p>
        </p:txBody>
      </p:sp>
      <p:sp>
        <p:nvSpPr>
          <p:cNvPr id="20" name="Espace réservé du texte 3"/>
          <p:cNvSpPr>
            <a:spLocks noGrp="1"/>
          </p:cNvSpPr>
          <p:nvPr>
            <p:ph type="body" sz="quarter" idx="11"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TITLE</a:t>
            </a:r>
          </a:p>
        </p:txBody>
      </p:sp>
      <p:cxnSp>
        <p:nvCxnSpPr>
          <p:cNvPr id="32" name="Connecteur droit 31"/>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34" name="Connecteur droit 3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Espace réservé du texte 2">
            <a:extLst>
              <a:ext uri="{FF2B5EF4-FFF2-40B4-BE49-F238E27FC236}">
                <a16:creationId xmlns:a16="http://schemas.microsoft.com/office/drawing/2014/main" id="{82FAC165-D537-4CDF-8DC3-394C2DCC6A18}"/>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5" name="Espace réservé du contenu 6">
            <a:extLst>
              <a:ext uri="{FF2B5EF4-FFF2-40B4-BE49-F238E27FC236}">
                <a16:creationId xmlns:a16="http://schemas.microsoft.com/office/drawing/2014/main" id="{998D6D29-6682-467B-9C2A-456816DF6328}"/>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6770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0060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009CBC"/>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9CBC"/>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C341EC84-1CEF-4AB0-9673-B579D777DC73}"/>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45F08C6F-B77F-4154-9F88-429EB3D5835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02765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60BB9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FECD50"/>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FECD50"/>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A71D99A9-92EF-4DEA-9C73-ED4298A81BFB}"/>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E5CE2CCD-4743-407B-B245-349F90C6AEA4}"/>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17635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6. Two conten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B7F39D-A660-47DA-99A3-6F5386209BAA}"/>
              </a:ext>
            </a:extLst>
          </p:cNvPr>
          <p:cNvSpPr/>
          <p:nvPr userDrawn="1"/>
        </p:nvSpPr>
        <p:spPr>
          <a:xfrm>
            <a:off x="0" y="0"/>
            <a:ext cx="6098400" cy="6858000"/>
          </a:xfrm>
          <a:prstGeom prst="rect">
            <a:avLst/>
          </a:prstGeom>
          <a:solidFill>
            <a:srgbClr val="0472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pic>
        <p:nvPicPr>
          <p:cNvPr id="16" name="Image 15"/>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V="1">
            <a:off x="0" y="6271695"/>
            <a:ext cx="4962591" cy="586305"/>
          </a:xfrm>
          <a:prstGeom prst="rect">
            <a:avLst/>
          </a:prstGeom>
        </p:spPr>
      </p:pic>
      <p:sp>
        <p:nvSpPr>
          <p:cNvPr id="17" name="Rectangle 16"/>
          <p:cNvSpPr/>
          <p:nvPr userDrawn="1"/>
        </p:nvSpPr>
        <p:spPr>
          <a:xfrm>
            <a:off x="2197099" y="6644702"/>
            <a:ext cx="9612000" cy="72000"/>
          </a:xfrm>
          <a:prstGeom prst="rect">
            <a:avLst/>
          </a:prstGeom>
          <a:gradFill flip="none" rotWithShape="1">
            <a:gsLst>
              <a:gs pos="0">
                <a:schemeClr val="bg1"/>
              </a:gs>
              <a:gs pos="17532">
                <a:srgbClr val="A3F0FF"/>
              </a:gs>
              <a:gs pos="38000">
                <a:srgbClr val="00CDF6"/>
              </a:gs>
              <a:gs pos="58000">
                <a:srgbClr val="009BBC"/>
              </a:gs>
              <a:gs pos="74000">
                <a:srgbClr val="8052CA"/>
              </a:gs>
              <a:gs pos="100000">
                <a:srgbClr val="4B28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userDrawn="1"/>
        </p:nvCxnSpPr>
        <p:spPr>
          <a:xfrm>
            <a:off x="0" y="1143371"/>
            <a:ext cx="648000" cy="0"/>
          </a:xfrm>
          <a:prstGeom prst="line">
            <a:avLst/>
          </a:prstGeom>
          <a:ln w="57150">
            <a:solidFill>
              <a:srgbClr val="00B6DA"/>
            </a:solidFill>
          </a:ln>
        </p:spPr>
        <p:style>
          <a:lnRef idx="1">
            <a:schemeClr val="accent1"/>
          </a:lnRef>
          <a:fillRef idx="0">
            <a:schemeClr val="accent1"/>
          </a:fillRef>
          <a:effectRef idx="0">
            <a:schemeClr val="accent1"/>
          </a:effectRef>
          <a:fontRef idx="minor">
            <a:schemeClr val="tx1"/>
          </a:fontRef>
        </p:style>
      </p:cxnSp>
      <p:sp>
        <p:nvSpPr>
          <p:cNvPr id="14" name="Titre 1"/>
          <p:cNvSpPr>
            <a:spLocks noGrp="1"/>
          </p:cNvSpPr>
          <p:nvPr>
            <p:ph type="title" hasCustomPrompt="1"/>
          </p:nvPr>
        </p:nvSpPr>
        <p:spPr>
          <a:xfrm>
            <a:off x="785949" y="803883"/>
            <a:ext cx="5100501" cy="483022"/>
          </a:xfrm>
          <a:prstGeom prst="rect">
            <a:avLst/>
          </a:prstGeom>
        </p:spPr>
        <p:txBody>
          <a:bodyPr/>
          <a:lstStyle>
            <a:lvl1pPr>
              <a:defRPr sz="2800">
                <a:solidFill>
                  <a:schemeClr val="bg1"/>
                </a:solidFill>
                <a:latin typeface="+mn-lt"/>
              </a:defRPr>
            </a:lvl1pPr>
          </a:lstStyle>
          <a:p>
            <a:r>
              <a:rPr lang="fr-FR"/>
              <a:t>ADD A TITLE</a:t>
            </a:r>
          </a:p>
        </p:txBody>
      </p:sp>
      <p:sp>
        <p:nvSpPr>
          <p:cNvPr id="15" name="Espace réservé du texte 3"/>
          <p:cNvSpPr>
            <a:spLocks noGrp="1"/>
          </p:cNvSpPr>
          <p:nvPr>
            <p:ph type="body" sz="quarter" idx="10" hasCustomPrompt="1"/>
          </p:nvPr>
        </p:nvSpPr>
        <p:spPr>
          <a:xfrm>
            <a:off x="785813" y="1288859"/>
            <a:ext cx="5100637" cy="392243"/>
          </a:xfrm>
          <a:prstGeom prst="rect">
            <a:avLst/>
          </a:prstGeom>
        </p:spPr>
        <p:txBody>
          <a:bodyPr/>
          <a:lstStyle>
            <a:lvl1pPr marL="0" indent="0">
              <a:buNone/>
              <a:defRPr sz="2000" baseline="0">
                <a:solidFill>
                  <a:srgbClr val="00B6DA"/>
                </a:solidFill>
              </a:defRPr>
            </a:lvl1pPr>
          </a:lstStyle>
          <a:p>
            <a:pPr lvl="0"/>
            <a:r>
              <a:rPr lang="fr-FR"/>
              <a:t>ADD A TITTLE</a:t>
            </a:r>
          </a:p>
        </p:txBody>
      </p:sp>
      <p:cxnSp>
        <p:nvCxnSpPr>
          <p:cNvPr id="20" name="Connecteur droit 19"/>
          <p:cNvCxnSpPr/>
          <p:nvPr userDrawn="1"/>
        </p:nvCxnSpPr>
        <p:spPr>
          <a:xfrm>
            <a:off x="1110650" y="412232"/>
            <a:ext cx="10944000" cy="0"/>
          </a:xfrm>
          <a:prstGeom prst="line">
            <a:avLst/>
          </a:prstGeom>
          <a:ln cmpd="sng">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userDrawn="1"/>
        </p:nvSpPr>
        <p:spPr>
          <a:xfrm>
            <a:off x="193846" y="255606"/>
            <a:ext cx="1743075" cy="246221"/>
          </a:xfrm>
          <a:prstGeom prst="rect">
            <a:avLst/>
          </a:prstGeom>
          <a:noFill/>
        </p:spPr>
        <p:txBody>
          <a:bodyPr wrap="square" rtlCol="0">
            <a:spAutoFit/>
          </a:bodyPr>
          <a:lstStyle/>
          <a:p>
            <a:r>
              <a:rPr lang="fr-FR" sz="1000" dirty="0">
                <a:solidFill>
                  <a:schemeClr val="bg1"/>
                </a:solidFill>
                <a:latin typeface="+mn-lt"/>
              </a:rPr>
              <a:t>Formation HPC</a:t>
            </a:r>
          </a:p>
        </p:txBody>
      </p:sp>
      <p:cxnSp>
        <p:nvCxnSpPr>
          <p:cNvPr id="24" name="Connecteur droit 23"/>
          <p:cNvCxnSpPr/>
          <p:nvPr userDrawn="1"/>
        </p:nvCxnSpPr>
        <p:spPr>
          <a:xfrm>
            <a:off x="1127126" y="412232"/>
            <a:ext cx="4968000" cy="0"/>
          </a:xfrm>
          <a:prstGeom prst="line">
            <a:avLst/>
          </a:prstGeom>
          <a:ln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Espace réservé du texte 2">
            <a:extLst>
              <a:ext uri="{FF2B5EF4-FFF2-40B4-BE49-F238E27FC236}">
                <a16:creationId xmlns:a16="http://schemas.microsoft.com/office/drawing/2014/main" id="{670BEE30-5B52-4D07-B921-3D0B63EA83EE}"/>
              </a:ext>
            </a:extLst>
          </p:cNvPr>
          <p:cNvSpPr>
            <a:spLocks noGrp="1"/>
          </p:cNvSpPr>
          <p:nvPr>
            <p:ph type="body" sz="quarter" idx="12" hasCustomPrompt="1"/>
          </p:nvPr>
        </p:nvSpPr>
        <p:spPr>
          <a:xfrm>
            <a:off x="785813" y="2074048"/>
            <a:ext cx="5100637" cy="4209115"/>
          </a:xfrm>
          <a:prstGeom prst="rect">
            <a:avLst/>
          </a:prstGeom>
        </p:spPr>
        <p:txBody>
          <a:bodyPr/>
          <a:lstStyle>
            <a:lvl1pPr marL="0" indent="0">
              <a:buNone/>
              <a:defRPr sz="1600">
                <a:solidFill>
                  <a:schemeClr val="bg1"/>
                </a:solidFill>
              </a:defRPr>
            </a:lvl1pPr>
          </a:lstStyle>
          <a:p>
            <a:pPr lvl="0"/>
            <a:r>
              <a:rPr lang="fr-FR" err="1"/>
              <a:t>Add</a:t>
            </a:r>
            <a:r>
              <a:rPr lang="fr-FR"/>
              <a:t> </a:t>
            </a:r>
            <a:r>
              <a:rPr lang="fr-FR" err="1"/>
              <a:t>text</a:t>
            </a:r>
            <a:endParaRPr lang="fr-FR"/>
          </a:p>
        </p:txBody>
      </p:sp>
      <p:sp>
        <p:nvSpPr>
          <p:cNvPr id="27" name="Espace réservé du contenu 6">
            <a:extLst>
              <a:ext uri="{FF2B5EF4-FFF2-40B4-BE49-F238E27FC236}">
                <a16:creationId xmlns:a16="http://schemas.microsoft.com/office/drawing/2014/main" id="{24BA3C17-CB9F-49DF-81EC-CD55857BDF11}"/>
              </a:ext>
            </a:extLst>
          </p:cNvPr>
          <p:cNvSpPr>
            <a:spLocks noGrp="1"/>
          </p:cNvSpPr>
          <p:nvPr>
            <p:ph sz="quarter" idx="13" hasCustomPrompt="1"/>
          </p:nvPr>
        </p:nvSpPr>
        <p:spPr>
          <a:xfrm>
            <a:off x="6534150" y="1248038"/>
            <a:ext cx="5162550" cy="5035126"/>
          </a:xfrm>
          <a:prstGeom prst="rect">
            <a:avLst/>
          </a:prstGeom>
        </p:spPr>
        <p:txBody>
          <a:bodyPr/>
          <a:lstStyle>
            <a:lvl1pPr marL="228600" indent="-228600">
              <a:buClr>
                <a:srgbClr val="4B2882"/>
              </a:buClr>
              <a:buFont typeface="Arial" panose="020B0604020202020204" pitchFamily="34" charset="0"/>
              <a:buChar char="•"/>
              <a:defRPr sz="1600" baseline="0"/>
            </a:lvl1pPr>
            <a:lvl2pPr>
              <a:defRPr sz="1400" baseline="0"/>
            </a:lvl2pPr>
            <a:lvl3pPr marL="1143000" indent="-228600">
              <a:buFont typeface="Courier New" panose="02070309020205020404" pitchFamily="49" charset="0"/>
              <a:buChar char="o"/>
              <a:defRPr sz="1200"/>
            </a:lvl3pPr>
            <a:lvl4pPr marL="1657350" indent="-285750">
              <a:buFont typeface="Symbol" panose="05050102010706020507" pitchFamily="18" charset="2"/>
              <a:buChar char="-"/>
              <a:defRPr sz="1100"/>
            </a:lvl4pPr>
            <a:lvl5pPr marL="2114550" indent="-285750">
              <a:buFont typeface="Symbol" panose="05050102010706020507" pitchFamily="18" charset="2"/>
              <a:buChar char="-"/>
              <a:defRPr sz="1100" baseline="0"/>
            </a:lvl5pPr>
          </a:lstStyle>
          <a:p>
            <a:pPr lvl="0"/>
            <a:r>
              <a:rPr lang="fr-FR"/>
              <a:t>First-</a:t>
            </a:r>
            <a:r>
              <a:rPr lang="fr-FR" err="1"/>
              <a:t>level</a:t>
            </a:r>
            <a:r>
              <a:rPr lang="fr-FR"/>
              <a:t> </a:t>
            </a:r>
            <a:r>
              <a:rPr lang="fr-FR" err="1"/>
              <a:t>text</a:t>
            </a:r>
            <a:endParaRPr lang="fr-FR"/>
          </a:p>
          <a:p>
            <a:pPr lvl="1"/>
            <a:r>
              <a:rPr lang="fr-FR"/>
              <a:t>Second-</a:t>
            </a:r>
            <a:r>
              <a:rPr lang="fr-FR" err="1"/>
              <a:t>level</a:t>
            </a:r>
            <a:r>
              <a:rPr lang="fr-FR"/>
              <a:t> </a:t>
            </a:r>
            <a:r>
              <a:rPr lang="fr-FR" err="1"/>
              <a:t>text</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fr-FR"/>
          </a:p>
        </p:txBody>
      </p:sp>
    </p:spTree>
    <p:custDataLst>
      <p:tags r:id="rId1"/>
    </p:custDataLst>
    <p:extLst>
      <p:ext uri="{BB962C8B-B14F-4D97-AF65-F5344CB8AC3E}">
        <p14:creationId xmlns:p14="http://schemas.microsoft.com/office/powerpoint/2010/main" val="24089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résentation du Groupe SCALIAN — v 3.0 — 2018"/>
          <p:cNvSpPr txBox="1"/>
          <p:nvPr userDrawn="1"/>
        </p:nvSpPr>
        <p:spPr>
          <a:xfrm rot="16200000">
            <a:off x="10882382" y="5096993"/>
            <a:ext cx="2317749" cy="3323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7" tIns="91437" rIns="91437" bIns="91437" anchor="ctr">
            <a:spAutoFit/>
          </a:bodyPr>
          <a:lstStyle>
            <a:lvl1pPr defTabSz="457200">
              <a:lnSpc>
                <a:spcPct val="120000"/>
              </a:lnSpc>
              <a:defRPr sz="1800">
                <a:solidFill>
                  <a:srgbClr val="5E3C94"/>
                </a:solidFill>
                <a:latin typeface="Arial Narrow"/>
                <a:ea typeface="Arial Narrow"/>
                <a:cs typeface="Arial Narrow"/>
                <a:sym typeface="Arial Narrow"/>
              </a:defRPr>
            </a:lvl1pPr>
          </a:lstStyle>
          <a:p>
            <a:r>
              <a:rPr lang="fr-FR" sz="800" dirty="0">
                <a:solidFill>
                  <a:schemeClr val="bg1">
                    <a:lumMod val="50000"/>
                  </a:schemeClr>
                </a:solidFill>
                <a:latin typeface="+mn-lt"/>
              </a:rPr>
              <a:t>Formation High Performance Computing</a:t>
            </a:r>
          </a:p>
        </p:txBody>
      </p:sp>
      <p:sp>
        <p:nvSpPr>
          <p:cNvPr id="5" name="Espace réservé du numéro de diapositive 5">
            <a:extLst>
              <a:ext uri="{FF2B5EF4-FFF2-40B4-BE49-F238E27FC236}">
                <a16:creationId xmlns:a16="http://schemas.microsoft.com/office/drawing/2014/main" id="{A9FCCD1A-E008-41A3-BF0A-F75BC189F7BB}"/>
              </a:ext>
            </a:extLst>
          </p:cNvPr>
          <p:cNvSpPr txBox="1">
            <a:spLocks/>
          </p:cNvSpPr>
          <p:nvPr userDrawn="1"/>
        </p:nvSpPr>
        <p:spPr>
          <a:xfrm>
            <a:off x="9428094" y="6484469"/>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rgbClr val="4B288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89D320-467E-4FF7-9F01-280B13BEA3C6}" type="slidenum">
              <a:rPr lang="fr-FR" sz="900" smtClean="0"/>
              <a:pPr/>
              <a:t>‹N°›</a:t>
            </a:fld>
            <a:endParaRPr lang="fr-FR" sz="900"/>
          </a:p>
        </p:txBody>
      </p:sp>
      <p:sp>
        <p:nvSpPr>
          <p:cNvPr id="4" name="Rectangle 3">
            <a:extLst>
              <a:ext uri="{FF2B5EF4-FFF2-40B4-BE49-F238E27FC236}">
                <a16:creationId xmlns:a16="http://schemas.microsoft.com/office/drawing/2014/main" id="{AEB17F3E-52CF-764C-A3E4-BECFF323AC59}"/>
              </a:ext>
            </a:extLst>
          </p:cNvPr>
          <p:cNvSpPr>
            <a:spLocks noChangeArrowheads="1"/>
          </p:cNvSpPr>
          <p:nvPr userDrawn="1"/>
        </p:nvSpPr>
        <p:spPr bwMode="auto">
          <a:xfrm>
            <a:off x="10669299" y="6699983"/>
            <a:ext cx="1156333" cy="18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000" tIns="36000" rIns="36000" bIns="360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fr-FR" sz="700" b="0" i="1" u="none" strike="noStrike" cap="none" normalizeH="0" baseline="0" noProof="0">
                <a:ln>
                  <a:noFill/>
                </a:ln>
                <a:solidFill>
                  <a:schemeClr val="bg1">
                    <a:lumMod val="50000"/>
                  </a:schemeClr>
                </a:solidFill>
                <a:effectLst/>
                <a:latin typeface="+mn-lt"/>
                <a:ea typeface="Calibri" pitchFamily="34" charset="0"/>
                <a:cs typeface="Times New Roman" pitchFamily="18" charset="0"/>
              </a:rPr>
              <a:t>Document Security : Standard</a:t>
            </a:r>
            <a:endParaRPr kumimoji="0" lang="en-GB" altLang="fr-FR" sz="1400" b="0" i="0" u="none" strike="noStrike" cap="none" normalizeH="0" baseline="0" noProof="0">
              <a:ln>
                <a:noFill/>
              </a:ln>
              <a:solidFill>
                <a:schemeClr val="bg1">
                  <a:lumMod val="50000"/>
                </a:schemeClr>
              </a:solidFill>
              <a:effectLst/>
              <a:latin typeface="+mn-lt"/>
              <a:cs typeface="Arial" pitchFamily="34" charset="0"/>
            </a:endParaRPr>
          </a:p>
        </p:txBody>
      </p:sp>
      <p:pic>
        <p:nvPicPr>
          <p:cNvPr id="8" name="Image 7">
            <a:extLst>
              <a:ext uri="{FF2B5EF4-FFF2-40B4-BE49-F238E27FC236}">
                <a16:creationId xmlns:a16="http://schemas.microsoft.com/office/drawing/2014/main" id="{DDD51B85-BA4B-4C59-9C76-B617A8CA40E8}"/>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0669299" y="75936"/>
            <a:ext cx="1346152" cy="360000"/>
          </a:xfrm>
          <a:prstGeom prst="rect">
            <a:avLst/>
          </a:prstGeom>
        </p:spPr>
      </p:pic>
    </p:spTree>
    <p:custDataLst>
      <p:tags r:id="rId27"/>
    </p:custDataLst>
    <p:extLst>
      <p:ext uri="{BB962C8B-B14F-4D97-AF65-F5344CB8AC3E}">
        <p14:creationId xmlns:p14="http://schemas.microsoft.com/office/powerpoint/2010/main" val="3799557082"/>
      </p:ext>
    </p:extLst>
  </p:cSld>
  <p:clrMap bg1="lt1" tx1="dk1" bg2="lt2" tx2="dk2" accent1="accent1" accent2="accent2" accent3="accent3" accent4="accent4" accent5="accent5" accent6="accent6" hlink="hlink" folHlink="folHlink"/>
  <p:sldLayoutIdLst>
    <p:sldLayoutId id="2147483697" r:id="rId1"/>
    <p:sldLayoutId id="2147483686" r:id="rId2"/>
    <p:sldLayoutId id="2147483698" r:id="rId3"/>
    <p:sldLayoutId id="2147483689" r:id="rId4"/>
    <p:sldLayoutId id="2147483680" r:id="rId5"/>
    <p:sldLayoutId id="2147483651" r:id="rId6"/>
    <p:sldLayoutId id="2147483662" r:id="rId7"/>
    <p:sldLayoutId id="2147483693" r:id="rId8"/>
    <p:sldLayoutId id="2147483694" r:id="rId9"/>
    <p:sldLayoutId id="2147483691" r:id="rId10"/>
    <p:sldLayoutId id="2147483692" r:id="rId11"/>
    <p:sldLayoutId id="2147483706" r:id="rId12"/>
    <p:sldLayoutId id="2147483707" r:id="rId13"/>
    <p:sldLayoutId id="2147483650" r:id="rId14"/>
    <p:sldLayoutId id="2147483696" r:id="rId15"/>
    <p:sldLayoutId id="2147483687" r:id="rId16"/>
    <p:sldLayoutId id="2147483671" r:id="rId17"/>
    <p:sldLayoutId id="2147483688" r:id="rId18"/>
    <p:sldLayoutId id="2147483685" r:id="rId19"/>
    <p:sldLayoutId id="2147483690" r:id="rId20"/>
    <p:sldLayoutId id="2147483673" r:id="rId21"/>
    <p:sldLayoutId id="2147483700" r:id="rId22"/>
    <p:sldLayoutId id="2147483705" r:id="rId23"/>
    <p:sldLayoutId id="2147483672" r:id="rId24"/>
    <p:sldLayoutId id="2147483703"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tags" Target="../tags/tag29.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microsoft.com/office/2007/relationships/hdphoto" Target="../media/hdphoto3.wdp"/><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Layout" Target="../slideLayouts/slideLayout14.xml"/><Relationship Id="rId1" Type="http://schemas.openxmlformats.org/officeDocument/2006/relationships/tags" Target="../tags/tag30.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microsoft.com/office/2007/relationships/hdphoto" Target="../media/hdphoto3.wdp"/><Relationship Id="rId9"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slideLayout" Target="../slideLayouts/slideLayout3.xml"/><Relationship Id="rId1" Type="http://schemas.openxmlformats.org/officeDocument/2006/relationships/tags" Target="../tags/tag31.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14.xml"/><Relationship Id="rId1" Type="http://schemas.openxmlformats.org/officeDocument/2006/relationships/tags" Target="../tags/tag32.xml"/><Relationship Id="rId6" Type="http://schemas.openxmlformats.org/officeDocument/2006/relationships/hyperlink" Target="https://draft.io/qddy46cemn4jmv9h8ftd9vu5a6jdk3fngyq9rg2dq5k4" TargetMode="External"/><Relationship Id="rId5" Type="http://schemas.openxmlformats.org/officeDocument/2006/relationships/image" Target="../media/image36.jpeg"/><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ranckginguene/hpc_formation_scalian.gi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38.png"/><Relationship Id="rId4" Type="http://schemas.openxmlformats.org/officeDocument/2006/relationships/image" Target="../media/image37.jp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92627-3433-46BD-9012-680976C42775}"/>
              </a:ext>
            </a:extLst>
          </p:cNvPr>
          <p:cNvSpPr>
            <a:spLocks noGrp="1"/>
          </p:cNvSpPr>
          <p:nvPr>
            <p:ph type="title"/>
          </p:nvPr>
        </p:nvSpPr>
        <p:spPr/>
        <p:txBody>
          <a:bodyPr/>
          <a:lstStyle/>
          <a:p>
            <a:r>
              <a:rPr lang="fr-FR" sz="3600" dirty="0">
                <a:solidFill>
                  <a:schemeClr val="bg1"/>
                </a:solidFill>
              </a:rPr>
              <a:t>HIGH PERFORMANCE COMPUTING</a:t>
            </a:r>
            <a:endParaRPr lang="fr-FR" dirty="0"/>
          </a:p>
        </p:txBody>
      </p:sp>
      <p:sp>
        <p:nvSpPr>
          <p:cNvPr id="3" name="Espace réservé du texte 2">
            <a:extLst>
              <a:ext uri="{FF2B5EF4-FFF2-40B4-BE49-F238E27FC236}">
                <a16:creationId xmlns:a16="http://schemas.microsoft.com/office/drawing/2014/main" id="{E51C2A6D-F133-4958-8689-1AAC3D326CF6}"/>
              </a:ext>
            </a:extLst>
          </p:cNvPr>
          <p:cNvSpPr>
            <a:spLocks noGrp="1"/>
          </p:cNvSpPr>
          <p:nvPr>
            <p:ph type="body" sz="quarter" idx="13"/>
          </p:nvPr>
        </p:nvSpPr>
        <p:spPr>
          <a:xfrm>
            <a:off x="779418" y="5476240"/>
            <a:ext cx="4870223" cy="568960"/>
          </a:xfrm>
        </p:spPr>
        <p:txBody>
          <a:bodyPr/>
          <a:lstStyle/>
          <a:p>
            <a:r>
              <a:rPr lang="fr-FR" sz="1200" dirty="0"/>
              <a:t>DATE – oct. 2023  </a:t>
            </a:r>
          </a:p>
          <a:p>
            <a:r>
              <a:rPr lang="fr-FR" sz="1200" dirty="0"/>
              <a:t>VERSION – 3.0  </a:t>
            </a:r>
          </a:p>
        </p:txBody>
      </p:sp>
    </p:spTree>
    <p:custDataLst>
      <p:tags r:id="rId1"/>
    </p:custDataLst>
    <p:extLst>
      <p:ext uri="{BB962C8B-B14F-4D97-AF65-F5344CB8AC3E}">
        <p14:creationId xmlns:p14="http://schemas.microsoft.com/office/powerpoint/2010/main" val="5800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A4CD65-AD79-41EA-8C60-79EEC850092A}"/>
              </a:ext>
            </a:extLst>
          </p:cNvPr>
          <p:cNvSpPr>
            <a:spLocks noGrp="1"/>
          </p:cNvSpPr>
          <p:nvPr>
            <p:ph sz="quarter" idx="13"/>
          </p:nvPr>
        </p:nvSpPr>
        <p:spPr>
          <a:xfrm>
            <a:off x="5584371" y="1703598"/>
            <a:ext cx="5721803" cy="4651522"/>
          </a:xfrm>
        </p:spPr>
        <p:txBody>
          <a:bodyPr/>
          <a:lstStyle/>
          <a:p>
            <a:r>
              <a:rPr lang="fr-FR" dirty="0"/>
              <a:t>Choisir la technologie HPC adéquate pour résoudre un problème le plus efficacement possible,</a:t>
            </a:r>
          </a:p>
          <a:p>
            <a:r>
              <a:rPr lang="fr-FR" dirty="0"/>
              <a:t>Produire, déboguer et évaluer un code exploitant les capacités de calcul SIMD d’un CPU et en évaluer l’efficacité,</a:t>
            </a:r>
          </a:p>
          <a:p>
            <a:r>
              <a:rPr lang="fr-FR" dirty="0"/>
              <a:t>Produire, déboguer et évaluer un code utilisant des directives OpenMP afin d’utiliser tous les cœurs d’un CPU</a:t>
            </a:r>
          </a:p>
          <a:p>
            <a:r>
              <a:rPr lang="fr-FR" dirty="0"/>
              <a:t>Produire, déboguer et évaluer un code massivement parallèle avec la technologie CUDA permettant de tirer parti de la puissance de calcul des GPU,</a:t>
            </a:r>
          </a:p>
          <a:p>
            <a:r>
              <a:rPr lang="fr-FR" dirty="0"/>
              <a:t>Maitriser un environnement de développement HPC sous Windows</a:t>
            </a:r>
          </a:p>
          <a:p>
            <a:endParaRPr lang="fr-FR" dirty="0"/>
          </a:p>
          <a:p>
            <a:endParaRPr lang="fr-FR" dirty="0"/>
          </a:p>
        </p:txBody>
      </p:sp>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p:txBody>
          <a:bodyPr/>
          <a:lstStyle/>
          <a:p>
            <a:r>
              <a:rPr lang="fr-FR"/>
              <a:t>LES OBJECTIFS </a:t>
            </a:r>
          </a:p>
        </p:txBody>
      </p:sp>
      <p:sp>
        <p:nvSpPr>
          <p:cNvPr id="4" name="Espace réservé du texte 3">
            <a:extLst>
              <a:ext uri="{FF2B5EF4-FFF2-40B4-BE49-F238E27FC236}">
                <a16:creationId xmlns:a16="http://schemas.microsoft.com/office/drawing/2014/main" id="{393E0926-7421-4803-8A7E-70AABC043937}"/>
              </a:ext>
            </a:extLst>
          </p:cNvPr>
          <p:cNvSpPr>
            <a:spLocks noGrp="1"/>
          </p:cNvSpPr>
          <p:nvPr>
            <p:ph type="body" sz="quarter" idx="10"/>
          </p:nvPr>
        </p:nvSpPr>
        <p:spPr>
          <a:xfrm>
            <a:off x="5584371" y="1179760"/>
            <a:ext cx="6104844" cy="392243"/>
          </a:xfrm>
        </p:spPr>
        <p:txBody>
          <a:bodyPr/>
          <a:lstStyle/>
          <a:p>
            <a:r>
              <a:rPr lang="fr-FR"/>
              <a:t>À l’issue de la formation vous serez capable de :</a:t>
            </a:r>
          </a:p>
        </p:txBody>
      </p:sp>
      <p:pic>
        <p:nvPicPr>
          <p:cNvPr id="2050" name="Picture 2" descr="Vecteur gratuit ciblage, orientation vers les résultats, réalisation des objectifs. stratégie d'entreprise, réalisation de l'objectif, poursuite d'objectifs. homme d'affaires, personnage de dessin animé entrepreneur.">
            <a:extLst>
              <a:ext uri="{FF2B5EF4-FFF2-40B4-BE49-F238E27FC236}">
                <a16:creationId xmlns:a16="http://schemas.microsoft.com/office/drawing/2014/main" id="{97009BF1-9121-4EE6-8D10-64361372C6BC}"/>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saturation sat="66000"/>
                    </a14:imgEffect>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885826" y="1375881"/>
            <a:ext cx="3533774" cy="345077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2">
            <a:extLst>
              <a:ext uri="{FF2B5EF4-FFF2-40B4-BE49-F238E27FC236}">
                <a16:creationId xmlns:a16="http://schemas.microsoft.com/office/drawing/2014/main" id="{AEA2EFEC-DED8-4934-B407-BAD18935EC84}"/>
              </a:ext>
            </a:extLst>
          </p:cNvPr>
          <p:cNvSpPr txBox="1">
            <a:spLocks/>
          </p:cNvSpPr>
          <p:nvPr/>
        </p:nvSpPr>
        <p:spPr>
          <a:xfrm>
            <a:off x="1136476" y="5614807"/>
            <a:ext cx="3087180" cy="353725"/>
          </a:xfrm>
          <a:prstGeom prst="rect">
            <a:avLst/>
          </a:prstGeom>
          <a:noFill/>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rgbClr val="009CB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fr-FR" sz="1600">
                <a:solidFill>
                  <a:srgbClr val="4B2882"/>
                </a:solidFill>
              </a:rPr>
              <a:t>De nombreux exemples concrets : partagez les vôtres !</a:t>
            </a:r>
          </a:p>
        </p:txBody>
      </p:sp>
      <p:pic>
        <p:nvPicPr>
          <p:cNvPr id="7" name="Image 6">
            <a:extLst>
              <a:ext uri="{FF2B5EF4-FFF2-40B4-BE49-F238E27FC236}">
                <a16:creationId xmlns:a16="http://schemas.microsoft.com/office/drawing/2014/main" id="{C3F111AB-1AF9-49D1-B02E-142C425695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7829" y="5519752"/>
            <a:ext cx="548647" cy="548647"/>
          </a:xfrm>
          <a:prstGeom prst="rect">
            <a:avLst/>
          </a:prstGeom>
          <a:solidFill>
            <a:schemeClr val="bg1"/>
          </a:solidFill>
        </p:spPr>
      </p:pic>
      <p:pic>
        <p:nvPicPr>
          <p:cNvPr id="5" name="Image 4">
            <a:extLst>
              <a:ext uri="{FF2B5EF4-FFF2-40B4-BE49-F238E27FC236}">
                <a16:creationId xmlns:a16="http://schemas.microsoft.com/office/drawing/2014/main" id="{4A9E3564-424B-AAA8-CFB0-BF74222E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742" y="5791669"/>
            <a:ext cx="668162" cy="689716"/>
          </a:xfrm>
          <a:prstGeom prst="rect">
            <a:avLst/>
          </a:prstGeom>
        </p:spPr>
      </p:pic>
      <p:pic>
        <p:nvPicPr>
          <p:cNvPr id="9" name="Image 8">
            <a:extLst>
              <a:ext uri="{FF2B5EF4-FFF2-40B4-BE49-F238E27FC236}">
                <a16:creationId xmlns:a16="http://schemas.microsoft.com/office/drawing/2014/main" id="{1F00A1C9-044F-69A7-C7EF-80422DB94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1640" y="5944935"/>
            <a:ext cx="1501129" cy="393997"/>
          </a:xfrm>
          <a:prstGeom prst="rect">
            <a:avLst/>
          </a:prstGeom>
        </p:spPr>
      </p:pic>
      <p:pic>
        <p:nvPicPr>
          <p:cNvPr id="10" name="Image 9">
            <a:extLst>
              <a:ext uri="{FF2B5EF4-FFF2-40B4-BE49-F238E27FC236}">
                <a16:creationId xmlns:a16="http://schemas.microsoft.com/office/drawing/2014/main" id="{FFE4BBC9-7EA2-6745-178A-15B292BA5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0574" y="5235835"/>
            <a:ext cx="3199823" cy="1801382"/>
          </a:xfrm>
          <a:prstGeom prst="rect">
            <a:avLst/>
          </a:prstGeom>
        </p:spPr>
      </p:pic>
      <p:pic>
        <p:nvPicPr>
          <p:cNvPr id="11" name="Image 10">
            <a:extLst>
              <a:ext uri="{FF2B5EF4-FFF2-40B4-BE49-F238E27FC236}">
                <a16:creationId xmlns:a16="http://schemas.microsoft.com/office/drawing/2014/main" id="{63C78DC1-8C4D-0B92-8586-AE5F8366D8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2043" y="5868048"/>
            <a:ext cx="746962" cy="547772"/>
          </a:xfrm>
          <a:prstGeom prst="rect">
            <a:avLst/>
          </a:prstGeom>
        </p:spPr>
      </p:pic>
      <p:pic>
        <p:nvPicPr>
          <p:cNvPr id="13" name="Image 12" descr="Une image contenant Graphique, cercle, symbole, capture d’écran&#10;&#10;Description générée automatiquement">
            <a:extLst>
              <a:ext uri="{FF2B5EF4-FFF2-40B4-BE49-F238E27FC236}">
                <a16:creationId xmlns:a16="http://schemas.microsoft.com/office/drawing/2014/main" id="{49F746F5-4438-9EFC-3A91-7C1FF37D5F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8902" y="5739320"/>
            <a:ext cx="706930" cy="794413"/>
          </a:xfrm>
          <a:prstGeom prst="rect">
            <a:avLst/>
          </a:prstGeom>
        </p:spPr>
      </p:pic>
    </p:spTree>
    <p:custDataLst>
      <p:tags r:id="rId1"/>
    </p:custDataLst>
    <p:extLst>
      <p:ext uri="{BB962C8B-B14F-4D97-AF65-F5344CB8AC3E}">
        <p14:creationId xmlns:p14="http://schemas.microsoft.com/office/powerpoint/2010/main" val="357979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5A4CD65-AD79-41EA-8C60-79EEC850092A}"/>
              </a:ext>
            </a:extLst>
          </p:cNvPr>
          <p:cNvSpPr>
            <a:spLocks noGrp="1"/>
          </p:cNvSpPr>
          <p:nvPr>
            <p:ph sz="quarter" idx="13"/>
          </p:nvPr>
        </p:nvSpPr>
        <p:spPr>
          <a:xfrm>
            <a:off x="5584371" y="1703598"/>
            <a:ext cx="5721803" cy="4651522"/>
          </a:xfrm>
        </p:spPr>
        <p:txBody>
          <a:bodyPr/>
          <a:lstStyle/>
          <a:p>
            <a:r>
              <a:rPr lang="fr-FR" dirty="0"/>
              <a:t>Choisir la technologie HPC adéquate pour résoudre un problème le plus efficacement possible,</a:t>
            </a:r>
          </a:p>
          <a:p>
            <a:r>
              <a:rPr lang="fr-FR" dirty="0"/>
              <a:t>Produire, déboguer et évaluer un code exploitant les capacités de calcul SIMD d’un CPU et en évaluer l’efficacité,</a:t>
            </a:r>
          </a:p>
          <a:p>
            <a:r>
              <a:rPr lang="fr-FR" dirty="0"/>
              <a:t>Produire, déboguer et évaluer un code utilisant des directives OpenMP afin d’utiliser tous les cœurs d’un CPU</a:t>
            </a:r>
          </a:p>
          <a:p>
            <a:r>
              <a:rPr lang="fr-FR" dirty="0"/>
              <a:t>Produire, déboguer et évaluer un code massivement parallèle avec la technologie CUDA permettant de tirer parti de la puissance de calcul des GPU,</a:t>
            </a:r>
          </a:p>
          <a:p>
            <a:r>
              <a:rPr lang="fr-FR" dirty="0"/>
              <a:t>Maitriser un environnement de développement HPC sous Windows</a:t>
            </a:r>
          </a:p>
          <a:p>
            <a:endParaRPr lang="fr-FR" dirty="0"/>
          </a:p>
          <a:p>
            <a:endParaRPr lang="fr-FR" dirty="0"/>
          </a:p>
        </p:txBody>
      </p:sp>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p:txBody>
          <a:bodyPr/>
          <a:lstStyle/>
          <a:p>
            <a:r>
              <a:rPr lang="fr-FR"/>
              <a:t>LES OBJECTIFS </a:t>
            </a:r>
          </a:p>
        </p:txBody>
      </p:sp>
      <p:sp>
        <p:nvSpPr>
          <p:cNvPr id="4" name="Espace réservé du texte 3">
            <a:extLst>
              <a:ext uri="{FF2B5EF4-FFF2-40B4-BE49-F238E27FC236}">
                <a16:creationId xmlns:a16="http://schemas.microsoft.com/office/drawing/2014/main" id="{393E0926-7421-4803-8A7E-70AABC043937}"/>
              </a:ext>
            </a:extLst>
          </p:cNvPr>
          <p:cNvSpPr>
            <a:spLocks noGrp="1"/>
          </p:cNvSpPr>
          <p:nvPr>
            <p:ph type="body" sz="quarter" idx="10"/>
          </p:nvPr>
        </p:nvSpPr>
        <p:spPr>
          <a:xfrm>
            <a:off x="5584371" y="1179760"/>
            <a:ext cx="6104844" cy="392243"/>
          </a:xfrm>
        </p:spPr>
        <p:txBody>
          <a:bodyPr/>
          <a:lstStyle/>
          <a:p>
            <a:r>
              <a:rPr lang="fr-FR"/>
              <a:t>À l’issue de la formation vous serez capable de :</a:t>
            </a:r>
          </a:p>
        </p:txBody>
      </p:sp>
      <p:pic>
        <p:nvPicPr>
          <p:cNvPr id="2050" name="Picture 2" descr="Vecteur gratuit ciblage, orientation vers les résultats, réalisation des objectifs. stratégie d'entreprise, réalisation de l'objectif, poursuite d'objectifs. homme d'affaires, personnage de dessin animé entrepreneur.">
            <a:extLst>
              <a:ext uri="{FF2B5EF4-FFF2-40B4-BE49-F238E27FC236}">
                <a16:creationId xmlns:a16="http://schemas.microsoft.com/office/drawing/2014/main" id="{97009BF1-9121-4EE6-8D10-64361372C6BC}"/>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saturation sat="66000"/>
                    </a14:imgEffect>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885826" y="1375881"/>
            <a:ext cx="3533774" cy="3450771"/>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texte 2">
            <a:extLst>
              <a:ext uri="{FF2B5EF4-FFF2-40B4-BE49-F238E27FC236}">
                <a16:creationId xmlns:a16="http://schemas.microsoft.com/office/drawing/2014/main" id="{AEA2EFEC-DED8-4934-B407-BAD18935EC84}"/>
              </a:ext>
            </a:extLst>
          </p:cNvPr>
          <p:cNvSpPr txBox="1">
            <a:spLocks/>
          </p:cNvSpPr>
          <p:nvPr/>
        </p:nvSpPr>
        <p:spPr>
          <a:xfrm>
            <a:off x="1136476" y="5614807"/>
            <a:ext cx="3087180" cy="353725"/>
          </a:xfrm>
          <a:prstGeom prst="rect">
            <a:avLst/>
          </a:prstGeom>
          <a:noFill/>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rgbClr val="009CB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fr-FR" sz="1600">
                <a:solidFill>
                  <a:srgbClr val="4B2882"/>
                </a:solidFill>
              </a:rPr>
              <a:t>De nombreux exemples concrets : partagez les vôtres !</a:t>
            </a:r>
          </a:p>
        </p:txBody>
      </p:sp>
      <p:pic>
        <p:nvPicPr>
          <p:cNvPr id="7" name="Image 6">
            <a:extLst>
              <a:ext uri="{FF2B5EF4-FFF2-40B4-BE49-F238E27FC236}">
                <a16:creationId xmlns:a16="http://schemas.microsoft.com/office/drawing/2014/main" id="{C3F111AB-1AF9-49D1-B02E-142C425695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7829" y="5519752"/>
            <a:ext cx="548647" cy="548647"/>
          </a:xfrm>
          <a:prstGeom prst="rect">
            <a:avLst/>
          </a:prstGeom>
          <a:solidFill>
            <a:schemeClr val="bg1"/>
          </a:solidFill>
        </p:spPr>
      </p:pic>
      <p:pic>
        <p:nvPicPr>
          <p:cNvPr id="5" name="Image 4">
            <a:extLst>
              <a:ext uri="{FF2B5EF4-FFF2-40B4-BE49-F238E27FC236}">
                <a16:creationId xmlns:a16="http://schemas.microsoft.com/office/drawing/2014/main" id="{4A9E3564-424B-AAA8-CFB0-BF74222EAC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742" y="5791669"/>
            <a:ext cx="668162" cy="689716"/>
          </a:xfrm>
          <a:prstGeom prst="rect">
            <a:avLst/>
          </a:prstGeom>
        </p:spPr>
      </p:pic>
      <p:pic>
        <p:nvPicPr>
          <p:cNvPr id="9" name="Image 8">
            <a:extLst>
              <a:ext uri="{FF2B5EF4-FFF2-40B4-BE49-F238E27FC236}">
                <a16:creationId xmlns:a16="http://schemas.microsoft.com/office/drawing/2014/main" id="{1F00A1C9-044F-69A7-C7EF-80422DB942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1640" y="5944935"/>
            <a:ext cx="1501129" cy="393997"/>
          </a:xfrm>
          <a:prstGeom prst="rect">
            <a:avLst/>
          </a:prstGeom>
        </p:spPr>
      </p:pic>
      <p:pic>
        <p:nvPicPr>
          <p:cNvPr id="10" name="Image 9">
            <a:extLst>
              <a:ext uri="{FF2B5EF4-FFF2-40B4-BE49-F238E27FC236}">
                <a16:creationId xmlns:a16="http://schemas.microsoft.com/office/drawing/2014/main" id="{FFE4BBC9-7EA2-6745-178A-15B292BA5A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60574" y="5235835"/>
            <a:ext cx="3199823" cy="1801382"/>
          </a:xfrm>
          <a:prstGeom prst="rect">
            <a:avLst/>
          </a:prstGeom>
        </p:spPr>
      </p:pic>
      <p:pic>
        <p:nvPicPr>
          <p:cNvPr id="11" name="Image 10">
            <a:extLst>
              <a:ext uri="{FF2B5EF4-FFF2-40B4-BE49-F238E27FC236}">
                <a16:creationId xmlns:a16="http://schemas.microsoft.com/office/drawing/2014/main" id="{63C78DC1-8C4D-0B92-8586-AE5F8366D8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82043" y="5868048"/>
            <a:ext cx="746962" cy="547772"/>
          </a:xfrm>
          <a:prstGeom prst="rect">
            <a:avLst/>
          </a:prstGeom>
        </p:spPr>
      </p:pic>
      <p:pic>
        <p:nvPicPr>
          <p:cNvPr id="13" name="Image 12" descr="Une image contenant Graphique, cercle, symbole, capture d’écran&#10;&#10;Description générée automatiquement">
            <a:extLst>
              <a:ext uri="{FF2B5EF4-FFF2-40B4-BE49-F238E27FC236}">
                <a16:creationId xmlns:a16="http://schemas.microsoft.com/office/drawing/2014/main" id="{49F746F5-4438-9EFC-3A91-7C1FF37D5F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08902" y="5739320"/>
            <a:ext cx="706930" cy="794413"/>
          </a:xfrm>
          <a:prstGeom prst="rect">
            <a:avLst/>
          </a:prstGeom>
        </p:spPr>
      </p:pic>
      <p:sp>
        <p:nvSpPr>
          <p:cNvPr id="8" name="Rectangle 7">
            <a:extLst>
              <a:ext uri="{FF2B5EF4-FFF2-40B4-BE49-F238E27FC236}">
                <a16:creationId xmlns:a16="http://schemas.microsoft.com/office/drawing/2014/main" id="{10A2901B-DB4B-FC01-CE6C-491C8A77CF2E}"/>
              </a:ext>
            </a:extLst>
          </p:cNvPr>
          <p:cNvSpPr/>
          <p:nvPr/>
        </p:nvSpPr>
        <p:spPr>
          <a:xfrm>
            <a:off x="-88777" y="0"/>
            <a:ext cx="12280777" cy="6858000"/>
          </a:xfrm>
          <a:prstGeom prst="rect">
            <a:avLst/>
          </a:prstGeom>
          <a:solidFill>
            <a:schemeClr val="accent1">
              <a:alpha val="8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7200" dirty="0"/>
              <a:t>RÉPONDRE À VOS QUESTIONS</a:t>
            </a:r>
          </a:p>
        </p:txBody>
      </p:sp>
    </p:spTree>
    <p:custDataLst>
      <p:tags r:id="rId1"/>
    </p:custDataLst>
    <p:extLst>
      <p:ext uri="{BB962C8B-B14F-4D97-AF65-F5344CB8AC3E}">
        <p14:creationId xmlns:p14="http://schemas.microsoft.com/office/powerpoint/2010/main" val="220875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9A9374-1C4E-4006-9A44-BEBEB68DB469}"/>
              </a:ext>
            </a:extLst>
          </p:cNvPr>
          <p:cNvSpPr>
            <a:spLocks noGrp="1"/>
          </p:cNvSpPr>
          <p:nvPr>
            <p:ph type="title"/>
          </p:nvPr>
        </p:nvSpPr>
        <p:spPr/>
        <p:txBody>
          <a:bodyPr/>
          <a:lstStyle/>
          <a:p>
            <a:r>
              <a:rPr lang="fr-FR" sz="3200"/>
              <a:t>SOMMAIRE</a:t>
            </a:r>
          </a:p>
        </p:txBody>
      </p:sp>
      <p:sp>
        <p:nvSpPr>
          <p:cNvPr id="8" name="Espace réservé du contenu 7">
            <a:extLst>
              <a:ext uri="{FF2B5EF4-FFF2-40B4-BE49-F238E27FC236}">
                <a16:creationId xmlns:a16="http://schemas.microsoft.com/office/drawing/2014/main" id="{8D17F7EB-C35A-428F-ACDC-0E2CD2B23B29}"/>
              </a:ext>
            </a:extLst>
          </p:cNvPr>
          <p:cNvSpPr>
            <a:spLocks noGrp="1"/>
          </p:cNvSpPr>
          <p:nvPr>
            <p:ph sz="quarter" idx="13"/>
          </p:nvPr>
        </p:nvSpPr>
        <p:spPr>
          <a:xfrm>
            <a:off x="6377131" y="1571311"/>
            <a:ext cx="5162550" cy="5035126"/>
          </a:xfrm>
        </p:spPr>
        <p:txBody>
          <a:bodyPr/>
          <a:lstStyle/>
          <a:p>
            <a:pPr marL="358775" indent="-358775">
              <a:buClr>
                <a:srgbClr val="006085"/>
              </a:buClr>
              <a:buFont typeface="Wingdings 3" panose="05040102010807070707" pitchFamily="18" charset="2"/>
              <a:buChar char=""/>
            </a:pPr>
            <a:r>
              <a:rPr lang="fr-FR" b="1" dirty="0">
                <a:solidFill>
                  <a:srgbClr val="006085"/>
                </a:solidFill>
              </a:rPr>
              <a:t>Vectorisation SIMD automatique de code</a:t>
            </a:r>
          </a:p>
          <a:p>
            <a:pPr marL="358775" indent="-358775">
              <a:buClr>
                <a:srgbClr val="006085"/>
              </a:buClr>
              <a:buFont typeface="Wingdings 3" panose="05040102010807070707" pitchFamily="18" charset="2"/>
              <a:buChar char=""/>
            </a:pPr>
            <a:r>
              <a:rPr lang="fr-FR" b="1" dirty="0">
                <a:solidFill>
                  <a:srgbClr val="006085"/>
                </a:solidFill>
              </a:rPr>
              <a:t>Vectorisation SIMD manuelle de code</a:t>
            </a:r>
          </a:p>
          <a:p>
            <a:pPr marL="358775" indent="-358775">
              <a:buClr>
                <a:srgbClr val="006085"/>
              </a:buClr>
              <a:buFont typeface="Wingdings 3" panose="05040102010807070707" pitchFamily="18" charset="2"/>
              <a:buChar char=""/>
            </a:pPr>
            <a:r>
              <a:rPr lang="fr-FR" b="1" dirty="0">
                <a:solidFill>
                  <a:srgbClr val="006085"/>
                </a:solidFill>
              </a:rPr>
              <a:t>Vectorisation via </a:t>
            </a:r>
            <a:r>
              <a:rPr lang="fr-FR" b="1" dirty="0" err="1">
                <a:solidFill>
                  <a:srgbClr val="006085"/>
                </a:solidFill>
              </a:rPr>
              <a:t>wrapper</a:t>
            </a:r>
            <a:endParaRPr lang="fr-FR" b="1"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OpenMP </a:t>
            </a:r>
          </a:p>
          <a:p>
            <a:pPr marL="358775" indent="-358775">
              <a:buClr>
                <a:srgbClr val="006085"/>
              </a:buClr>
              <a:buFont typeface="Wingdings 3" panose="05040102010807070707" pitchFamily="18" charset="2"/>
              <a:buChar char=""/>
            </a:pPr>
            <a:r>
              <a:rPr lang="fr-FR" b="1" dirty="0" err="1">
                <a:solidFill>
                  <a:srgbClr val="006085"/>
                </a:solidFill>
              </a:rPr>
              <a:t>Parallel</a:t>
            </a:r>
            <a:r>
              <a:rPr lang="fr-FR" b="1" dirty="0">
                <a:solidFill>
                  <a:srgbClr val="006085"/>
                </a:solidFill>
              </a:rPr>
              <a:t> STL</a:t>
            </a:r>
          </a:p>
          <a:p>
            <a:pPr marL="358775" indent="-358775">
              <a:buClr>
                <a:srgbClr val="006085"/>
              </a:buClr>
              <a:buFont typeface="Wingdings 3" panose="05040102010807070707" pitchFamily="18" charset="2"/>
              <a:buChar char=""/>
            </a:pPr>
            <a:endParaRPr lang="fr-FR" b="1"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CUDA – intro</a:t>
            </a:r>
          </a:p>
          <a:p>
            <a:pPr marL="358775" indent="-358775">
              <a:buClr>
                <a:srgbClr val="006085"/>
              </a:buClr>
              <a:buFont typeface="Wingdings 3" panose="05040102010807070707" pitchFamily="18" charset="2"/>
              <a:buChar char=""/>
            </a:pPr>
            <a:r>
              <a:rPr lang="fr-FR" b="1" dirty="0">
                <a:solidFill>
                  <a:srgbClr val="006085"/>
                </a:solidFill>
              </a:rPr>
              <a:t>CUDA – Créer un projet</a:t>
            </a:r>
          </a:p>
          <a:p>
            <a:pPr marL="358775" indent="-358775">
              <a:buClr>
                <a:srgbClr val="006085"/>
              </a:buClr>
              <a:buFont typeface="Wingdings 3" panose="05040102010807070707" pitchFamily="18" charset="2"/>
              <a:buChar char=""/>
            </a:pPr>
            <a:r>
              <a:rPr lang="fr-FR" b="1" dirty="0">
                <a:solidFill>
                  <a:srgbClr val="006085"/>
                </a:solidFill>
              </a:rPr>
              <a:t>CUDA – Architecture</a:t>
            </a:r>
            <a:endParaRPr lang="fr-FR" dirty="0">
              <a:solidFill>
                <a:srgbClr val="006085"/>
              </a:solidFill>
            </a:endParaRPr>
          </a:p>
          <a:p>
            <a:pPr marL="358775" indent="-358775">
              <a:buClr>
                <a:srgbClr val="006085"/>
              </a:buClr>
              <a:buFont typeface="Wingdings 3" panose="05040102010807070707" pitchFamily="18" charset="2"/>
              <a:buChar char=""/>
            </a:pPr>
            <a:r>
              <a:rPr lang="fr-FR" b="1" dirty="0">
                <a:solidFill>
                  <a:srgbClr val="006085"/>
                </a:solidFill>
              </a:rPr>
              <a:t>CUDA – Calcul 2D</a:t>
            </a:r>
          </a:p>
          <a:p>
            <a:pPr marL="358775" indent="-358775">
              <a:buClr>
                <a:srgbClr val="006085"/>
              </a:buClr>
              <a:buFont typeface="Wingdings 3" panose="05040102010807070707" pitchFamily="18" charset="2"/>
              <a:buChar char=""/>
            </a:pPr>
            <a:r>
              <a:rPr lang="fr-FR" b="1" dirty="0">
                <a:solidFill>
                  <a:srgbClr val="006085"/>
                </a:solidFill>
              </a:rPr>
              <a:t>CUDA – </a:t>
            </a:r>
            <a:r>
              <a:rPr lang="fr-FR" b="1" dirty="0" err="1">
                <a:solidFill>
                  <a:srgbClr val="006085"/>
                </a:solidFill>
              </a:rPr>
              <a:t>Shared</a:t>
            </a:r>
            <a:r>
              <a:rPr lang="fr-FR" b="1" dirty="0">
                <a:solidFill>
                  <a:srgbClr val="006085"/>
                </a:solidFill>
              </a:rPr>
              <a:t> Memory</a:t>
            </a:r>
          </a:p>
          <a:p>
            <a:pPr marL="358775" indent="-358775">
              <a:buClr>
                <a:srgbClr val="006085"/>
              </a:buClr>
              <a:buFont typeface="Wingdings 3" panose="05040102010807070707" pitchFamily="18" charset="2"/>
              <a:buChar char=""/>
            </a:pPr>
            <a:r>
              <a:rPr lang="fr-FR" b="1" dirty="0">
                <a:solidFill>
                  <a:srgbClr val="006085"/>
                </a:solidFill>
              </a:rPr>
              <a:t>CUDA – </a:t>
            </a:r>
            <a:r>
              <a:rPr lang="fr-FR" b="1" dirty="0" err="1">
                <a:solidFill>
                  <a:srgbClr val="006085"/>
                </a:solidFill>
              </a:rPr>
              <a:t>Debogger</a:t>
            </a:r>
            <a:endParaRPr lang="fr-FR" b="1" dirty="0">
              <a:solidFill>
                <a:srgbClr val="006085"/>
              </a:solidFill>
            </a:endParaRPr>
          </a:p>
          <a:p>
            <a:pPr marL="358775" indent="-358775">
              <a:buClr>
                <a:srgbClr val="006085"/>
              </a:buClr>
              <a:buFont typeface="Wingdings 3" panose="05040102010807070707" pitchFamily="18" charset="2"/>
              <a:buChar char=""/>
            </a:pPr>
            <a:endParaRPr lang="fr-FR" dirty="0">
              <a:solidFill>
                <a:srgbClr val="006085"/>
              </a:solidFill>
            </a:endParaRPr>
          </a:p>
        </p:txBody>
      </p:sp>
      <p:sp>
        <p:nvSpPr>
          <p:cNvPr id="10" name="Rectangle : avec coin arrondi 9">
            <a:extLst>
              <a:ext uri="{FF2B5EF4-FFF2-40B4-BE49-F238E27FC236}">
                <a16:creationId xmlns:a16="http://schemas.microsoft.com/office/drawing/2014/main" id="{9E124BA2-7455-4CE5-9A91-AA546FC633AE}"/>
              </a:ext>
            </a:extLst>
          </p:cNvPr>
          <p:cNvSpPr/>
          <p:nvPr/>
        </p:nvSpPr>
        <p:spPr>
          <a:xfrm>
            <a:off x="5133987" y="1402231"/>
            <a:ext cx="5796095" cy="1918241"/>
          </a:xfrm>
          <a:prstGeom prst="round1Rect">
            <a:avLst/>
          </a:prstGeom>
          <a:noFill/>
          <a:ln w="28575">
            <a:solidFill>
              <a:srgbClr val="FEC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avec coin arrondi 10">
            <a:extLst>
              <a:ext uri="{FF2B5EF4-FFF2-40B4-BE49-F238E27FC236}">
                <a16:creationId xmlns:a16="http://schemas.microsoft.com/office/drawing/2014/main" id="{CAEC23A3-AB79-44AB-8C2E-C4215DA8790C}"/>
              </a:ext>
            </a:extLst>
          </p:cNvPr>
          <p:cNvSpPr/>
          <p:nvPr/>
        </p:nvSpPr>
        <p:spPr>
          <a:xfrm>
            <a:off x="5133987" y="3537527"/>
            <a:ext cx="5796095" cy="2244437"/>
          </a:xfrm>
          <a:prstGeom prst="round1Rect">
            <a:avLst/>
          </a:prstGeom>
          <a:noFill/>
          <a:ln w="28575">
            <a:solidFill>
              <a:srgbClr val="60B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texte 6">
            <a:extLst>
              <a:ext uri="{FF2B5EF4-FFF2-40B4-BE49-F238E27FC236}">
                <a16:creationId xmlns:a16="http://schemas.microsoft.com/office/drawing/2014/main" id="{5E51FDCE-27C8-488F-843F-64CB91CC615F}"/>
              </a:ext>
            </a:extLst>
          </p:cNvPr>
          <p:cNvSpPr txBox="1">
            <a:spLocks/>
          </p:cNvSpPr>
          <p:nvPr/>
        </p:nvSpPr>
        <p:spPr>
          <a:xfrm>
            <a:off x="4809987" y="4335745"/>
            <a:ext cx="648000" cy="648000"/>
          </a:xfrm>
          <a:prstGeom prst="flowChartConnector">
            <a:avLst/>
          </a:prstGeom>
          <a:solidFill>
            <a:srgbClr val="60BB9B"/>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latin typeface="Arial Black" panose="020B0A04020102020204" pitchFamily="34" charset="0"/>
              </a:rPr>
              <a:t>J2</a:t>
            </a:r>
          </a:p>
        </p:txBody>
      </p:sp>
      <p:sp>
        <p:nvSpPr>
          <p:cNvPr id="7" name="Espace réservé du texte 6">
            <a:extLst>
              <a:ext uri="{FF2B5EF4-FFF2-40B4-BE49-F238E27FC236}">
                <a16:creationId xmlns:a16="http://schemas.microsoft.com/office/drawing/2014/main" id="{5762264B-1093-4296-8647-097EBEFC242F}"/>
              </a:ext>
            </a:extLst>
          </p:cNvPr>
          <p:cNvSpPr>
            <a:spLocks noGrp="1"/>
          </p:cNvSpPr>
          <p:nvPr>
            <p:ph type="body" sz="quarter" idx="12"/>
          </p:nvPr>
        </p:nvSpPr>
        <p:spPr>
          <a:xfrm>
            <a:off x="4809987" y="1992632"/>
            <a:ext cx="648000" cy="648000"/>
          </a:xfrm>
          <a:prstGeom prst="flowChartConnector">
            <a:avLst/>
          </a:prstGeom>
          <a:solidFill>
            <a:srgbClr val="FECD50"/>
          </a:solidFill>
        </p:spPr>
        <p:txBody>
          <a:bodyPr anchor="ctr"/>
          <a:lstStyle/>
          <a:p>
            <a:r>
              <a:rPr lang="fr-FR">
                <a:latin typeface="Arial Black" panose="020B0A04020102020204" pitchFamily="34" charset="0"/>
              </a:rPr>
              <a:t>J1</a:t>
            </a:r>
          </a:p>
        </p:txBody>
      </p:sp>
    </p:spTree>
    <p:extLst>
      <p:ext uri="{BB962C8B-B14F-4D97-AF65-F5344CB8AC3E}">
        <p14:creationId xmlns:p14="http://schemas.microsoft.com/office/powerpoint/2010/main" val="218863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C6A22-A22F-427F-A460-1AEEC736B171}"/>
              </a:ext>
            </a:extLst>
          </p:cNvPr>
          <p:cNvSpPr>
            <a:spLocks noGrp="1"/>
          </p:cNvSpPr>
          <p:nvPr>
            <p:ph type="title"/>
          </p:nvPr>
        </p:nvSpPr>
        <p:spPr>
          <a:xfrm>
            <a:off x="6601537" y="832693"/>
            <a:ext cx="5144221" cy="846247"/>
          </a:xfrm>
        </p:spPr>
        <p:txBody>
          <a:bodyPr/>
          <a:lstStyle/>
          <a:p>
            <a:r>
              <a:rPr lang="fr-FR" sz="2800">
                <a:solidFill>
                  <a:srgbClr val="009CBC"/>
                </a:solidFill>
              </a:rPr>
              <a:t>Les règles de vie durant la session</a:t>
            </a:r>
          </a:p>
        </p:txBody>
      </p:sp>
      <p:sp>
        <p:nvSpPr>
          <p:cNvPr id="4" name="ZoneTexte 3">
            <a:extLst>
              <a:ext uri="{FF2B5EF4-FFF2-40B4-BE49-F238E27FC236}">
                <a16:creationId xmlns:a16="http://schemas.microsoft.com/office/drawing/2014/main" id="{47F5027F-65FA-4A2B-8FF8-10A1344E123A}"/>
              </a:ext>
            </a:extLst>
          </p:cNvPr>
          <p:cNvSpPr txBox="1"/>
          <p:nvPr/>
        </p:nvSpPr>
        <p:spPr>
          <a:xfrm>
            <a:off x="505393" y="539659"/>
            <a:ext cx="5144221" cy="5601533"/>
          </a:xfrm>
          <a:prstGeom prst="rect">
            <a:avLst/>
          </a:prstGeom>
          <a:noFill/>
        </p:spPr>
        <p:txBody>
          <a:bodyPr wrap="square" rtlCol="0">
            <a:spAutoFit/>
          </a:bodyPr>
          <a:lstStyle/>
          <a:p>
            <a:pPr algn="ctr"/>
            <a:r>
              <a:rPr lang="fr-FR" sz="6600" b="1" dirty="0">
                <a:solidFill>
                  <a:schemeClr val="bg1"/>
                </a:solidFill>
              </a:rPr>
              <a:t>BIENVENUE !</a:t>
            </a:r>
          </a:p>
          <a:p>
            <a:pPr algn="ctr"/>
            <a:endParaRPr lang="fr-FR" sz="4000" dirty="0">
              <a:solidFill>
                <a:schemeClr val="bg1"/>
              </a:solidFill>
            </a:endParaRPr>
          </a:p>
          <a:p>
            <a:pPr algn="ctr"/>
            <a:endParaRPr lang="fr-FR" dirty="0">
              <a:solidFill>
                <a:schemeClr val="bg1"/>
              </a:solidFill>
            </a:endParaRPr>
          </a:p>
          <a:p>
            <a:pPr algn="ctr"/>
            <a:r>
              <a:rPr lang="fr-FR" sz="2800" u="sng" dirty="0">
                <a:solidFill>
                  <a:schemeClr val="bg1"/>
                </a:solidFill>
              </a:rPr>
              <a:t>Les horaires :</a:t>
            </a:r>
          </a:p>
          <a:p>
            <a:pPr algn="ctr"/>
            <a:endParaRPr lang="fr-FR" sz="2800" b="1" dirty="0">
              <a:solidFill>
                <a:schemeClr val="bg1"/>
              </a:solidFill>
            </a:endParaRPr>
          </a:p>
          <a:p>
            <a:pPr algn="ctr"/>
            <a:r>
              <a:rPr lang="fr-FR" sz="2800" dirty="0">
                <a:solidFill>
                  <a:schemeClr val="bg1"/>
                </a:solidFill>
              </a:rPr>
              <a:t>9h à 12h30</a:t>
            </a:r>
          </a:p>
          <a:p>
            <a:pPr algn="ctr"/>
            <a:r>
              <a:rPr lang="fr-FR" sz="2000" i="1" dirty="0">
                <a:solidFill>
                  <a:schemeClr val="bg1"/>
                </a:solidFill>
              </a:rPr>
              <a:t>15min vers 10h30</a:t>
            </a:r>
          </a:p>
          <a:p>
            <a:pPr algn="ctr"/>
            <a:r>
              <a:rPr lang="fr-FR" sz="2400" i="1" dirty="0">
                <a:solidFill>
                  <a:schemeClr val="bg1"/>
                </a:solidFill>
              </a:rPr>
              <a:t>* * * * * * * </a:t>
            </a:r>
          </a:p>
          <a:p>
            <a:pPr algn="ctr"/>
            <a:r>
              <a:rPr lang="fr-FR" sz="2800" dirty="0">
                <a:solidFill>
                  <a:schemeClr val="bg1"/>
                </a:solidFill>
              </a:rPr>
              <a:t>déjeuner</a:t>
            </a:r>
          </a:p>
          <a:p>
            <a:pPr algn="ctr"/>
            <a:r>
              <a:rPr lang="fr-FR" sz="2800" i="1" dirty="0">
                <a:solidFill>
                  <a:schemeClr val="bg1"/>
                </a:solidFill>
              </a:rPr>
              <a:t>* * * * * * * </a:t>
            </a:r>
          </a:p>
          <a:p>
            <a:pPr algn="ctr"/>
            <a:r>
              <a:rPr lang="fr-FR" sz="2800" dirty="0">
                <a:solidFill>
                  <a:schemeClr val="bg1"/>
                </a:solidFill>
              </a:rPr>
              <a:t>13h30 à 17h30</a:t>
            </a:r>
          </a:p>
          <a:p>
            <a:pPr algn="ctr"/>
            <a:r>
              <a:rPr lang="fr-FR" sz="2000" i="1" dirty="0">
                <a:solidFill>
                  <a:schemeClr val="bg1"/>
                </a:solidFill>
              </a:rPr>
              <a:t>15min vers 15h30</a:t>
            </a:r>
          </a:p>
        </p:txBody>
      </p:sp>
      <p:pic>
        <p:nvPicPr>
          <p:cNvPr id="1028" name="Picture 4" descr="Vecteur gratuit icône d'ordinateur portable ouvert, illustration de dessin animé">
            <a:extLst>
              <a:ext uri="{FF2B5EF4-FFF2-40B4-BE49-F238E27FC236}">
                <a16:creationId xmlns:a16="http://schemas.microsoft.com/office/drawing/2014/main" id="{A9FCD48F-BCF2-4B1C-ADC9-81D9D7561082}"/>
              </a:ext>
            </a:extLst>
          </p:cNvPr>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808472" y="4403114"/>
            <a:ext cx="1638636" cy="1518929"/>
          </a:xfrm>
          <a:prstGeom prst="flowChartConnector">
            <a:avLst/>
          </a:prstGeom>
          <a:noFill/>
          <a:ln w="76200">
            <a:solidFill>
              <a:srgbClr val="FFC000"/>
            </a:solidFill>
          </a:ln>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2B7A00A-F75C-40EC-B10A-207D81ABFB32}"/>
              </a:ext>
            </a:extLst>
          </p:cNvPr>
          <p:cNvSpPr/>
          <p:nvPr/>
        </p:nvSpPr>
        <p:spPr>
          <a:xfrm>
            <a:off x="6172201" y="2292667"/>
            <a:ext cx="858673" cy="341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2" name="Picture 8" descr="Vecteur ensemble de sablier d'horloge et chronomètre illustration vectorielle plate concept de contrôle du temps">
            <a:extLst>
              <a:ext uri="{FF2B5EF4-FFF2-40B4-BE49-F238E27FC236}">
                <a16:creationId xmlns:a16="http://schemas.microsoft.com/office/drawing/2014/main" id="{3C0395F6-32E6-4896-8E55-45C9122404C0}"/>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757783" y="4481207"/>
            <a:ext cx="1548000" cy="1570692"/>
          </a:xfrm>
          <a:prstGeom prst="flowChartConnector">
            <a:avLst/>
          </a:prstGeom>
          <a:noFill/>
          <a:ln w="76200">
            <a:solidFill>
              <a:srgbClr val="00B050"/>
            </a:solidFill>
          </a:ln>
          <a:extLst>
            <a:ext uri="{909E8E84-426E-40DD-AFC4-6F175D3DCCD1}">
              <a14:hiddenFill xmlns:a14="http://schemas.microsoft.com/office/drawing/2010/main">
                <a:solidFill>
                  <a:srgbClr val="FFFFFF"/>
                </a:solidFill>
              </a14:hiddenFill>
            </a:ext>
          </a:extLst>
        </p:spPr>
      </p:pic>
      <p:grpSp>
        <p:nvGrpSpPr>
          <p:cNvPr id="16" name="Groupe 15">
            <a:extLst>
              <a:ext uri="{FF2B5EF4-FFF2-40B4-BE49-F238E27FC236}">
                <a16:creationId xmlns:a16="http://schemas.microsoft.com/office/drawing/2014/main" id="{2A386E83-DA70-43A7-94AC-0B96E713B524}"/>
              </a:ext>
            </a:extLst>
          </p:cNvPr>
          <p:cNvGrpSpPr/>
          <p:nvPr/>
        </p:nvGrpSpPr>
        <p:grpSpPr>
          <a:xfrm>
            <a:off x="6816479" y="1955447"/>
            <a:ext cx="1638636" cy="1611925"/>
            <a:chOff x="6179961" y="3248105"/>
            <a:chExt cx="1872000" cy="1872000"/>
          </a:xfrm>
        </p:grpSpPr>
        <p:pic>
          <p:nvPicPr>
            <p:cNvPr id="1026" name="Picture 2" descr="Vecteur gratuit main humaine tenant un téléphone mobile">
              <a:extLst>
                <a:ext uri="{FF2B5EF4-FFF2-40B4-BE49-F238E27FC236}">
                  <a16:creationId xmlns:a16="http://schemas.microsoft.com/office/drawing/2014/main" id="{BD0979D9-E182-4504-A27A-DE7458AC04DE}"/>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179961" y="3248105"/>
              <a:ext cx="1872000" cy="1872000"/>
            </a:xfrm>
            <a:prstGeom prst="flowChartConnector">
              <a:avLst/>
            </a:prstGeom>
            <a:noFill/>
            <a:ln w="76200">
              <a:solidFill>
                <a:srgbClr val="FF0000"/>
              </a:solidFill>
            </a:ln>
            <a:extLst>
              <a:ext uri="{909E8E84-426E-40DD-AFC4-6F175D3DCCD1}">
                <a14:hiddenFill xmlns:a14="http://schemas.microsoft.com/office/drawing/2010/main">
                  <a:solidFill>
                    <a:srgbClr val="FFFFFF"/>
                  </a:solidFill>
                </a14:hiddenFill>
              </a:ext>
            </a:extLst>
          </p:spPr>
        </p:pic>
        <p:cxnSp>
          <p:nvCxnSpPr>
            <p:cNvPr id="15" name="Connecteur droit 14">
              <a:extLst>
                <a:ext uri="{FF2B5EF4-FFF2-40B4-BE49-F238E27FC236}">
                  <a16:creationId xmlns:a16="http://schemas.microsoft.com/office/drawing/2014/main" id="{132B6FD9-C565-404E-88D0-907ACE7C97F5}"/>
                </a:ext>
              </a:extLst>
            </p:cNvPr>
            <p:cNvCxnSpPr>
              <a:cxnSpLocks/>
            </p:cNvCxnSpPr>
            <p:nvPr/>
          </p:nvCxnSpPr>
          <p:spPr>
            <a:xfrm>
              <a:off x="6430775" y="3482105"/>
              <a:ext cx="1352078" cy="1404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9" name="Image 18">
            <a:extLst>
              <a:ext uri="{FF2B5EF4-FFF2-40B4-BE49-F238E27FC236}">
                <a16:creationId xmlns:a16="http://schemas.microsoft.com/office/drawing/2014/main" id="{233E7802-8BE7-486A-B37E-2AEE99509D6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23892" y="3796944"/>
            <a:ext cx="252000" cy="252000"/>
          </a:xfrm>
          <a:prstGeom prst="rect">
            <a:avLst/>
          </a:prstGeom>
        </p:spPr>
      </p:pic>
      <p:pic>
        <p:nvPicPr>
          <p:cNvPr id="25" name="Image 24">
            <a:extLst>
              <a:ext uri="{FF2B5EF4-FFF2-40B4-BE49-F238E27FC236}">
                <a16:creationId xmlns:a16="http://schemas.microsoft.com/office/drawing/2014/main" id="{BAD2C317-895A-417A-B190-953C192CC78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23892" y="5767050"/>
            <a:ext cx="252000" cy="252000"/>
          </a:xfrm>
          <a:prstGeom prst="rect">
            <a:avLst/>
          </a:prstGeom>
        </p:spPr>
      </p:pic>
      <p:pic>
        <p:nvPicPr>
          <p:cNvPr id="3" name="Picture 2" descr="Le Public Assis Dans Une Salle De Cinéma Et Regardant Une Illustration à Plat De Film">
            <a:extLst>
              <a:ext uri="{FF2B5EF4-FFF2-40B4-BE49-F238E27FC236}">
                <a16:creationId xmlns:a16="http://schemas.microsoft.com/office/drawing/2014/main" id="{67907FC4-CF7E-A67A-8283-992D258EBC7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644" t="18052" r="49809" b="17930"/>
          <a:stretch/>
        </p:blipFill>
        <p:spPr bwMode="auto">
          <a:xfrm>
            <a:off x="9757783" y="1955447"/>
            <a:ext cx="1638636" cy="1642427"/>
          </a:xfrm>
          <a:prstGeom prst="flowChartConnector">
            <a:avLst/>
          </a:prstGeom>
          <a:noFill/>
          <a:ln w="76200">
            <a:solidFill>
              <a:srgbClr val="FF0000"/>
            </a:solidFill>
          </a:ln>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5047E3B-836D-8B6C-54D3-57A3697944D9}"/>
              </a:ext>
            </a:extLst>
          </p:cNvPr>
          <p:cNvCxnSpPr>
            <a:cxnSpLocks/>
          </p:cNvCxnSpPr>
          <p:nvPr/>
        </p:nvCxnSpPr>
        <p:spPr>
          <a:xfrm>
            <a:off x="10058892" y="2115527"/>
            <a:ext cx="1183528" cy="120894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06869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Vecteur gratuit jeunes debout et se parlant. bulle de dialogue, smartphone, illustration vectorielle plane fille. communication et discussion">
            <a:extLst>
              <a:ext uri="{FF2B5EF4-FFF2-40B4-BE49-F238E27FC236}">
                <a16:creationId xmlns:a16="http://schemas.microsoft.com/office/drawing/2014/main" id="{D6389E4F-11C7-47A2-A990-838126A23EB6}"/>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777018" y="3062827"/>
            <a:ext cx="4110182" cy="2586819"/>
          </a:xfrm>
          <a:prstGeom prst="rect">
            <a:avLst/>
          </a:prstGeom>
          <a:noFill/>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3537C270-B243-40F2-AEE0-E590FFC3D5CA}"/>
              </a:ext>
            </a:extLst>
          </p:cNvPr>
          <p:cNvSpPr>
            <a:spLocks noGrp="1"/>
          </p:cNvSpPr>
          <p:nvPr>
            <p:ph type="title"/>
          </p:nvPr>
        </p:nvSpPr>
        <p:spPr>
          <a:xfrm>
            <a:off x="785949" y="520855"/>
            <a:ext cx="5100501" cy="541880"/>
          </a:xfrm>
        </p:spPr>
        <p:txBody>
          <a:bodyPr/>
          <a:lstStyle/>
          <a:p>
            <a:r>
              <a:rPr lang="fr-FR"/>
              <a:t>TOUR DE PRÉSENTATION</a:t>
            </a:r>
          </a:p>
        </p:txBody>
      </p:sp>
      <p:sp>
        <p:nvSpPr>
          <p:cNvPr id="6" name="Espace réservé du texte 5">
            <a:extLst>
              <a:ext uri="{FF2B5EF4-FFF2-40B4-BE49-F238E27FC236}">
                <a16:creationId xmlns:a16="http://schemas.microsoft.com/office/drawing/2014/main" id="{BA1CC814-8D6B-4B73-9BCB-72EC736F7608}"/>
              </a:ext>
            </a:extLst>
          </p:cNvPr>
          <p:cNvSpPr>
            <a:spLocks noGrp="1"/>
          </p:cNvSpPr>
          <p:nvPr>
            <p:ph type="body" sz="quarter" idx="10"/>
          </p:nvPr>
        </p:nvSpPr>
        <p:spPr>
          <a:xfrm>
            <a:off x="1025297" y="1661777"/>
            <a:ext cx="10578874" cy="392243"/>
          </a:xfrm>
        </p:spPr>
        <p:txBody>
          <a:bodyPr/>
          <a:lstStyle/>
          <a:p>
            <a:pPr>
              <a:tabLst>
                <a:tab pos="9502775" algn="r"/>
              </a:tabLst>
            </a:pPr>
            <a:r>
              <a:rPr lang="fr-FR" sz="2800" dirty="0"/>
              <a:t>QUI JE SUIS ?	 QUI ÊTES-VOUS ?</a:t>
            </a:r>
          </a:p>
        </p:txBody>
      </p:sp>
      <p:pic>
        <p:nvPicPr>
          <p:cNvPr id="3076" name="Picture 4" descr="Vecteur illustration du planeur de réunion quotidien.">
            <a:extLst>
              <a:ext uri="{FF2B5EF4-FFF2-40B4-BE49-F238E27FC236}">
                <a16:creationId xmlns:a16="http://schemas.microsoft.com/office/drawing/2014/main" id="{5D8AF9F9-856F-45A3-B2C2-789B2850EE4E}"/>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1548390" y="2349451"/>
            <a:ext cx="1888987" cy="25517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Vecteur gratuit coach parlant devant le public. mentor présentant des graphiques et des rapports, réunion des employés lors d'une formation commerciale, d'un séminaire ou d'une conférence. illustration vectorielle pour présentation, conférence, éducation">
            <a:extLst>
              <a:ext uri="{FF2B5EF4-FFF2-40B4-BE49-F238E27FC236}">
                <a16:creationId xmlns:a16="http://schemas.microsoft.com/office/drawing/2014/main" id="{1733E331-0CC9-4BA1-A054-A61465AB00DB}"/>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381825" y="3618175"/>
            <a:ext cx="1811962" cy="255177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1">
            <a:extLst>
              <a:ext uri="{FF2B5EF4-FFF2-40B4-BE49-F238E27FC236}">
                <a16:creationId xmlns:a16="http://schemas.microsoft.com/office/drawing/2014/main" id="{D89A05DF-C14C-E828-2C16-4178BFAB12C1}"/>
              </a:ext>
            </a:extLst>
          </p:cNvPr>
          <p:cNvSpPr txBox="1">
            <a:spLocks/>
          </p:cNvSpPr>
          <p:nvPr/>
        </p:nvSpPr>
        <p:spPr>
          <a:xfrm>
            <a:off x="4373335" y="2951040"/>
            <a:ext cx="3026229" cy="2551773"/>
          </a:xfrm>
          <a:prstGeom prst="rect">
            <a:avLst/>
          </a:prstGeom>
        </p:spPr>
        <p:txBody>
          <a:bodyPr/>
          <a:lstStyle>
            <a:lvl1pPr marL="228600" indent="-228600" algn="l" defTabSz="914400" rtl="0" eaLnBrk="1" latinLnBrk="0" hangingPunct="1">
              <a:lnSpc>
                <a:spcPct val="90000"/>
              </a:lnSpc>
              <a:spcBef>
                <a:spcPts val="1000"/>
              </a:spcBef>
              <a:buClr>
                <a:srgbClr val="4B2882"/>
              </a:buClr>
              <a:buFont typeface="Arial" panose="020B0604020202020204" pitchFamily="34" charset="0"/>
              <a:buChar char="•"/>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Symbol" panose="05050102010706020507" pitchFamily="18" charset="2"/>
              <a:buChar char="-"/>
              <a:defRPr sz="12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Symbol" panose="05050102010706020507" pitchFamily="18" charset="2"/>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tabLst>
                <a:tab pos="533400" algn="l"/>
                <a:tab pos="2057400" algn="l"/>
              </a:tabLst>
            </a:pPr>
            <a:r>
              <a:rPr lang="fr-FR" dirty="0">
                <a:solidFill>
                  <a:srgbClr val="4B2882"/>
                </a:solidFill>
                <a:sym typeface="Wingdings 3" panose="05040102010807070707" pitchFamily="18" charset="2"/>
              </a:rPr>
              <a:t> 	</a:t>
            </a:r>
            <a:r>
              <a:rPr lang="fr-FR" dirty="0">
                <a:solidFill>
                  <a:srgbClr val="4B2882"/>
                </a:solidFill>
              </a:rPr>
              <a:t>Prénom / Nom	</a:t>
            </a:r>
            <a:r>
              <a:rPr lang="fr-FR" dirty="0">
                <a:solidFill>
                  <a:srgbClr val="4B2882"/>
                </a:solidFill>
                <a:sym typeface="Wingdings 3" panose="05040102010807070707" pitchFamily="18" charset="2"/>
              </a:rPr>
              <a:t></a:t>
            </a:r>
            <a:endParaRPr lang="fr-FR" dirty="0">
              <a:solidFill>
                <a:srgbClr val="4B2882"/>
              </a:solidFill>
            </a:endParaRPr>
          </a:p>
          <a:p>
            <a:pPr marL="0" indent="0">
              <a:lnSpc>
                <a:spcPct val="150000"/>
              </a:lnSpc>
              <a:buFont typeface="Arial" panose="020B0604020202020204" pitchFamily="34" charset="0"/>
              <a:buNone/>
              <a:tabLst>
                <a:tab pos="533400" algn="l"/>
                <a:tab pos="2057400" algn="l"/>
              </a:tabLst>
            </a:pPr>
            <a:r>
              <a:rPr lang="fr-FR" dirty="0">
                <a:solidFill>
                  <a:srgbClr val="4B2882"/>
                </a:solidFill>
                <a:sym typeface="Wingdings 3" panose="05040102010807070707" pitchFamily="18" charset="2"/>
              </a:rPr>
              <a:t> 	</a:t>
            </a:r>
            <a:r>
              <a:rPr lang="fr-FR" dirty="0">
                <a:solidFill>
                  <a:srgbClr val="4B2882"/>
                </a:solidFill>
              </a:rPr>
              <a:t>Mission / poste	</a:t>
            </a:r>
            <a:r>
              <a:rPr lang="fr-FR" dirty="0">
                <a:solidFill>
                  <a:srgbClr val="4B2882"/>
                </a:solidFill>
                <a:sym typeface="Wingdings 3" panose="05040102010807070707" pitchFamily="18" charset="2"/>
              </a:rPr>
              <a:t></a:t>
            </a:r>
            <a:endParaRPr lang="fr-FR" dirty="0">
              <a:solidFill>
                <a:srgbClr val="4B2882"/>
              </a:solidFill>
            </a:endParaRP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Forfait/AT	</a:t>
            </a: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Expériences	</a:t>
            </a:r>
          </a:p>
          <a:p>
            <a:pPr marL="0" indent="0">
              <a:lnSpc>
                <a:spcPct val="150000"/>
              </a:lnSpc>
              <a:buFont typeface="Arial" panose="020B0604020202020204" pitchFamily="34" charset="0"/>
              <a:buNone/>
              <a:tabLst>
                <a:tab pos="804863" algn="l"/>
                <a:tab pos="2057400" algn="l"/>
              </a:tabLst>
            </a:pPr>
            <a:r>
              <a:rPr lang="fr-FR" dirty="0">
                <a:solidFill>
                  <a:srgbClr val="4B2882"/>
                </a:solidFill>
                <a:sym typeface="Wingdings 3" panose="05040102010807070707" pitchFamily="18" charset="2"/>
              </a:rPr>
              <a:t>          Attentes	</a:t>
            </a:r>
          </a:p>
        </p:txBody>
      </p:sp>
      <p:sp>
        <p:nvSpPr>
          <p:cNvPr id="9" name="ZoneTexte 8">
            <a:extLst>
              <a:ext uri="{FF2B5EF4-FFF2-40B4-BE49-F238E27FC236}">
                <a16:creationId xmlns:a16="http://schemas.microsoft.com/office/drawing/2014/main" id="{A7379D7A-2BBC-4440-E291-097ACBFA9D5C}"/>
              </a:ext>
            </a:extLst>
          </p:cNvPr>
          <p:cNvSpPr txBox="1"/>
          <p:nvPr/>
        </p:nvSpPr>
        <p:spPr>
          <a:xfrm>
            <a:off x="6651418" y="5819043"/>
            <a:ext cx="6105236" cy="461665"/>
          </a:xfrm>
          <a:prstGeom prst="rect">
            <a:avLst/>
          </a:prstGeom>
          <a:noFill/>
        </p:spPr>
        <p:txBody>
          <a:bodyPr wrap="square">
            <a:spAutoFit/>
          </a:bodyPr>
          <a:lstStyle/>
          <a:p>
            <a:pPr algn="ctr"/>
            <a:r>
              <a:rPr lang="fr-FR" sz="2400" dirty="0">
                <a:hlinkClick r:id="rId6"/>
              </a:rPr>
              <a:t>Quelles sont vos attentes ?</a:t>
            </a:r>
            <a:endParaRPr lang="fr-FR" sz="2400" dirty="0"/>
          </a:p>
        </p:txBody>
      </p:sp>
    </p:spTree>
    <p:custDataLst>
      <p:tags r:id="rId1"/>
    </p:custDataLst>
    <p:extLst>
      <p:ext uri="{BB962C8B-B14F-4D97-AF65-F5344CB8AC3E}">
        <p14:creationId xmlns:p14="http://schemas.microsoft.com/office/powerpoint/2010/main" val="54703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9F4784FC-1292-B2CF-9EB7-6677A540D538}"/>
              </a:ext>
            </a:extLst>
          </p:cNvPr>
          <p:cNvSpPr>
            <a:spLocks noGrp="1"/>
          </p:cNvSpPr>
          <p:nvPr>
            <p:ph type="body" sz="quarter" idx="12"/>
          </p:nvPr>
        </p:nvSpPr>
        <p:spPr>
          <a:xfrm>
            <a:off x="785813" y="1984316"/>
            <a:ext cx="5100637" cy="4209115"/>
          </a:xfrm>
        </p:spPr>
        <p:txBody>
          <a:bodyPr/>
          <a:lstStyle/>
          <a:p>
            <a:r>
              <a:rPr lang="fr-FR" sz="2400" dirty="0">
                <a:ln w="0"/>
                <a:solidFill>
                  <a:schemeClr val="accent2"/>
                </a:solidFill>
                <a:effectLst>
                  <a:outerShdw blurRad="38100" dist="19050" dir="2700000" algn="tl" rotWithShape="0">
                    <a:schemeClr val="dk1">
                      <a:alpha val="40000"/>
                    </a:schemeClr>
                  </a:outerShdw>
                </a:effectLst>
              </a:rPr>
              <a:t>Récupérer le support</a:t>
            </a:r>
          </a:p>
          <a:p>
            <a:endParaRPr lang="fr-FR" sz="2000" dirty="0"/>
          </a:p>
          <a:p>
            <a:r>
              <a:rPr lang="fr-FR" sz="2000" dirty="0"/>
              <a:t>Code et planches à récupérer sur GitHub</a:t>
            </a:r>
            <a:br>
              <a:rPr lang="fr-FR" sz="2000" dirty="0"/>
            </a:br>
            <a:r>
              <a:rPr lang="fr-FR" sz="2000" dirty="0"/>
              <a:t>git clone </a:t>
            </a:r>
          </a:p>
          <a:p>
            <a:endParaRPr lang="fr-FR" sz="1400" dirty="0"/>
          </a:p>
          <a:p>
            <a:r>
              <a:rPr lang="fr-FR" sz="1400" dirty="0"/>
              <a:t>https://github.com/franckginguene/hpc_formation_scalian.git</a:t>
            </a:r>
          </a:p>
          <a:p>
            <a:endParaRPr lang="fr-FR" dirty="0"/>
          </a:p>
        </p:txBody>
      </p:sp>
      <p:sp>
        <p:nvSpPr>
          <p:cNvPr id="2" name="Titre 1">
            <a:extLst>
              <a:ext uri="{FF2B5EF4-FFF2-40B4-BE49-F238E27FC236}">
                <a16:creationId xmlns:a16="http://schemas.microsoft.com/office/drawing/2014/main" id="{639A9374-1C4E-4006-9A44-BEBEB68DB469}"/>
              </a:ext>
            </a:extLst>
          </p:cNvPr>
          <p:cNvSpPr>
            <a:spLocks noGrp="1"/>
          </p:cNvSpPr>
          <p:nvPr>
            <p:ph type="title"/>
          </p:nvPr>
        </p:nvSpPr>
        <p:spPr/>
        <p:txBody>
          <a:bodyPr/>
          <a:lstStyle/>
          <a:p>
            <a:r>
              <a:rPr lang="fr-FR" sz="2800" dirty="0"/>
              <a:t>Récupérer le support de formation</a:t>
            </a:r>
            <a:endParaRPr lang="fr-FR" sz="3200" dirty="0"/>
          </a:p>
        </p:txBody>
      </p:sp>
      <p:pic>
        <p:nvPicPr>
          <p:cNvPr id="5" name="Image 4">
            <a:hlinkClick r:id="rId3"/>
            <a:extLst>
              <a:ext uri="{FF2B5EF4-FFF2-40B4-BE49-F238E27FC236}">
                <a16:creationId xmlns:a16="http://schemas.microsoft.com/office/drawing/2014/main" id="{927E8F4B-88FD-3C9A-C260-00B954BF78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863" y="4595362"/>
            <a:ext cx="2274751" cy="1112194"/>
          </a:xfrm>
          <a:prstGeom prst="rect">
            <a:avLst/>
          </a:prstGeom>
        </p:spPr>
      </p:pic>
      <p:sp>
        <p:nvSpPr>
          <p:cNvPr id="15" name="Espace réservé du texte 3">
            <a:extLst>
              <a:ext uri="{FF2B5EF4-FFF2-40B4-BE49-F238E27FC236}">
                <a16:creationId xmlns:a16="http://schemas.microsoft.com/office/drawing/2014/main" id="{64C2D7B2-2D6D-A028-9D31-C6C359E28824}"/>
              </a:ext>
            </a:extLst>
          </p:cNvPr>
          <p:cNvSpPr txBox="1">
            <a:spLocks/>
          </p:cNvSpPr>
          <p:nvPr/>
        </p:nvSpPr>
        <p:spPr>
          <a:xfrm>
            <a:off x="7230996" y="1456151"/>
            <a:ext cx="5100637" cy="420911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ln w="0"/>
                <a:solidFill>
                  <a:schemeClr val="accent2"/>
                </a:solidFill>
                <a:effectLst>
                  <a:outerShdw blurRad="38100" dist="19050" dir="2700000" algn="tl" rotWithShape="0">
                    <a:schemeClr val="dk1">
                      <a:alpha val="40000"/>
                    </a:schemeClr>
                  </a:outerShdw>
                </a:effectLst>
              </a:rPr>
              <a:t>Lancer la solution Visual Studio</a:t>
            </a:r>
          </a:p>
          <a:p>
            <a:endParaRPr lang="fr-FR" sz="2000" dirty="0"/>
          </a:p>
          <a:p>
            <a:r>
              <a:rPr lang="fr-FR" sz="2000" dirty="0"/>
              <a:t>Code et planches à récupérer sur GitHub</a:t>
            </a:r>
            <a:br>
              <a:rPr lang="fr-FR" sz="2000" dirty="0"/>
            </a:br>
            <a:r>
              <a:rPr lang="fr-FR" sz="2000" dirty="0"/>
              <a:t>git clone </a:t>
            </a:r>
          </a:p>
          <a:p>
            <a:endParaRPr lang="fr-FR" sz="1400" dirty="0"/>
          </a:p>
          <a:p>
            <a:r>
              <a:rPr lang="fr-FR" sz="1400" dirty="0"/>
              <a:t>https://github.com/franckginguene/hpc_formation_scalian.git</a:t>
            </a:r>
          </a:p>
          <a:p>
            <a:endParaRPr lang="fr-FR" dirty="0"/>
          </a:p>
        </p:txBody>
      </p:sp>
      <p:sp>
        <p:nvSpPr>
          <p:cNvPr id="16" name="Espace réservé du contenu 7">
            <a:extLst>
              <a:ext uri="{FF2B5EF4-FFF2-40B4-BE49-F238E27FC236}">
                <a16:creationId xmlns:a16="http://schemas.microsoft.com/office/drawing/2014/main" id="{77E1B22C-1A45-1D74-21AA-C5BBE86E30B4}"/>
              </a:ext>
            </a:extLst>
          </p:cNvPr>
          <p:cNvSpPr txBox="1">
            <a:spLocks/>
          </p:cNvSpPr>
          <p:nvPr/>
        </p:nvSpPr>
        <p:spPr>
          <a:xfrm>
            <a:off x="6565970" y="2337791"/>
            <a:ext cx="5432066" cy="2445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dirty="0"/>
              <a:t>Renseigner le fichier </a:t>
            </a:r>
            <a:br>
              <a:rPr lang="fr-FR" sz="1600" dirty="0"/>
            </a:br>
            <a:r>
              <a:rPr lang="fr-FR" sz="1600" dirty="0"/>
              <a:t>« build_and_run_solution.bat »</a:t>
            </a:r>
          </a:p>
          <a:p>
            <a:r>
              <a:rPr lang="fr-FR" sz="1600" dirty="0"/>
              <a:t>Le chemin vers CUDA doit être un « short path »</a:t>
            </a:r>
          </a:p>
          <a:p>
            <a:pPr lvl="1"/>
            <a:r>
              <a:rPr lang="fr-FR" sz="1400" dirty="0"/>
              <a:t>Ouvrir une fenêtre powershell à la racine du dépôt et taper la commande suivante :</a:t>
            </a:r>
            <a:br>
              <a:rPr lang="fr-FR" sz="1400" dirty="0"/>
            </a:br>
            <a:r>
              <a:rPr lang="fr-FR" sz="1400" dirty="0"/>
              <a:t>.\getShortPath.cmd « &lt;Path complet  vers CUDA&gt; »</a:t>
            </a:r>
          </a:p>
          <a:p>
            <a:pPr lvl="1"/>
            <a:r>
              <a:rPr lang="fr-FR" sz="1400" dirty="0"/>
              <a:t>La commande vous renvoie le chemin court</a:t>
            </a:r>
          </a:p>
          <a:p>
            <a:r>
              <a:rPr lang="fr-FR" sz="1600" dirty="0"/>
              <a:t>Le champ WIN_SDK se trouve en faisant un clic droit propriété sur un projet Visual </a:t>
            </a:r>
          </a:p>
        </p:txBody>
      </p:sp>
      <p:pic>
        <p:nvPicPr>
          <p:cNvPr id="17" name="Image 16">
            <a:extLst>
              <a:ext uri="{FF2B5EF4-FFF2-40B4-BE49-F238E27FC236}">
                <a16:creationId xmlns:a16="http://schemas.microsoft.com/office/drawing/2014/main" id="{E43C9BCF-C3AA-0F41-3C47-4E34B9BC521A}"/>
              </a:ext>
            </a:extLst>
          </p:cNvPr>
          <p:cNvPicPr>
            <a:picLocks noChangeAspect="1"/>
          </p:cNvPicPr>
          <p:nvPr/>
        </p:nvPicPr>
        <p:blipFill>
          <a:blip r:embed="rId5"/>
          <a:stretch>
            <a:fillRect/>
          </a:stretch>
        </p:blipFill>
        <p:spPr>
          <a:xfrm>
            <a:off x="7492515" y="5117106"/>
            <a:ext cx="3228975" cy="1076325"/>
          </a:xfrm>
          <a:prstGeom prst="rect">
            <a:avLst/>
          </a:prstGeom>
        </p:spPr>
      </p:pic>
      <p:pic>
        <p:nvPicPr>
          <p:cNvPr id="18" name="Image 17">
            <a:extLst>
              <a:ext uri="{FF2B5EF4-FFF2-40B4-BE49-F238E27FC236}">
                <a16:creationId xmlns:a16="http://schemas.microsoft.com/office/drawing/2014/main" id="{C0A635C5-0201-E332-609C-AAE8639855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6322" y="590159"/>
            <a:ext cx="668162" cy="689716"/>
          </a:xfrm>
          <a:prstGeom prst="rect">
            <a:avLst/>
          </a:prstGeom>
        </p:spPr>
      </p:pic>
    </p:spTree>
    <p:extLst>
      <p:ext uri="{BB962C8B-B14F-4D97-AF65-F5344CB8AC3E}">
        <p14:creationId xmlns:p14="http://schemas.microsoft.com/office/powerpoint/2010/main" val="1325047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B6D9A-4B4A-4D1D-8E24-2EC1E904091C}"/>
              </a:ext>
            </a:extLst>
          </p:cNvPr>
          <p:cNvSpPr>
            <a:spLocks noGrp="1"/>
          </p:cNvSpPr>
          <p:nvPr>
            <p:ph type="title"/>
          </p:nvPr>
        </p:nvSpPr>
        <p:spPr/>
        <p:txBody>
          <a:bodyPr/>
          <a:lstStyle/>
          <a:p>
            <a:r>
              <a:rPr lang="fr-FR" dirty="0"/>
              <a:t>Un dernier conseil pour la route</a:t>
            </a:r>
          </a:p>
        </p:txBody>
      </p:sp>
      <p:sp>
        <p:nvSpPr>
          <p:cNvPr id="6" name="ZoneTexte 5">
            <a:extLst>
              <a:ext uri="{FF2B5EF4-FFF2-40B4-BE49-F238E27FC236}">
                <a16:creationId xmlns:a16="http://schemas.microsoft.com/office/drawing/2014/main" id="{42284369-820F-E7E0-2617-193F7832F276}"/>
              </a:ext>
            </a:extLst>
          </p:cNvPr>
          <p:cNvSpPr txBox="1"/>
          <p:nvPr/>
        </p:nvSpPr>
        <p:spPr>
          <a:xfrm>
            <a:off x="1658761" y="1918086"/>
            <a:ext cx="8455377" cy="523220"/>
          </a:xfrm>
          <a:prstGeom prst="rect">
            <a:avLst/>
          </a:prstGeom>
          <a:noFill/>
        </p:spPr>
        <p:txBody>
          <a:bodyPr wrap="square" rtlCol="0">
            <a:spAutoFit/>
          </a:bodyPr>
          <a:lstStyle/>
          <a:p>
            <a:pPr algn="ctr"/>
            <a:r>
              <a:rPr lang="fr-FR" sz="2800" dirty="0"/>
              <a:t>L’optimisation passe (toujours) après</a:t>
            </a:r>
          </a:p>
        </p:txBody>
      </p:sp>
      <p:graphicFrame>
        <p:nvGraphicFramePr>
          <p:cNvPr id="9" name="Diagramme 8">
            <a:extLst>
              <a:ext uri="{FF2B5EF4-FFF2-40B4-BE49-F238E27FC236}">
                <a16:creationId xmlns:a16="http://schemas.microsoft.com/office/drawing/2014/main" id="{0873D5BF-40BF-7944-D6C7-A891AF283AD9}"/>
              </a:ext>
            </a:extLst>
          </p:cNvPr>
          <p:cNvGraphicFramePr/>
          <p:nvPr>
            <p:extLst>
              <p:ext uri="{D42A27DB-BD31-4B8C-83A1-F6EECF244321}">
                <p14:modId xmlns:p14="http://schemas.microsoft.com/office/powerpoint/2010/main" val="3504810140"/>
              </p:ext>
            </p:extLst>
          </p:nvPr>
        </p:nvGraphicFramePr>
        <p:xfrm>
          <a:off x="2706254" y="3103417"/>
          <a:ext cx="6779491" cy="276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2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92627-3433-46BD-9012-680976C42775}"/>
              </a:ext>
            </a:extLst>
          </p:cNvPr>
          <p:cNvSpPr>
            <a:spLocks noGrp="1"/>
          </p:cNvSpPr>
          <p:nvPr>
            <p:ph type="title"/>
          </p:nvPr>
        </p:nvSpPr>
        <p:spPr>
          <a:xfrm>
            <a:off x="7596051" y="4991762"/>
            <a:ext cx="7633062" cy="968956"/>
          </a:xfrm>
        </p:spPr>
        <p:txBody>
          <a:bodyPr/>
          <a:lstStyle/>
          <a:p>
            <a:r>
              <a:rPr lang="fr-FR" sz="4800" dirty="0">
                <a:solidFill>
                  <a:schemeClr val="bg1"/>
                </a:solidFill>
              </a:rPr>
              <a:t>PRÊT.E.S ?</a:t>
            </a:r>
            <a:endParaRPr lang="fr-FR" sz="4800" dirty="0"/>
          </a:p>
        </p:txBody>
      </p:sp>
    </p:spTree>
    <p:custDataLst>
      <p:tags r:id="rId1"/>
    </p:custDataLst>
    <p:extLst>
      <p:ext uri="{BB962C8B-B14F-4D97-AF65-F5344CB8AC3E}">
        <p14:creationId xmlns:p14="http://schemas.microsoft.com/office/powerpoint/2010/main" val="18980147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THÈME OFFICE" val="YbZq9nH0"/>
  <p:tag name="ARTICULATE_DESIGN_ID_1_THÈME OFFICE" val="hTzO3PW4"/>
  <p:tag name="ARTICULATE_SLIDE_COUNT" val="2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Scalian - ENG - May 2022.pptx" id="{3968D0D1-9570-4E08-AA0D-A8C0BDA7B695}" vid="{D1A4F37B-FF96-46B4-95B9-57A6ED46E4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D347C11D56E3408548CE7978614D77" ma:contentTypeVersion="20" ma:contentTypeDescription="Create a new document." ma:contentTypeScope="" ma:versionID="af3e4a6e44c255259a8b137dbeeecdc3">
  <xsd:schema xmlns:xsd="http://www.w3.org/2001/XMLSchema" xmlns:xs="http://www.w3.org/2001/XMLSchema" xmlns:p="http://schemas.microsoft.com/office/2006/metadata/properties" xmlns:ns2="989c36bf-ee70-45f3-84ed-e00738bcacb4" xmlns:ns3="e467f4fc-981a-46ee-a3f6-105e8745dbb7" targetNamespace="http://schemas.microsoft.com/office/2006/metadata/properties" ma:root="true" ma:fieldsID="11f3d953a40b0a95158fe84e9d0d459e" ns2:_="" ns3:_="">
    <xsd:import namespace="989c36bf-ee70-45f3-84ed-e00738bcacb4"/>
    <xsd:import namespace="e467f4fc-981a-46ee-a3f6-105e8745dbb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SearchProperties" minOccurs="0"/>
                <xsd:element ref="ns2:MediaServiceObjectDetectorVersions" minOccurs="0"/>
                <xsd:element ref="ns2:MediaServiceOCR" minOccurs="0"/>
                <xsd:element ref="ns2:Info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c36bf-ee70-45f3-84ed-e00738bcac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906c78a-8b93-4682-b621-597ff65c9b25"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element name="Infos" ma:index="24" nillable="true" ma:displayName="Infos" ma:format="Dropdown" ma:internalName="Info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67f4fc-981a-46ee-a3f6-105e8745dbb7"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893fd3f-ca6c-465e-b0cf-25aaf84c7dd8}" ma:internalName="TaxCatchAll" ma:showField="CatchAllData" ma:web="e467f4fc-981a-46ee-a3f6-105e8745dbb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e467f4fc-981a-46ee-a3f6-105e8745dbb7" xsi:nil="true"/>
    <lcf76f155ced4ddcb4097134ff3c332f xmlns="989c36bf-ee70-45f3-84ed-e00738bcacb4">
      <Terms xmlns="http://schemas.microsoft.com/office/infopath/2007/PartnerControls"/>
    </lcf76f155ced4ddcb4097134ff3c332f>
    <Infos xmlns="989c36bf-ee70-45f3-84ed-e00738bcac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FBF5EF-1609-4686-9BB4-F991F77204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c36bf-ee70-45f3-84ed-e00738bcacb4"/>
    <ds:schemaRef ds:uri="e467f4fc-981a-46ee-a3f6-105e8745db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AC9C41-D74A-4BD9-B1CB-92967500DC85}">
  <ds:schemaRefs>
    <ds:schemaRef ds:uri="http://schemas.microsoft.com/office/2006/metadata/propertie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467f4fc-981a-46ee-a3f6-105e8745dbb7"/>
    <ds:schemaRef ds:uri="http://purl.org/dc/terms/"/>
    <ds:schemaRef ds:uri="989c36bf-ee70-45f3-84ed-e00738bcacb4"/>
    <ds:schemaRef ds:uri="http://www.w3.org/XML/1998/namespace"/>
    <ds:schemaRef ds:uri="http://purl.org/dc/elements/1.1/"/>
  </ds:schemaRefs>
</ds:datastoreItem>
</file>

<file path=customXml/itemProps3.xml><?xml version="1.0" encoding="utf-8"?>
<ds:datastoreItem xmlns:ds="http://schemas.openxmlformats.org/officeDocument/2006/customXml" ds:itemID="{365829EC-48EA-4E68-8B1B-BC296D702C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477</TotalTime>
  <Words>532</Words>
  <Application>Microsoft Office PowerPoint</Application>
  <PresentationFormat>Grand écran</PresentationFormat>
  <Paragraphs>82</Paragraphs>
  <Slides>9</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Arial Black</vt:lpstr>
      <vt:lpstr>Calibri</vt:lpstr>
      <vt:lpstr>Calibri Light</vt:lpstr>
      <vt:lpstr>Century Gothic</vt:lpstr>
      <vt:lpstr>Courier New</vt:lpstr>
      <vt:lpstr>Stencil</vt:lpstr>
      <vt:lpstr>Symbol</vt:lpstr>
      <vt:lpstr>Wingdings 3</vt:lpstr>
      <vt:lpstr>Thème Office</vt:lpstr>
      <vt:lpstr>HIGH PERFORMANCE COMPUTING</vt:lpstr>
      <vt:lpstr>LES OBJECTIFS </vt:lpstr>
      <vt:lpstr>LES OBJECTIFS </vt:lpstr>
      <vt:lpstr>SOMMAIRE</vt:lpstr>
      <vt:lpstr>Les règles de vie durant la session</vt:lpstr>
      <vt:lpstr>TOUR DE PRÉSENTATION</vt:lpstr>
      <vt:lpstr>Récupérer le support de formation</vt:lpstr>
      <vt:lpstr>Un dernier conseil pour la route</vt:lpstr>
      <vt:lpstr>PRÊT.E.S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DJIGA Anta</dc:creator>
  <cp:lastModifiedBy>GINGUENE Franck</cp:lastModifiedBy>
  <cp:revision>4</cp:revision>
  <dcterms:created xsi:type="dcterms:W3CDTF">2022-12-21T13:06:14Z</dcterms:created>
  <dcterms:modified xsi:type="dcterms:W3CDTF">2023-10-03T13:03:24Z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0x01010075D347C11D56E3408548CE7978614D77</vt:lpwstr>
  </property>
  <property fmtid="{D5CDD505-2E9C-101B-9397-08002B2CF9AE}" pid="3" name="ArticulateGUID">
    <vt:lpwstr>629DB38C-AA77-4121-995B-E8A7FB56F748</vt:lpwstr>
  </property>
  <property fmtid="{D5CDD505-2E9C-101B-9397-08002B2CF9AE}" pid="4" name="ArticulatePath">
    <vt:lpwstr>Template_Support Academy_FY23 FR</vt:lpwstr>
  </property>
  <property fmtid="{D5CDD505-2E9C-101B-9397-08002B2CF9AE}" pid="5" name="MediaServiceImageTags">
    <vt:lpwstr/>
  </property>
</Properties>
</file>