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654" r:id="rId5"/>
    <p:sldId id="692" r:id="rId6"/>
    <p:sldId id="690" r:id="rId7"/>
    <p:sldId id="263" r:id="rId8"/>
    <p:sldId id="689" r:id="rId9"/>
    <p:sldId id="274" r:id="rId10"/>
    <p:sldId id="271" r:id="rId11"/>
    <p:sldId id="272" r:id="rId12"/>
    <p:sldId id="275" r:id="rId13"/>
    <p:sldId id="297" r:id="rId14"/>
    <p:sldId id="276" r:id="rId15"/>
    <p:sldId id="277" r:id="rId16"/>
    <p:sldId id="279" r:id="rId17"/>
    <p:sldId id="278" r:id="rId18"/>
    <p:sldId id="280" r:id="rId19"/>
    <p:sldId id="283" r:id="rId20"/>
    <p:sldId id="285" r:id="rId21"/>
    <p:sldId id="288" r:id="rId22"/>
    <p:sldId id="287" r:id="rId23"/>
    <p:sldId id="284" r:id="rId24"/>
    <p:sldId id="685" r:id="rId25"/>
    <p:sldId id="286" r:id="rId26"/>
    <p:sldId id="290" r:id="rId27"/>
    <p:sldId id="291" r:id="rId28"/>
    <p:sldId id="292" r:id="rId29"/>
    <p:sldId id="686" r:id="rId30"/>
    <p:sldId id="687" r:id="rId31"/>
    <p:sldId id="294" r:id="rId32"/>
    <p:sldId id="289" r:id="rId33"/>
    <p:sldId id="688" r:id="rId34"/>
    <p:sldId id="691" r:id="rId35"/>
    <p:sldId id="296" r:id="rId36"/>
    <p:sldId id="684" r:id="rId37"/>
  </p:sldIdLst>
  <p:sldSz cx="12192000" cy="6858000"/>
  <p:notesSz cx="6858000" cy="9144000"/>
  <p:custDataLst>
    <p:tags r:id="rId4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9BFA962-D78B-41F7-8A4D-CE68A0CA28F6}">
          <p14:sldIdLst>
            <p14:sldId id="654"/>
            <p14:sldId id="692"/>
            <p14:sldId id="690"/>
            <p14:sldId id="263"/>
            <p14:sldId id="689"/>
            <p14:sldId id="274"/>
            <p14:sldId id="271"/>
            <p14:sldId id="272"/>
            <p14:sldId id="275"/>
            <p14:sldId id="297"/>
            <p14:sldId id="276"/>
            <p14:sldId id="277"/>
            <p14:sldId id="279"/>
            <p14:sldId id="278"/>
            <p14:sldId id="280"/>
            <p14:sldId id="283"/>
            <p14:sldId id="285"/>
            <p14:sldId id="288"/>
            <p14:sldId id="287"/>
            <p14:sldId id="284"/>
            <p14:sldId id="685"/>
            <p14:sldId id="286"/>
            <p14:sldId id="290"/>
            <p14:sldId id="291"/>
            <p14:sldId id="292"/>
            <p14:sldId id="686"/>
            <p14:sldId id="687"/>
            <p14:sldId id="294"/>
            <p14:sldId id="289"/>
            <p14:sldId id="688"/>
            <p14:sldId id="691"/>
            <p14:sldId id="296"/>
            <p14:sldId id="684"/>
          </p14:sldIdLst>
        </p14:section>
        <p14:section name="VERSIONING-HISTORIQUE" id="{1E895499-FB61-403D-97E5-0ED691137C8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SIGNAC Virginie" initials="CV" lastIdx="1" clrIdx="0">
    <p:extLst>
      <p:ext uri="{19B8F6BF-5375-455C-9EA6-DF929625EA0E}">
        <p15:presenceInfo xmlns:p15="http://schemas.microsoft.com/office/powerpoint/2012/main" userId="S::Virginie.CASSIGNAC@scalian.com::ab80b507-0c9d-4dd5-89a3-4213b78a2f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05F"/>
    <a:srgbClr val="24375F"/>
    <a:srgbClr val="491594"/>
    <a:srgbClr val="471792"/>
    <a:srgbClr val="4B2882"/>
    <a:srgbClr val="009CBC"/>
    <a:srgbClr val="FECD50"/>
    <a:srgbClr val="B4CAD8"/>
    <a:srgbClr val="006085"/>
    <a:srgbClr val="60B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D7A9F-2D7D-4012-8D1C-C904FF8DFA05}" v="419" dt="2023-10-07T19:39:45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1" autoAdjust="0"/>
    <p:restoredTop sz="91422" autoAdjust="0"/>
  </p:normalViewPr>
  <p:slideViewPr>
    <p:cSldViewPr snapToGrid="0">
      <p:cViewPr varScale="1">
        <p:scale>
          <a:sx n="103" d="100"/>
          <a:sy n="103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GUENE Franck" userId="6dd02597-da63-4c42-a4ba-ca9299b0d7be" providerId="ADAL" clId="{F85D7A9F-2D7D-4012-8D1C-C904FF8DFA05}"/>
    <pc:docChg chg="undo redo custSel addSld delSld modSld modSection">
      <pc:chgData name="GINGUENE Franck" userId="6dd02597-da63-4c42-a4ba-ca9299b0d7be" providerId="ADAL" clId="{F85D7A9F-2D7D-4012-8D1C-C904FF8DFA05}" dt="2023-10-07T19:40:08.616" v="2341" actId="20577"/>
      <pc:docMkLst>
        <pc:docMk/>
      </pc:docMkLst>
      <pc:sldChg chg="addSp delSp modSp add mod modClrScheme delAnim modAnim chgLayout">
        <pc:chgData name="GINGUENE Franck" userId="6dd02597-da63-4c42-a4ba-ca9299b0d7be" providerId="ADAL" clId="{F85D7A9F-2D7D-4012-8D1C-C904FF8DFA05}" dt="2023-10-07T19:16:46.449" v="1680"/>
        <pc:sldMkLst>
          <pc:docMk/>
          <pc:sldMk cId="796632217" sldId="263"/>
        </pc:sldMkLst>
        <pc:spChg chg="mod ord">
          <ac:chgData name="GINGUENE Franck" userId="6dd02597-da63-4c42-a4ba-ca9299b0d7be" providerId="ADAL" clId="{F85D7A9F-2D7D-4012-8D1C-C904FF8DFA05}" dt="2023-10-07T19:08:07.890" v="1585" actId="20577"/>
          <ac:spMkLst>
            <pc:docMk/>
            <pc:sldMk cId="796632217" sldId="26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06:04.899" v="70" actId="700"/>
          <ac:spMkLst>
            <pc:docMk/>
            <pc:sldMk cId="796632217" sldId="263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06:04.899" v="70" actId="700"/>
          <ac:spMkLst>
            <pc:docMk/>
            <pc:sldMk cId="796632217" sldId="263"/>
            <ac:spMk id="4" creationId="{0CF1C5EC-9C82-8609-89FF-2B712FA20F99}"/>
          </ac:spMkLst>
        </pc:spChg>
        <pc:spChg chg="del mod">
          <ac:chgData name="GINGUENE Franck" userId="6dd02597-da63-4c42-a4ba-ca9299b0d7be" providerId="ADAL" clId="{F85D7A9F-2D7D-4012-8D1C-C904FF8DFA05}" dt="2023-10-07T19:07:56.425" v="1555" actId="478"/>
          <ac:spMkLst>
            <pc:docMk/>
            <pc:sldMk cId="796632217" sldId="263"/>
            <ac:spMk id="6" creationId="{00000000-0000-0000-0000-000000000000}"/>
          </ac:spMkLst>
        </pc:spChg>
        <pc:spChg chg="del mod">
          <ac:chgData name="GINGUENE Franck" userId="6dd02597-da63-4c42-a4ba-ca9299b0d7be" providerId="ADAL" clId="{F85D7A9F-2D7D-4012-8D1C-C904FF8DFA05}" dt="2023-10-07T19:07:54.649" v="1554" actId="478"/>
          <ac:spMkLst>
            <pc:docMk/>
            <pc:sldMk cId="796632217" sldId="263"/>
            <ac:spMk id="7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" creationId="{3201D22A-B101-AA99-C203-8495D2DC7081}"/>
          </ac:spMkLst>
        </pc:spChg>
        <pc:spChg chg="add del mod ord">
          <ac:chgData name="GINGUENE Franck" userId="6dd02597-da63-4c42-a4ba-ca9299b0d7be" providerId="ADAL" clId="{F85D7A9F-2D7D-4012-8D1C-C904FF8DFA05}" dt="2023-10-03T13:25:24.079" v="120" actId="478"/>
          <ac:spMkLst>
            <pc:docMk/>
            <pc:sldMk cId="796632217" sldId="263"/>
            <ac:spMk id="8" creationId="{C17C95D3-47A1-3E20-52CB-503397A5E38A}"/>
          </ac:spMkLst>
        </pc:spChg>
        <pc:spChg chg="add del mod">
          <ac:chgData name="GINGUENE Franck" userId="6dd02597-da63-4c42-a4ba-ca9299b0d7be" providerId="ADAL" clId="{F85D7A9F-2D7D-4012-8D1C-C904FF8DFA05}" dt="2023-10-07T19:07:51.953" v="1552" actId="478"/>
          <ac:spMkLst>
            <pc:docMk/>
            <pc:sldMk cId="796632217" sldId="263"/>
            <ac:spMk id="9" creationId="{F5651137-5B59-F2E2-7D04-D61963A3A14C}"/>
          </ac:spMkLst>
        </pc:spChg>
        <pc:spChg chg="add del mod">
          <ac:chgData name="GINGUENE Franck" userId="6dd02597-da63-4c42-a4ba-ca9299b0d7be" providerId="ADAL" clId="{F85D7A9F-2D7D-4012-8D1C-C904FF8DFA05}" dt="2023-10-07T19:07:50.761" v="1551" actId="478"/>
          <ac:spMkLst>
            <pc:docMk/>
            <pc:sldMk cId="796632217" sldId="263"/>
            <ac:spMk id="10" creationId="{37788ABD-AE2B-2D8C-514A-4F57809E5CA5}"/>
          </ac:spMkLst>
        </pc:spChg>
        <pc:spChg chg="add del mod">
          <ac:chgData name="GINGUENE Franck" userId="6dd02597-da63-4c42-a4ba-ca9299b0d7be" providerId="ADAL" clId="{F85D7A9F-2D7D-4012-8D1C-C904FF8DFA05}" dt="2023-10-07T19:07:53.246" v="1553" actId="478"/>
          <ac:spMkLst>
            <pc:docMk/>
            <pc:sldMk cId="796632217" sldId="263"/>
            <ac:spMk id="11" creationId="{6F499F7A-1AF2-E95E-0D0D-D605EEBAB03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2" creationId="{B9D57C1F-BE50-F3AC-8ECC-7CC3308816A1}"/>
          </ac:spMkLst>
        </pc:spChg>
        <pc:spChg chg="add del mod">
          <ac:chgData name="GINGUENE Franck" userId="6dd02597-da63-4c42-a4ba-ca9299b0d7be" providerId="ADAL" clId="{F85D7A9F-2D7D-4012-8D1C-C904FF8DFA05}" dt="2023-10-07T19:10:48.369" v="1594" actId="478"/>
          <ac:spMkLst>
            <pc:docMk/>
            <pc:sldMk cId="796632217" sldId="263"/>
            <ac:spMk id="13" creationId="{446E0BE6-92C1-E3C6-FA6C-7DA98131EB3A}"/>
          </ac:spMkLst>
        </pc:spChg>
        <pc:spChg chg="add del mod">
          <ac:chgData name="GINGUENE Franck" userId="6dd02597-da63-4c42-a4ba-ca9299b0d7be" providerId="ADAL" clId="{F85D7A9F-2D7D-4012-8D1C-C904FF8DFA05}" dt="2023-10-07T19:11:01.729" v="1598" actId="478"/>
          <ac:spMkLst>
            <pc:docMk/>
            <pc:sldMk cId="796632217" sldId="263"/>
            <ac:spMk id="14" creationId="{16B3170A-442B-5210-1025-56ED919D388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5" creationId="{C7043C08-DBA6-05DD-A177-A69DDAA4922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6" creationId="{0DFF9C8D-3398-99EF-6E2F-569F8187C94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7" creationId="{A5CEBE1C-B642-DE85-203C-D20A498851E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8" creationId="{84DAEDC3-35D7-86DE-01A5-A0CF826393B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9" creationId="{51CE34C6-FEBA-1B04-5F18-207C24901C3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0" creationId="{472C8DDB-46ED-0B9D-EFCA-626B7466669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1" creationId="{1252322F-DD07-CCFA-695A-1883ECA3F34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2" creationId="{D10D726F-C8E3-EDAB-8CEE-1CFB921A58A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3" creationId="{F5BEB767-4745-2187-BA0A-9C7C28BFE77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4" creationId="{67548A63-0278-D617-49DC-81795BA2751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5" creationId="{9B7487D4-50AF-03C0-6F04-DBDB4DF21FB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6" creationId="{0742CA75-81DE-4BD3-8F17-A705EBF5FBF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7" creationId="{888C697F-C665-6597-D10B-AF1104AB59A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8" creationId="{DFCC2DBB-43BE-CB33-F3B5-329D4DE42E9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9" creationId="{A301F1C5-6DCA-F0C7-FE38-D2AF387C0AB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0" creationId="{4DC8FD50-052D-D285-1715-3D750EA7E35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1" creationId="{99370697-CBFC-1CBE-0A1F-41923777865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2" creationId="{CA36099A-4AA4-7BF0-DBD2-F0FC1E3E4CF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3" creationId="{9980164F-40C0-5DCA-B01A-35FD5DD2488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4" creationId="{66629FEC-2CB6-FD24-D23A-DAA1726B4B1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5" creationId="{26468DB0-2D3E-1280-74E3-6D7AE7825BD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6" creationId="{32342D76-9C16-0300-7EE0-91947B212F8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7" creationId="{37F07F35-2791-D14C-28D0-2F879038DDF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8" creationId="{1AE858EF-83A2-5623-4652-45933B0194D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9" creationId="{FC6555BC-44A9-9A83-6B90-02BAE0B60D5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0" creationId="{E841F6B1-DAFB-121B-0B8C-2E6CF85EE0F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1" creationId="{7A78D4D1-6C60-D7F8-C40F-85AE623AE1D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2" creationId="{E5517084-EF8B-321C-3507-A8694358D22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3" creationId="{0D69BB94-5E8F-482A-E9A8-E20AA10F886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4" creationId="{3295CCD0-39EE-DDA7-9E29-3FFA89E566E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5" creationId="{540C0749-8872-D691-3F73-43FAEB4B2ED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6" creationId="{3C568EA1-B041-71F3-5976-3003EF079CF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7" creationId="{2AE1BC61-4AE3-7A8B-34AE-67777390FBD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8" creationId="{D7281182-9A49-8046-7D86-D2563D3B397B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49" creationId="{BFC35354-8CD8-6C5A-5B77-EE56DEA00808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0" creationId="{E99E40F5-FF8D-7A73-6811-B0B6EA6F92FD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1" creationId="{E58539A5-D0D2-81D8-7E32-825CDB2E7F5D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2" creationId="{C53F1D82-B33D-B52D-E866-CB2A5DE1E4AB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3" creationId="{EE6B727D-DBC5-D2C7-5AFF-8FDF8A6837DA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4" creationId="{BDBEF947-8346-6C99-399B-8BBF501FA79C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5" creationId="{DB941583-4C80-53C2-C83D-51EBA08BD655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6" creationId="{888C118F-3D04-E2D5-9752-8B1EA9C60622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7" creationId="{5E59BF85-5C7A-1170-505F-862228945BB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58" creationId="{CD65F2D8-AA5F-F2EE-BA2A-A2C5025053A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59" creationId="{B58FE63A-9A71-D335-0B5E-5162FDC2A68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0" creationId="{0FD5BEBC-D466-3277-B3B4-684A84C56C9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1" creationId="{7BB7FA27-393D-8DD9-A4F2-7FAD9C8ED9C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2" creationId="{E69DB3B8-4C39-CA02-E614-11663B3123E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3" creationId="{A0432CC4-E8DA-66A7-D7E5-5B85FF4FEC4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4" creationId="{65CD1FF4-989E-7012-8221-4FB3C4F20E2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5" creationId="{2971008F-F410-BA9C-60C8-F751B4B5ADA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6" creationId="{0D538AA8-E7CB-A778-1DD2-7A570C3E69C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7" creationId="{2AE1E6A1-5B02-2571-F5FB-6D6DAA0836F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8" creationId="{298312B6-916D-9667-F182-5021E09A4686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9" creationId="{B16BB20D-2D22-7CC7-DCD7-3C818991C01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0" creationId="{D97B0EF7-13B0-A543-373F-5006B387636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1" creationId="{CC684341-E0AD-831C-1794-3C72AC9ED1C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2" creationId="{6093A1EF-7674-D899-4890-178E9AFCB15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3" creationId="{456699EE-7BFC-2959-0A35-9A0AF3F511C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4" creationId="{DB10E6AA-1083-BF4C-2BC6-CAE9FF4BAB1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5" creationId="{ECAA420C-BC6A-CE6F-3897-AB580CEF4C9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6" creationId="{2244EDA0-7F90-DE21-7DFF-EE700CEAF33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7" creationId="{3D4D55AA-5A90-232C-024D-7B4EF4BC9F6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8" creationId="{99061B69-E4C4-FE01-B965-BFD59755B91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9" creationId="{42824283-4C37-10B3-F567-6B0E2FF7195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0" creationId="{926E767D-7EDD-4633-AE8D-CF1ABEAF999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1" creationId="{8A0E64D7-3368-8A33-6EF5-92B4E78E05E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2" creationId="{2CD5EBEB-2214-BB10-2FD0-AAC043BB801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3" creationId="{1B4EEC8D-6B27-0F92-6FC1-A212E9B666B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4" creationId="{81962BFB-9A6A-7188-5A8D-5393E3BA385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5" creationId="{3046FC7E-C1CF-FE97-A952-5718EADDC4B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6" creationId="{A4DFFFE1-E19A-AC2F-A919-DAB1AD7A61E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7" creationId="{847ED506-82A7-BADE-767D-BC624C47FEE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8" creationId="{2FC32576-1FBC-AE8A-1FAF-300879269DC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9" creationId="{FB9674C2-D52B-67C7-0114-A84E71109F0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0" creationId="{28DC5590-D4D0-018E-1D49-2B1B9B63D6B6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1" creationId="{1FECDA3D-4EE6-BFB0-18AC-EA1E64DD508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2" creationId="{DD4F3416-6F35-E8D9-0CCB-4E5ACC6563E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3" creationId="{455EE5AA-16FC-36B0-2B6F-BBCBAC30DDB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4" creationId="{11029754-EB92-721B-2E2F-3B2E680C246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5" creationId="{602EE3D5-7112-FD20-BE00-A2F800BEC4D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6" creationId="{7E4DE82F-5D84-E039-53C6-21AFE7A0225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7" creationId="{6EEA26E3-2417-019B-799B-DA6EC8CA2AB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8" creationId="{32DE048D-696B-ACC1-2200-AC88CBC5597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9" creationId="{27E2DF45-C3BC-7CCC-CEFC-A36A01F2F45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00" creationId="{FC1B3D3D-0CA8-74CC-9628-159807147BA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01" creationId="{4826C044-99C9-137F-BE44-5DD1EEE9856A}"/>
          </ac:spMkLst>
        </pc:spChg>
        <pc:picChg chg="del mod">
          <ac:chgData name="GINGUENE Franck" userId="6dd02597-da63-4c42-a4ba-ca9299b0d7be" providerId="ADAL" clId="{F85D7A9F-2D7D-4012-8D1C-C904FF8DFA05}" dt="2023-10-07T19:07:49.124" v="1550" actId="478"/>
          <ac:picMkLst>
            <pc:docMk/>
            <pc:sldMk cId="796632217" sldId="263"/>
            <ac:picMk id="5" creationId="{00000000-0000-0000-0000-000000000000}"/>
          </ac:picMkLst>
        </pc:picChg>
      </pc:sldChg>
      <pc:sldChg chg="addSp delSp modSp add mod modClrScheme chgLayout">
        <pc:chgData name="GINGUENE Franck" userId="6dd02597-da63-4c42-a4ba-ca9299b0d7be" providerId="ADAL" clId="{F85D7A9F-2D7D-4012-8D1C-C904FF8DFA05}" dt="2023-10-03T14:10:50.975" v="517" actId="20577"/>
        <pc:sldMkLst>
          <pc:docMk/>
          <pc:sldMk cId="27868711" sldId="271"/>
        </pc:sldMkLst>
        <pc:spChg chg="mod ord">
          <ac:chgData name="GINGUENE Franck" userId="6dd02597-da63-4c42-a4ba-ca9299b0d7be" providerId="ADAL" clId="{F85D7A9F-2D7D-4012-8D1C-C904FF8DFA05}" dt="2023-10-03T13:33:36.212" v="374" actId="14100"/>
          <ac:spMkLst>
            <pc:docMk/>
            <pc:sldMk cId="27868711" sldId="27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32:59.037" v="309" actId="700"/>
          <ac:spMkLst>
            <pc:docMk/>
            <pc:sldMk cId="27868711" sldId="271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3:39.184" v="376" actId="20577"/>
          <ac:spMkLst>
            <pc:docMk/>
            <pc:sldMk cId="27868711" sldId="271"/>
            <ac:spMk id="4" creationId="{BBAE06B6-51F0-584E-C425-2500D62E7EB3}"/>
          </ac:spMkLst>
        </pc:spChg>
        <pc:spChg chg="add del mod ord">
          <ac:chgData name="GINGUENE Franck" userId="6dd02597-da63-4c42-a4ba-ca9299b0d7be" providerId="ADAL" clId="{F85D7A9F-2D7D-4012-8D1C-C904FF8DFA05}" dt="2023-10-03T13:33:02.251" v="310" actId="478"/>
          <ac:spMkLst>
            <pc:docMk/>
            <pc:sldMk cId="27868711" sldId="271"/>
            <ac:spMk id="5" creationId="{B623F94B-9758-C7F9-38BB-1F4FC5A288D3}"/>
          </ac:spMkLst>
        </pc:spChg>
        <pc:spChg chg="mod">
          <ac:chgData name="GINGUENE Franck" userId="6dd02597-da63-4c42-a4ba-ca9299b0d7be" providerId="ADAL" clId="{F85D7A9F-2D7D-4012-8D1C-C904FF8DFA05}" dt="2023-10-03T14:10:50.975" v="517" actId="20577"/>
          <ac:spMkLst>
            <pc:docMk/>
            <pc:sldMk cId="27868711" sldId="271"/>
            <ac:spMk id="8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3T13:35:31.365" v="458" actId="1076"/>
        <pc:sldMkLst>
          <pc:docMk/>
          <pc:sldMk cId="926751346" sldId="272"/>
        </pc:sldMkLst>
        <pc:spChg chg="mod ord">
          <ac:chgData name="GINGUENE Franck" userId="6dd02597-da63-4c42-a4ba-ca9299b0d7be" providerId="ADAL" clId="{F85D7A9F-2D7D-4012-8D1C-C904FF8DFA05}" dt="2023-10-03T13:35:10.447" v="451" actId="700"/>
          <ac:spMkLst>
            <pc:docMk/>
            <pc:sldMk cId="926751346" sldId="272"/>
            <ac:spMk id="2" creationId="{C02C5318-1A1E-49D0-B2E2-A4B0FA9E8A40}"/>
          </ac:spMkLst>
        </pc:spChg>
        <pc:spChg chg="mod ord">
          <ac:chgData name="GINGUENE Franck" userId="6dd02597-da63-4c42-a4ba-ca9299b0d7be" providerId="ADAL" clId="{F85D7A9F-2D7D-4012-8D1C-C904FF8DFA05}" dt="2023-10-03T13:35:10.447" v="451" actId="700"/>
          <ac:spMkLst>
            <pc:docMk/>
            <pc:sldMk cId="926751346" sldId="272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5:31.365" v="458" actId="1076"/>
          <ac:spMkLst>
            <pc:docMk/>
            <pc:sldMk cId="926751346" sldId="272"/>
            <ac:spMk id="4" creationId="{7E47EB41-ABBF-10F6-84F0-2D10E929146C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3:23:33.826" v="119" actId="20577"/>
        <pc:sldMkLst>
          <pc:docMk/>
          <pc:sldMk cId="3072723215" sldId="274"/>
        </pc:sldMkLst>
        <pc:spChg chg="mod ord">
          <ac:chgData name="GINGUENE Franck" userId="6dd02597-da63-4c42-a4ba-ca9299b0d7be" providerId="ADAL" clId="{F85D7A9F-2D7D-4012-8D1C-C904FF8DFA05}" dt="2023-10-03T13:06:41.538" v="73" actId="700"/>
          <ac:spMkLst>
            <pc:docMk/>
            <pc:sldMk cId="3072723215" sldId="274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06:41.538" v="73" actId="700"/>
          <ac:spMkLst>
            <pc:docMk/>
            <pc:sldMk cId="3072723215" sldId="274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23:33.826" v="119" actId="20577"/>
          <ac:spMkLst>
            <pc:docMk/>
            <pc:sldMk cId="3072723215" sldId="274"/>
            <ac:spMk id="5" creationId="{C1771D83-9559-B313-8E28-A5D870DD6159}"/>
          </ac:spMkLst>
        </pc:spChg>
        <pc:spChg chg="add del mod ord">
          <ac:chgData name="GINGUENE Franck" userId="6dd02597-da63-4c42-a4ba-ca9299b0d7be" providerId="ADAL" clId="{F85D7A9F-2D7D-4012-8D1C-C904FF8DFA05}" dt="2023-10-03T13:06:57.797" v="75" actId="478"/>
          <ac:spMkLst>
            <pc:docMk/>
            <pc:sldMk cId="3072723215" sldId="274"/>
            <ac:spMk id="6" creationId="{0C8696B0-B17E-0245-D5A0-488FF284AC48}"/>
          </ac:spMkLst>
        </pc:spChg>
        <pc:spChg chg="mod">
          <ac:chgData name="GINGUENE Franck" userId="6dd02597-da63-4c42-a4ba-ca9299b0d7be" providerId="ADAL" clId="{F85D7A9F-2D7D-4012-8D1C-C904FF8DFA05}" dt="2023-10-03T13:07:15.849" v="76" actId="1076"/>
          <ac:spMkLst>
            <pc:docMk/>
            <pc:sldMk cId="3072723215" sldId="274"/>
            <ac:spMk id="8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3:17:17.545" v="90" actId="20577"/>
          <ac:spMkLst>
            <pc:docMk/>
            <pc:sldMk cId="3072723215" sldId="274"/>
            <ac:spMk id="10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3T13:19:40.739" v="100" actId="14100"/>
          <ac:spMkLst>
            <pc:docMk/>
            <pc:sldMk cId="3072723215" sldId="274"/>
            <ac:spMk id="11" creationId="{02475F71-746A-0AE5-E23D-BE25EBDACE43}"/>
          </ac:spMkLst>
        </pc:spChg>
        <pc:spChg chg="add mod">
          <ac:chgData name="GINGUENE Franck" userId="6dd02597-da63-4c42-a4ba-ca9299b0d7be" providerId="ADAL" clId="{F85D7A9F-2D7D-4012-8D1C-C904FF8DFA05}" dt="2023-10-03T13:18:36.867" v="98" actId="1076"/>
          <ac:spMkLst>
            <pc:docMk/>
            <pc:sldMk cId="3072723215" sldId="274"/>
            <ac:spMk id="17" creationId="{DE6CEFED-9AD8-941E-CA27-D3D4482F6141}"/>
          </ac:spMkLst>
        </pc:spChg>
        <pc:picChg chg="mod">
          <ac:chgData name="GINGUENE Franck" userId="6dd02597-da63-4c42-a4ba-ca9299b0d7be" providerId="ADAL" clId="{F85D7A9F-2D7D-4012-8D1C-C904FF8DFA05}" dt="2023-10-03T13:16:07.051" v="83" actId="1076"/>
          <ac:picMkLst>
            <pc:docMk/>
            <pc:sldMk cId="3072723215" sldId="274"/>
            <ac:picMk id="4" creationId="{00000000-0000-0000-0000-000000000000}"/>
          </ac:picMkLst>
        </pc:picChg>
        <pc:picChg chg="mod">
          <ac:chgData name="GINGUENE Franck" userId="6dd02597-da63-4c42-a4ba-ca9299b0d7be" providerId="ADAL" clId="{F85D7A9F-2D7D-4012-8D1C-C904FF8DFA05}" dt="2023-10-03T13:17:25.099" v="91" actId="1076"/>
          <ac:picMkLst>
            <pc:docMk/>
            <pc:sldMk cId="3072723215" sldId="274"/>
            <ac:picMk id="9" creationId="{00000000-0000-0000-0000-000000000000}"/>
          </ac:picMkLst>
        </pc:picChg>
        <pc:picChg chg="add mod">
          <ac:chgData name="GINGUENE Franck" userId="6dd02597-da63-4c42-a4ba-ca9299b0d7be" providerId="ADAL" clId="{F85D7A9F-2D7D-4012-8D1C-C904FF8DFA05}" dt="2023-10-03T13:16:10.231" v="85" actId="1076"/>
          <ac:picMkLst>
            <pc:docMk/>
            <pc:sldMk cId="3072723215" sldId="274"/>
            <ac:picMk id="13" creationId="{C3A599D0-3418-C0FF-0599-ED902C839E24}"/>
          </ac:picMkLst>
        </pc:picChg>
        <pc:picChg chg="add mod">
          <ac:chgData name="GINGUENE Franck" userId="6dd02597-da63-4c42-a4ba-ca9299b0d7be" providerId="ADAL" clId="{F85D7A9F-2D7D-4012-8D1C-C904FF8DFA05}" dt="2023-10-03T13:18:03.220" v="94" actId="1076"/>
          <ac:picMkLst>
            <pc:docMk/>
            <pc:sldMk cId="3072723215" sldId="274"/>
            <ac:picMk id="15" creationId="{90E848E6-826B-1AFD-7E7E-06C59A57B9AB}"/>
          </ac:picMkLst>
        </pc:picChg>
      </pc:sldChg>
      <pc:sldChg chg="addSp delSp modSp add mod modClrScheme chgLayout">
        <pc:chgData name="GINGUENE Franck" userId="6dd02597-da63-4c42-a4ba-ca9299b0d7be" providerId="ADAL" clId="{F85D7A9F-2D7D-4012-8D1C-C904FF8DFA05}" dt="2023-10-03T14:11:19.718" v="550" actId="20577"/>
        <pc:sldMkLst>
          <pc:docMk/>
          <pc:sldMk cId="1547539142" sldId="275"/>
        </pc:sldMkLst>
        <pc:spChg chg="mod ord">
          <ac:chgData name="GINGUENE Franck" userId="6dd02597-da63-4c42-a4ba-ca9299b0d7be" providerId="ADAL" clId="{F85D7A9F-2D7D-4012-8D1C-C904FF8DFA05}" dt="2023-10-03T13:39:09.647" v="488" actId="20577"/>
          <ac:spMkLst>
            <pc:docMk/>
            <pc:sldMk cId="1547539142" sldId="275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38:54.451" v="460" actId="700"/>
          <ac:spMkLst>
            <pc:docMk/>
            <pc:sldMk cId="1547539142" sldId="275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11:19.718" v="550" actId="20577"/>
          <ac:spMkLst>
            <pc:docMk/>
            <pc:sldMk cId="1547539142" sldId="275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9:01.697" v="461"/>
          <ac:spMkLst>
            <pc:docMk/>
            <pc:sldMk cId="1547539142" sldId="275"/>
            <ac:spMk id="5" creationId="{B1D62AD8-297A-DF0F-6581-43165AB594F8}"/>
          </ac:spMkLst>
        </pc:spChg>
        <pc:spChg chg="add del mod ord">
          <ac:chgData name="GINGUENE Franck" userId="6dd02597-da63-4c42-a4ba-ca9299b0d7be" providerId="ADAL" clId="{F85D7A9F-2D7D-4012-8D1C-C904FF8DFA05}" dt="2023-10-03T13:39:12.166" v="489" actId="478"/>
          <ac:spMkLst>
            <pc:docMk/>
            <pc:sldMk cId="1547539142" sldId="275"/>
            <ac:spMk id="6" creationId="{AF500479-1C92-42AA-CF35-F9FB669D89E8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37:12.183" v="618" actId="14100"/>
        <pc:sldMkLst>
          <pc:docMk/>
          <pc:sldMk cId="1727651323" sldId="276"/>
        </pc:sldMkLst>
        <pc:spChg chg="mod ord">
          <ac:chgData name="GINGUENE Franck" userId="6dd02597-da63-4c42-a4ba-ca9299b0d7be" providerId="ADAL" clId="{F85D7A9F-2D7D-4012-8D1C-C904FF8DFA05}" dt="2023-10-03T14:36:42.667" v="612" actId="14100"/>
          <ac:spMkLst>
            <pc:docMk/>
            <pc:sldMk cId="1727651323" sldId="27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6:38.444" v="611" actId="700"/>
          <ac:spMkLst>
            <pc:docMk/>
            <pc:sldMk cId="1727651323" sldId="276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6:38.444" v="611" actId="700"/>
          <ac:spMkLst>
            <pc:docMk/>
            <pc:sldMk cId="1727651323" sldId="276"/>
            <ac:spMk id="4" creationId="{26EA25C7-5412-CFA8-F249-BFA633A30357}"/>
          </ac:spMkLst>
        </pc:spChg>
        <pc:spChg chg="mod">
          <ac:chgData name="GINGUENE Franck" userId="6dd02597-da63-4c42-a4ba-ca9299b0d7be" providerId="ADAL" clId="{F85D7A9F-2D7D-4012-8D1C-C904FF8DFA05}" dt="2023-10-03T14:36:52.256" v="614" actId="1076"/>
          <ac:spMkLst>
            <pc:docMk/>
            <pc:sldMk cId="1727651323" sldId="276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4:36:45.354" v="613" actId="478"/>
          <ac:spMkLst>
            <pc:docMk/>
            <pc:sldMk cId="1727651323" sldId="276"/>
            <ac:spMk id="6" creationId="{8E06BAEA-FF6B-E49C-F977-88C7E4F997F7}"/>
          </ac:spMkLst>
        </pc:spChg>
        <pc:spChg chg="mod">
          <ac:chgData name="GINGUENE Franck" userId="6dd02597-da63-4c42-a4ba-ca9299b0d7be" providerId="ADAL" clId="{F85D7A9F-2D7D-4012-8D1C-C904FF8DFA05}" dt="2023-10-03T14:37:12.183" v="618" actId="14100"/>
          <ac:spMkLst>
            <pc:docMk/>
            <pc:sldMk cId="1727651323" sldId="276"/>
            <ac:spMk id="7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43:10.928" v="727" actId="1076"/>
        <pc:sldMkLst>
          <pc:docMk/>
          <pc:sldMk cId="3638334766" sldId="277"/>
        </pc:sldMkLst>
        <pc:spChg chg="mod ord">
          <ac:chgData name="GINGUENE Franck" userId="6dd02597-da63-4c42-a4ba-ca9299b0d7be" providerId="ADAL" clId="{F85D7A9F-2D7D-4012-8D1C-C904FF8DFA05}" dt="2023-10-03T14:39:08.595" v="621" actId="14100"/>
          <ac:spMkLst>
            <pc:docMk/>
            <pc:sldMk cId="3638334766" sldId="27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9:04.949" v="620" actId="700"/>
          <ac:spMkLst>
            <pc:docMk/>
            <pc:sldMk cId="3638334766" sldId="277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9:04.949" v="620" actId="700"/>
          <ac:spMkLst>
            <pc:docMk/>
            <pc:sldMk cId="3638334766" sldId="277"/>
            <ac:spMk id="4" creationId="{CFDB659E-77C5-EE75-AAE0-FB03E8AFF999}"/>
          </ac:spMkLst>
        </pc:spChg>
        <pc:spChg chg="add del mod ord">
          <ac:chgData name="GINGUENE Franck" userId="6dd02597-da63-4c42-a4ba-ca9299b0d7be" providerId="ADAL" clId="{F85D7A9F-2D7D-4012-8D1C-C904FF8DFA05}" dt="2023-10-03T14:39:10.757" v="622" actId="478"/>
          <ac:spMkLst>
            <pc:docMk/>
            <pc:sldMk cId="3638334766" sldId="277"/>
            <ac:spMk id="5" creationId="{6FFC17F0-6A63-682E-DA11-2E47F2677565}"/>
          </ac:spMkLst>
        </pc:spChg>
        <pc:spChg chg="mod">
          <ac:chgData name="GINGUENE Franck" userId="6dd02597-da63-4c42-a4ba-ca9299b0d7be" providerId="ADAL" clId="{F85D7A9F-2D7D-4012-8D1C-C904FF8DFA05}" dt="2023-10-03T14:43:08.605" v="726" actId="1076"/>
          <ac:spMkLst>
            <pc:docMk/>
            <pc:sldMk cId="3638334766" sldId="277"/>
            <ac:spMk id="6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3:10.928" v="727" actId="1076"/>
          <ac:spMkLst>
            <pc:docMk/>
            <pc:sldMk cId="3638334766" sldId="277"/>
            <ac:spMk id="8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45:05.489" v="739"/>
        <pc:sldMkLst>
          <pc:docMk/>
          <pc:sldMk cId="2903738558" sldId="278"/>
        </pc:sldMkLst>
        <pc:spChg chg="mod ord">
          <ac:chgData name="GINGUENE Franck" userId="6dd02597-da63-4c42-a4ba-ca9299b0d7be" providerId="ADAL" clId="{F85D7A9F-2D7D-4012-8D1C-C904FF8DFA05}" dt="2023-10-03T14:44:01.398" v="730" actId="14100"/>
          <ac:spMkLst>
            <pc:docMk/>
            <pc:sldMk cId="2903738558" sldId="278"/>
            <ac:spMk id="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18.710" v="733" actId="207"/>
          <ac:spMkLst>
            <pc:docMk/>
            <pc:sldMk cId="2903738558" sldId="278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38.883" v="737"/>
          <ac:spMkLst>
            <pc:docMk/>
            <pc:sldMk cId="2903738558" sldId="278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54.089" v="738"/>
          <ac:spMkLst>
            <pc:docMk/>
            <pc:sldMk cId="2903738558" sldId="278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3:57.861" v="729" actId="700"/>
          <ac:spMkLst>
            <pc:docMk/>
            <pc:sldMk cId="2903738558" sldId="278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3:57.861" v="729" actId="700"/>
          <ac:spMkLst>
            <pc:docMk/>
            <pc:sldMk cId="2903738558" sldId="278"/>
            <ac:spMk id="7" creationId="{C6AF1E66-7F9B-BB0C-82A7-E67951619AD0}"/>
          </ac:spMkLst>
        </pc:spChg>
        <pc:spChg chg="add del mod ord">
          <ac:chgData name="GINGUENE Franck" userId="6dd02597-da63-4c42-a4ba-ca9299b0d7be" providerId="ADAL" clId="{F85D7A9F-2D7D-4012-8D1C-C904FF8DFA05}" dt="2023-10-03T14:44:07.119" v="731" actId="478"/>
          <ac:spMkLst>
            <pc:docMk/>
            <pc:sldMk cId="2903738558" sldId="278"/>
            <ac:spMk id="8" creationId="{30832595-C6B8-C2A4-FF09-A948053B31DD}"/>
          </ac:spMkLst>
        </pc:spChg>
        <pc:spChg chg="mod">
          <ac:chgData name="GINGUENE Franck" userId="6dd02597-da63-4c42-a4ba-ca9299b0d7be" providerId="ADAL" clId="{F85D7A9F-2D7D-4012-8D1C-C904FF8DFA05}" dt="2023-10-03T14:45:05.489" v="739"/>
          <ac:spMkLst>
            <pc:docMk/>
            <pc:sldMk cId="2903738558" sldId="278"/>
            <ac:spMk id="10" creationId="{00000000-0000-0000-0000-000000000000}"/>
          </ac:spMkLst>
        </pc:spChg>
      </pc:sldChg>
      <pc:sldChg chg="addSp delSp modSp add mod modClrScheme chgLayout modNotesTx">
        <pc:chgData name="GINGUENE Franck" userId="6dd02597-da63-4c42-a4ba-ca9299b0d7be" providerId="ADAL" clId="{F85D7A9F-2D7D-4012-8D1C-C904FF8DFA05}" dt="2023-10-03T14:42:54.995" v="725"/>
        <pc:sldMkLst>
          <pc:docMk/>
          <pc:sldMk cId="1329756467" sldId="279"/>
        </pc:sldMkLst>
        <pc:spChg chg="mod ord">
          <ac:chgData name="GINGUENE Franck" userId="6dd02597-da63-4c42-a4ba-ca9299b0d7be" providerId="ADAL" clId="{F85D7A9F-2D7D-4012-8D1C-C904FF8DFA05}" dt="2023-10-03T14:41:39.156" v="713" actId="14100"/>
          <ac:spMkLst>
            <pc:docMk/>
            <pc:sldMk cId="1329756467" sldId="279"/>
            <ac:spMk id="2" creationId="{00000000-0000-0000-0000-000000000000}"/>
          </ac:spMkLst>
        </pc:spChg>
        <pc:spChg chg="del mod">
          <ac:chgData name="GINGUENE Franck" userId="6dd02597-da63-4c42-a4ba-ca9299b0d7be" providerId="ADAL" clId="{F85D7A9F-2D7D-4012-8D1C-C904FF8DFA05}" dt="2023-10-03T14:42:03.894" v="721" actId="478"/>
          <ac:spMkLst>
            <pc:docMk/>
            <pc:sldMk cId="1329756467" sldId="279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1:31.010" v="711" actId="700"/>
          <ac:spMkLst>
            <pc:docMk/>
            <pc:sldMk cId="1329756467" sldId="279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2:00.154" v="720" actId="14100"/>
          <ac:spMkLst>
            <pc:docMk/>
            <pc:sldMk cId="1329756467" sldId="279"/>
            <ac:spMk id="6" creationId="{F36E64EC-5D89-C13D-E2CE-4AEF103034F2}"/>
          </ac:spMkLst>
        </pc:spChg>
        <pc:spChg chg="add del mod ord">
          <ac:chgData name="GINGUENE Franck" userId="6dd02597-da63-4c42-a4ba-ca9299b0d7be" providerId="ADAL" clId="{F85D7A9F-2D7D-4012-8D1C-C904FF8DFA05}" dt="2023-10-03T14:41:34.326" v="712" actId="478"/>
          <ac:spMkLst>
            <pc:docMk/>
            <pc:sldMk cId="1329756467" sldId="279"/>
            <ac:spMk id="7" creationId="{792730CA-C9A9-80CC-63AD-2324D1F02827}"/>
          </ac:spMkLst>
        </pc:spChg>
        <pc:graphicFrameChg chg="mod modGraphic">
          <ac:chgData name="GINGUENE Franck" userId="6dd02597-da63-4c42-a4ba-ca9299b0d7be" providerId="ADAL" clId="{F85D7A9F-2D7D-4012-8D1C-C904FF8DFA05}" dt="2023-10-03T14:42:54.995" v="725"/>
          <ac:graphicFrameMkLst>
            <pc:docMk/>
            <pc:sldMk cId="1329756467" sldId="279"/>
            <ac:graphicFrameMk id="5" creationId="{00000000-0000-0000-0000-000000000000}"/>
          </ac:graphicFrameMkLst>
        </pc:graphicFrameChg>
      </pc:sldChg>
      <pc:sldChg chg="addSp delSp modSp add mod modClrScheme chgLayout">
        <pc:chgData name="GINGUENE Franck" userId="6dd02597-da63-4c42-a4ba-ca9299b0d7be" providerId="ADAL" clId="{F85D7A9F-2D7D-4012-8D1C-C904FF8DFA05}" dt="2023-10-03T14:46:32.584" v="747" actId="207"/>
        <pc:sldMkLst>
          <pc:docMk/>
          <pc:sldMk cId="998564838" sldId="280"/>
        </pc:sldMkLst>
        <pc:spChg chg="mod ord">
          <ac:chgData name="GINGUENE Franck" userId="6dd02597-da63-4c42-a4ba-ca9299b0d7be" providerId="ADAL" clId="{F85D7A9F-2D7D-4012-8D1C-C904FF8DFA05}" dt="2023-10-03T14:45:57.098" v="742" actId="14100"/>
          <ac:spMkLst>
            <pc:docMk/>
            <pc:sldMk cId="998564838" sldId="280"/>
            <ac:spMk id="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6:20.172" v="745" actId="207"/>
          <ac:spMkLst>
            <pc:docMk/>
            <pc:sldMk cId="998564838" sldId="280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6:32.584" v="747" actId="207"/>
          <ac:spMkLst>
            <pc:docMk/>
            <pc:sldMk cId="998564838" sldId="280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5:53.948" v="741" actId="700"/>
          <ac:spMkLst>
            <pc:docMk/>
            <pc:sldMk cId="998564838" sldId="280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5:53.948" v="741" actId="700"/>
          <ac:spMkLst>
            <pc:docMk/>
            <pc:sldMk cId="998564838" sldId="280"/>
            <ac:spMk id="7" creationId="{166EE546-6C97-1403-0FF3-C92D8141FC7F}"/>
          </ac:spMkLst>
        </pc:spChg>
        <pc:spChg chg="add del mod ord">
          <ac:chgData name="GINGUENE Franck" userId="6dd02597-da63-4c42-a4ba-ca9299b0d7be" providerId="ADAL" clId="{F85D7A9F-2D7D-4012-8D1C-C904FF8DFA05}" dt="2023-10-03T14:46:04.038" v="743" actId="478"/>
          <ac:spMkLst>
            <pc:docMk/>
            <pc:sldMk cId="998564838" sldId="280"/>
            <ac:spMk id="8" creationId="{6A7A7049-1E18-3FBE-BD9B-118AA8A38B2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07:55.314" v="762" actId="27636"/>
        <pc:sldMkLst>
          <pc:docMk/>
          <pc:sldMk cId="2632448038" sldId="283"/>
        </pc:sldMkLst>
        <pc:spChg chg="mod ord">
          <ac:chgData name="GINGUENE Franck" userId="6dd02597-da63-4c42-a4ba-ca9299b0d7be" providerId="ADAL" clId="{F85D7A9F-2D7D-4012-8D1C-C904FF8DFA05}" dt="2023-10-03T15:07:20.328" v="751" actId="14100"/>
          <ac:spMkLst>
            <pc:docMk/>
            <pc:sldMk cId="2632448038" sldId="28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7:17.116" v="750" actId="700"/>
          <ac:spMkLst>
            <pc:docMk/>
            <pc:sldMk cId="2632448038" sldId="283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07:17.116" v="750" actId="700"/>
          <ac:spMkLst>
            <pc:docMk/>
            <pc:sldMk cId="2632448038" sldId="283"/>
            <ac:spMk id="4" creationId="{FF2EADEE-FF79-8E04-53AB-2BEE167157EC}"/>
          </ac:spMkLst>
        </pc:spChg>
        <pc:spChg chg="mod">
          <ac:chgData name="GINGUENE Franck" userId="6dd02597-da63-4c42-a4ba-ca9299b0d7be" providerId="ADAL" clId="{F85D7A9F-2D7D-4012-8D1C-C904FF8DFA05}" dt="2023-10-03T15:07:55.314" v="762" actId="27636"/>
          <ac:spMkLst>
            <pc:docMk/>
            <pc:sldMk cId="2632448038" sldId="283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07:22.914" v="752" actId="478"/>
          <ac:spMkLst>
            <pc:docMk/>
            <pc:sldMk cId="2632448038" sldId="283"/>
            <ac:spMk id="6" creationId="{D247A3E0-6A16-19C8-C79D-9B55BE89EB6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20:41.745" v="1094" actId="1076"/>
        <pc:sldMkLst>
          <pc:docMk/>
          <pc:sldMk cId="4264958057" sldId="284"/>
        </pc:sldMkLst>
        <pc:spChg chg="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4" creationId="{92A42316-4B24-665C-19B4-788EC63AF5BD}"/>
          </ac:spMkLst>
        </pc:spChg>
        <pc:spChg chg="mod">
          <ac:chgData name="GINGUENE Franck" userId="6dd02597-da63-4c42-a4ba-ca9299b0d7be" providerId="ADAL" clId="{F85D7A9F-2D7D-4012-8D1C-C904FF8DFA05}" dt="2023-10-03T15:20:41.745" v="1094" actId="1076"/>
          <ac:spMkLst>
            <pc:docMk/>
            <pc:sldMk cId="4264958057" sldId="284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20:37.629" v="1093" actId="478"/>
          <ac:spMkLst>
            <pc:docMk/>
            <pc:sldMk cId="4264958057" sldId="284"/>
            <ac:spMk id="6" creationId="{40BCBE32-03DD-B20A-2E50-F4D5B262750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09:13.203" v="771" actId="20577"/>
        <pc:sldMkLst>
          <pc:docMk/>
          <pc:sldMk cId="1208213230" sldId="285"/>
        </pc:sldMkLst>
        <pc:spChg chg="mod ord">
          <ac:chgData name="GINGUENE Franck" userId="6dd02597-da63-4c42-a4ba-ca9299b0d7be" providerId="ADAL" clId="{F85D7A9F-2D7D-4012-8D1C-C904FF8DFA05}" dt="2023-10-03T15:08:56.747" v="765" actId="14100"/>
          <ac:spMkLst>
            <pc:docMk/>
            <pc:sldMk cId="1208213230" sldId="285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8:53.214" v="764" actId="700"/>
          <ac:spMkLst>
            <pc:docMk/>
            <pc:sldMk cId="1208213230" sldId="285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08:53.214" v="764" actId="700"/>
          <ac:spMkLst>
            <pc:docMk/>
            <pc:sldMk cId="1208213230" sldId="285"/>
            <ac:spMk id="4" creationId="{AA85E795-87CB-7891-912C-5EFDB2ADD431}"/>
          </ac:spMkLst>
        </pc:spChg>
        <pc:spChg chg="mod">
          <ac:chgData name="GINGUENE Franck" userId="6dd02597-da63-4c42-a4ba-ca9299b0d7be" providerId="ADAL" clId="{F85D7A9F-2D7D-4012-8D1C-C904FF8DFA05}" dt="2023-10-03T15:09:13.203" v="771" actId="20577"/>
          <ac:spMkLst>
            <pc:docMk/>
            <pc:sldMk cId="1208213230" sldId="285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09:00.107" v="766" actId="478"/>
          <ac:spMkLst>
            <pc:docMk/>
            <pc:sldMk cId="1208213230" sldId="285"/>
            <ac:spMk id="6" creationId="{C1BFF39B-78CF-9F8A-635D-BCCCB462006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4:00:04.917" v="1115" actId="20577"/>
        <pc:sldMkLst>
          <pc:docMk/>
          <pc:sldMk cId="21974495" sldId="286"/>
        </pc:sldMkLst>
        <pc:spChg chg="mod ord">
          <ac:chgData name="GINGUENE Franck" userId="6dd02597-da63-4c42-a4ba-ca9299b0d7be" providerId="ADAL" clId="{F85D7A9F-2D7D-4012-8D1C-C904FF8DFA05}" dt="2023-10-04T13:59:40.256" v="1113" actId="14100"/>
          <ac:spMkLst>
            <pc:docMk/>
            <pc:sldMk cId="21974495" sldId="28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4" creationId="{DC9F8710-D622-BA82-8EB2-A81197FA529D}"/>
          </ac:spMkLst>
        </pc:spChg>
        <pc:spChg chg="mod">
          <ac:chgData name="GINGUENE Franck" userId="6dd02597-da63-4c42-a4ba-ca9299b0d7be" providerId="ADAL" clId="{F85D7A9F-2D7D-4012-8D1C-C904FF8DFA05}" dt="2023-10-04T14:00:04.917" v="1115" actId="20577"/>
          <ac:spMkLst>
            <pc:docMk/>
            <pc:sldMk cId="21974495" sldId="286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6" creationId="{9237CFD0-8766-84C9-570B-20AE46FA9522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7" creationId="{C837AED7-9B4A-93F4-DDAE-BC68DDECF84C}"/>
          </ac:spMkLst>
        </pc:spChg>
        <pc:spChg chg="add del mod ord">
          <ac:chgData name="GINGUENE Franck" userId="6dd02597-da63-4c42-a4ba-ca9299b0d7be" providerId="ADAL" clId="{F85D7A9F-2D7D-4012-8D1C-C904FF8DFA05}" dt="2023-10-04T14:00:00.940" v="1114" actId="478"/>
          <ac:spMkLst>
            <pc:docMk/>
            <pc:sldMk cId="21974495" sldId="286"/>
            <ac:spMk id="8" creationId="{2C69FBC1-E94E-38B4-E54A-9948E540FCD3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20:25.294" v="1090" actId="1076"/>
        <pc:sldMkLst>
          <pc:docMk/>
          <pc:sldMk cId="3865702741" sldId="287"/>
        </pc:sldMkLst>
        <pc:spChg chg="mod ord">
          <ac:chgData name="GINGUENE Franck" userId="6dd02597-da63-4c42-a4ba-ca9299b0d7be" providerId="ADAL" clId="{F85D7A9F-2D7D-4012-8D1C-C904FF8DFA05}" dt="2023-10-03T15:20:09.020" v="1088" actId="14100"/>
          <ac:spMkLst>
            <pc:docMk/>
            <pc:sldMk cId="3865702741" sldId="28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20:03.458" v="1087" actId="700"/>
          <ac:spMkLst>
            <pc:docMk/>
            <pc:sldMk cId="3865702741" sldId="287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5:20:25.294" v="1090" actId="1076"/>
          <ac:spMkLst>
            <pc:docMk/>
            <pc:sldMk cId="3865702741" sldId="287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20:03.458" v="1087" actId="700"/>
          <ac:spMkLst>
            <pc:docMk/>
            <pc:sldMk cId="3865702741" sldId="287"/>
            <ac:spMk id="5" creationId="{2AFAA1FC-308B-803A-CA3A-6F6A289323E1}"/>
          </ac:spMkLst>
        </pc:spChg>
        <pc:spChg chg="add del mod ord">
          <ac:chgData name="GINGUENE Franck" userId="6dd02597-da63-4c42-a4ba-ca9299b0d7be" providerId="ADAL" clId="{F85D7A9F-2D7D-4012-8D1C-C904FF8DFA05}" dt="2023-10-03T15:20:13.821" v="1089" actId="478"/>
          <ac:spMkLst>
            <pc:docMk/>
            <pc:sldMk cId="3865702741" sldId="287"/>
            <ac:spMk id="6" creationId="{AA22E908-349E-5E1F-3DE0-6CEFBBD41C48}"/>
          </ac:spMkLst>
        </pc:spChg>
      </pc:sldChg>
      <pc:sldChg chg="addSp delSp modSp add mod modClrScheme chgLayout modNotesTx">
        <pc:chgData name="GINGUENE Franck" userId="6dd02597-da63-4c42-a4ba-ca9299b0d7be" providerId="ADAL" clId="{F85D7A9F-2D7D-4012-8D1C-C904FF8DFA05}" dt="2023-10-04T14:37:56.114" v="1199"/>
        <pc:sldMkLst>
          <pc:docMk/>
          <pc:sldMk cId="3579506401" sldId="288"/>
        </pc:sldMkLst>
        <pc:spChg chg="add del mod">
          <ac:chgData name="GINGUENE Franck" userId="6dd02597-da63-4c42-a4ba-ca9299b0d7be" providerId="ADAL" clId="{F85D7A9F-2D7D-4012-8D1C-C904FF8DFA05}" dt="2023-10-03T15:12:04.518" v="855"/>
          <ac:spMkLst>
            <pc:docMk/>
            <pc:sldMk cId="3579506401" sldId="288"/>
            <ac:spMk id="2" creationId="{DC7DB60A-EDF2-8594-3318-6DC4964F3DA1}"/>
          </ac:spMkLst>
        </pc:spChg>
        <pc:spChg chg="add mod">
          <ac:chgData name="GINGUENE Franck" userId="6dd02597-da63-4c42-a4ba-ca9299b0d7be" providerId="ADAL" clId="{F85D7A9F-2D7D-4012-8D1C-C904FF8DFA05}" dt="2023-10-03T15:12:51.487" v="869" actId="14100"/>
          <ac:spMkLst>
            <pc:docMk/>
            <pc:sldMk cId="3579506401" sldId="288"/>
            <ac:spMk id="3" creationId="{08C1FBF8-5061-0D95-5880-5D50565386BF}"/>
          </ac:spMkLst>
        </pc:spChg>
        <pc:spChg chg="mod ord">
          <ac:chgData name="GINGUENE Franck" userId="6dd02597-da63-4c42-a4ba-ca9299b0d7be" providerId="ADAL" clId="{F85D7A9F-2D7D-4012-8D1C-C904FF8DFA05}" dt="2023-10-03T15:09:47.952" v="775" actId="700"/>
          <ac:spMkLst>
            <pc:docMk/>
            <pc:sldMk cId="3579506401" sldId="288"/>
            <ac:spMk id="4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3T15:13:09.284" v="879" actId="20577"/>
          <ac:spMkLst>
            <pc:docMk/>
            <pc:sldMk cId="3579506401" sldId="288"/>
            <ac:spMk id="5" creationId="{D10E7A0E-20FA-AA3C-ACD2-DAD0C4678880}"/>
          </ac:spMkLst>
        </pc:spChg>
        <pc:spChg chg="del mod ord">
          <ac:chgData name="GINGUENE Franck" userId="6dd02597-da63-4c42-a4ba-ca9299b0d7be" providerId="ADAL" clId="{F85D7A9F-2D7D-4012-8D1C-C904FF8DFA05}" dt="2023-10-03T15:10:54.083" v="783" actId="478"/>
          <ac:spMkLst>
            <pc:docMk/>
            <pc:sldMk cId="3579506401" sldId="288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1:16.179" v="839" actId="20577"/>
          <ac:spMkLst>
            <pc:docMk/>
            <pc:sldMk cId="3579506401" sldId="288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7:20.348" v="1084" actId="20577"/>
          <ac:spMkLst>
            <pc:docMk/>
            <pc:sldMk cId="3579506401" sldId="288"/>
            <ac:spMk id="10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9:47.952" v="775" actId="700"/>
          <ac:spMkLst>
            <pc:docMk/>
            <pc:sldMk cId="3579506401" sldId="288"/>
            <ac:spMk id="11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3:27.073" v="882" actId="1076"/>
          <ac:spMkLst>
            <pc:docMk/>
            <pc:sldMk cId="3579506401" sldId="288"/>
            <ac:spMk id="1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5:09:59.894" v="777" actId="1076"/>
          <ac:spMkLst>
            <pc:docMk/>
            <pc:sldMk cId="3579506401" sldId="288"/>
            <ac:spMk id="13" creationId="{00000000-0000-0000-0000-000000000000}"/>
          </ac:spMkLst>
        </pc:spChg>
        <pc:picChg chg="add mod">
          <ac:chgData name="GINGUENE Franck" userId="6dd02597-da63-4c42-a4ba-ca9299b0d7be" providerId="ADAL" clId="{F85D7A9F-2D7D-4012-8D1C-C904FF8DFA05}" dt="2023-10-04T14:37:56.114" v="1199"/>
          <ac:picMkLst>
            <pc:docMk/>
            <pc:sldMk cId="3579506401" sldId="288"/>
            <ac:picMk id="6" creationId="{0FD52D77-996F-3C67-7E33-6DDFAA0EF147}"/>
          </ac:picMkLst>
        </pc:picChg>
      </pc:sldChg>
      <pc:sldChg chg="addSp delSp modSp add mod modClrScheme modAnim chgLayout">
        <pc:chgData name="GINGUENE Franck" userId="6dd02597-da63-4c42-a4ba-ca9299b0d7be" providerId="ADAL" clId="{F85D7A9F-2D7D-4012-8D1C-C904FF8DFA05}" dt="2023-10-04T14:51:58.544" v="1464" actId="20577"/>
        <pc:sldMkLst>
          <pc:docMk/>
          <pc:sldMk cId="3215474237" sldId="289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4" creationId="{2FAC4E78-9F75-511E-03F7-92065142C5FF}"/>
          </ac:spMkLst>
        </pc:spChg>
        <pc:spChg chg="add del mod ord">
          <ac:chgData name="GINGUENE Franck" userId="6dd02597-da63-4c42-a4ba-ca9299b0d7be" providerId="ADAL" clId="{F85D7A9F-2D7D-4012-8D1C-C904FF8DFA05}" dt="2023-10-04T14:50:45.063" v="1443" actId="478"/>
          <ac:spMkLst>
            <pc:docMk/>
            <pc:sldMk cId="3215474237" sldId="289"/>
            <ac:spMk id="5" creationId="{C891FD5B-A224-05D0-FBD0-7F9FEBF9812A}"/>
          </ac:spMkLst>
        </pc:spChg>
        <pc:spChg chg="mod ord">
          <ac:chgData name="GINGUENE Franck" userId="6dd02597-da63-4c42-a4ba-ca9299b0d7be" providerId="ADAL" clId="{F85D7A9F-2D7D-4012-8D1C-C904FF8DFA05}" dt="2023-10-04T14:51:58.544" v="1464" actId="20577"/>
          <ac:spMkLst>
            <pc:docMk/>
            <pc:sldMk cId="3215474237" sldId="289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4T14:51:25.275" v="1455" actId="167"/>
          <ac:spMkLst>
            <pc:docMk/>
            <pc:sldMk cId="3215474237" sldId="289"/>
            <ac:spMk id="7" creationId="{C42DFA8C-F35A-C017-4E6E-9D521D04FF91}"/>
          </ac:spMkLst>
        </pc:spChg>
        <pc:spChg chg="add mod ord">
          <ac:chgData name="GINGUENE Franck" userId="6dd02597-da63-4c42-a4ba-ca9299b0d7be" providerId="ADAL" clId="{F85D7A9F-2D7D-4012-8D1C-C904FF8DFA05}" dt="2023-10-04T14:51:21.714" v="1454" actId="167"/>
          <ac:spMkLst>
            <pc:docMk/>
            <pc:sldMk cId="3215474237" sldId="289"/>
            <ac:spMk id="8" creationId="{4FF09D11-5D32-4D0A-54EF-F0F92D9BCC5F}"/>
          </ac:spMkLst>
        </pc:spChg>
      </pc:sldChg>
      <pc:sldChg chg="addSp delSp modSp add mod modClrScheme modAnim chgLayout">
        <pc:chgData name="GINGUENE Franck" userId="6dd02597-da63-4c42-a4ba-ca9299b0d7be" providerId="ADAL" clId="{F85D7A9F-2D7D-4012-8D1C-C904FF8DFA05}" dt="2023-10-04T14:02:08.987" v="1128" actId="478"/>
        <pc:sldMkLst>
          <pc:docMk/>
          <pc:sldMk cId="214291838" sldId="290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5" creationId="{72D59ED9-C482-F1F2-069C-779617710B68}"/>
          </ac:spMkLst>
        </pc:spChg>
        <pc:spChg chg="mod">
          <ac:chgData name="GINGUENE Franck" userId="6dd02597-da63-4c42-a4ba-ca9299b0d7be" providerId="ADAL" clId="{F85D7A9F-2D7D-4012-8D1C-C904FF8DFA05}" dt="2023-10-04T14:00:45.191" v="1117" actId="207"/>
          <ac:spMkLst>
            <pc:docMk/>
            <pc:sldMk cId="214291838" sldId="290"/>
            <ac:spMk id="7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01:46.047" v="1127"/>
          <ac:spMkLst>
            <pc:docMk/>
            <pc:sldMk cId="214291838" sldId="290"/>
            <ac:spMk id="8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9" creationId="{42D121B9-4116-05B6-3342-685436F5C6A5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10" creationId="{FDAE3640-7322-B5F5-7317-1C42288DD746}"/>
          </ac:spMkLst>
        </pc:spChg>
        <pc:spChg chg="add del mod ord">
          <ac:chgData name="GINGUENE Franck" userId="6dd02597-da63-4c42-a4ba-ca9299b0d7be" providerId="ADAL" clId="{F85D7A9F-2D7D-4012-8D1C-C904FF8DFA05}" dt="2023-10-04T14:02:08.987" v="1128" actId="478"/>
          <ac:spMkLst>
            <pc:docMk/>
            <pc:sldMk cId="214291838" sldId="290"/>
            <ac:spMk id="11" creationId="{98D5C057-0DA8-E1D7-FF58-9CC159E08DC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4:26:41.534" v="1133" actId="1076"/>
        <pc:sldMkLst>
          <pc:docMk/>
          <pc:sldMk cId="1761092918" sldId="291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4" creationId="{DA1A724A-62B8-2429-3C66-28B3FC3200F5}"/>
          </ac:spMkLst>
        </pc:spChg>
        <pc:spChg chg="mod">
          <ac:chgData name="GINGUENE Franck" userId="6dd02597-da63-4c42-a4ba-ca9299b0d7be" providerId="ADAL" clId="{F85D7A9F-2D7D-4012-8D1C-C904FF8DFA05}" dt="2023-10-04T14:26:41.534" v="1133" actId="1076"/>
          <ac:spMkLst>
            <pc:docMk/>
            <pc:sldMk cId="1761092918" sldId="291"/>
            <ac:spMk id="6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7" creationId="{B1F7CA19-E114-CED6-A98F-5DEAD17D31D5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8" creationId="{67DA2778-E42B-2698-2453-0C3FCB48AC54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9" creationId="{8C384A75-BB9E-C754-E8FE-988E0EEDEAF2}"/>
          </ac:spMkLst>
        </pc:spChg>
        <pc:spChg chg="mod">
          <ac:chgData name="GINGUENE Franck" userId="6dd02597-da63-4c42-a4ba-ca9299b0d7be" providerId="ADAL" clId="{F85D7A9F-2D7D-4012-8D1C-C904FF8DFA05}" dt="2023-10-04T14:26:18.412" v="1129" actId="20577"/>
          <ac:spMkLst>
            <pc:docMk/>
            <pc:sldMk cId="1761092918" sldId="291"/>
            <ac:spMk id="11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3:59:36.203" v="1112" actId="700"/>
        <pc:sldMkLst>
          <pc:docMk/>
          <pc:sldMk cId="1953589731" sldId="292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6" creationId="{BE8F0873-AAC7-05E5-BD9F-5C0DE657E2F7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7" creationId="{C034A7A1-915E-6679-B625-2F550C253FFD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8" creationId="{E53C1DDB-89A6-7C98-C16B-D1975D8DD976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9" creationId="{9193BBCE-5EB0-8D1E-1332-3F29ED2111F3}"/>
          </ac:spMkLst>
        </pc:spChg>
      </pc:sldChg>
      <pc:sldChg chg="modSp add del mod modClrScheme chgLayout">
        <pc:chgData name="GINGUENE Franck" userId="6dd02597-da63-4c42-a4ba-ca9299b0d7be" providerId="ADAL" clId="{F85D7A9F-2D7D-4012-8D1C-C904FF8DFA05}" dt="2023-10-04T14:38:35.606" v="1206" actId="47"/>
        <pc:sldMkLst>
          <pc:docMk/>
          <pc:sldMk cId="457250338" sldId="293"/>
        </pc:sldMkLst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9:35.872" v="1187" actId="1076"/>
          <ac:spMkLst>
            <pc:docMk/>
            <pc:sldMk cId="457250338" sldId="293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28:35.437" v="1135" actId="1076"/>
          <ac:spMkLst>
            <pc:docMk/>
            <pc:sldMk cId="457250338" sldId="293"/>
            <ac:spMk id="11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4T14:46:45.207" v="1394"/>
        <pc:sldMkLst>
          <pc:docMk/>
          <pc:sldMk cId="74134358" sldId="294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74134358" sldId="294"/>
            <ac:spMk id="2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4T14:45:58.257" v="1388" actId="1076"/>
          <ac:spMkLst>
            <pc:docMk/>
            <pc:sldMk cId="74134358" sldId="294"/>
            <ac:spMk id="4" creationId="{8C65FAA9-735E-6ACC-1B14-38D95C329047}"/>
          </ac:spMkLst>
        </pc:spChg>
        <pc:spChg chg="mod ord">
          <ac:chgData name="GINGUENE Franck" userId="6dd02597-da63-4c42-a4ba-ca9299b0d7be" providerId="ADAL" clId="{F85D7A9F-2D7D-4012-8D1C-C904FF8DFA05}" dt="2023-10-04T14:46:05.804" v="1389" actId="1076"/>
          <ac:spMkLst>
            <pc:docMk/>
            <pc:sldMk cId="74134358" sldId="294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74134358" sldId="294"/>
            <ac:spMk id="7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40:22.227" v="1240" actId="21"/>
          <ac:spMkLst>
            <pc:docMk/>
            <pc:sldMk cId="74134358" sldId="294"/>
            <ac:spMk id="8" creationId="{00000000-0000-0000-0000-000000000000}"/>
          </ac:spMkLst>
        </pc:spChg>
        <pc:graphicFrameChg chg="mod">
          <ac:chgData name="GINGUENE Franck" userId="6dd02597-da63-4c42-a4ba-ca9299b0d7be" providerId="ADAL" clId="{F85D7A9F-2D7D-4012-8D1C-C904FF8DFA05}" dt="2023-10-04T14:46:45.207" v="1394"/>
          <ac:graphicFrameMkLst>
            <pc:docMk/>
            <pc:sldMk cId="74134358" sldId="294"/>
            <ac:graphicFrameMk id="12" creationId="{00000000-0000-0000-0000-000000000000}"/>
          </ac:graphicFrameMkLst>
        </pc:graphicFrameChg>
        <pc:graphicFrameChg chg="mod">
          <ac:chgData name="GINGUENE Franck" userId="6dd02597-da63-4c42-a4ba-ca9299b0d7be" providerId="ADAL" clId="{F85D7A9F-2D7D-4012-8D1C-C904FF8DFA05}" dt="2023-10-04T14:46:31.442" v="1393" actId="1076"/>
          <ac:graphicFrameMkLst>
            <pc:docMk/>
            <pc:sldMk cId="74134358" sldId="294"/>
            <ac:graphicFrameMk id="13" creationId="{00000000-0000-0000-0000-000000000000}"/>
          </ac:graphicFrameMkLst>
        </pc:graphicFrameChg>
      </pc:sldChg>
      <pc:sldChg chg="modSp add del mod modClrScheme chgLayout">
        <pc:chgData name="GINGUENE Franck" userId="6dd02597-da63-4c42-a4ba-ca9299b0d7be" providerId="ADAL" clId="{F85D7A9F-2D7D-4012-8D1C-C904FF8DFA05}" dt="2023-10-04T15:36:20.007" v="1520" actId="47"/>
        <pc:sldMkLst>
          <pc:docMk/>
          <pc:sldMk cId="2950253144" sldId="295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10" creationId="{00000000-0000-0000-0000-000000000000}"/>
          </ac:spMkLst>
        </pc:spChg>
      </pc:sldChg>
      <pc:sldChg chg="modSp add mod modClrScheme chgLayout">
        <pc:chgData name="GINGUENE Franck" userId="6dd02597-da63-4c42-a4ba-ca9299b0d7be" providerId="ADAL" clId="{F85D7A9F-2D7D-4012-8D1C-C904FF8DFA05}" dt="2023-10-04T15:37:31.004" v="1539" actId="1076"/>
        <pc:sldMkLst>
          <pc:docMk/>
          <pc:sldMk cId="3330513139" sldId="296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330513139" sldId="29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03.195" v="1532" actId="1076"/>
          <ac:spMkLst>
            <pc:docMk/>
            <pc:sldMk cId="3330513139" sldId="296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15.527" v="1534" actId="1076"/>
          <ac:spMkLst>
            <pc:docMk/>
            <pc:sldMk cId="3330513139" sldId="296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31.004" v="1539" actId="1076"/>
          <ac:spMkLst>
            <pc:docMk/>
            <pc:sldMk cId="3330513139" sldId="296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28.261" v="1538" actId="1076"/>
          <ac:spMkLst>
            <pc:docMk/>
            <pc:sldMk cId="3330513139" sldId="296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330513139" sldId="296"/>
            <ac:spMk id="7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3T14:35:43.203" v="609" actId="14100"/>
        <pc:sldMkLst>
          <pc:docMk/>
          <pc:sldMk cId="425747029" sldId="297"/>
        </pc:sldMkLst>
        <pc:spChg chg="mod ord">
          <ac:chgData name="GINGUENE Franck" userId="6dd02597-da63-4c42-a4ba-ca9299b0d7be" providerId="ADAL" clId="{F85D7A9F-2D7D-4012-8D1C-C904FF8DFA05}" dt="2023-10-03T14:35:43.203" v="609" actId="14100"/>
          <ac:spMkLst>
            <pc:docMk/>
            <pc:sldMk cId="425747029" sldId="29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35:03.314" v="559" actId="1076"/>
          <ac:spMkLst>
            <pc:docMk/>
            <pc:sldMk cId="425747029" sldId="297"/>
            <ac:spMk id="5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6" creationId="{B50655A9-729D-D49A-6DF0-548A8E44EB36}"/>
          </ac:spMkLst>
        </pc:spChg>
      </pc:sldChg>
      <pc:sldChg chg="addSp delSp modSp mod">
        <pc:chgData name="GINGUENE Franck" userId="6dd02597-da63-4c42-a4ba-ca9299b0d7be" providerId="ADAL" clId="{F85D7A9F-2D7D-4012-8D1C-C904FF8DFA05}" dt="2023-10-03T13:05:30.650" v="68" actId="14100"/>
        <pc:sldMkLst>
          <pc:docMk/>
          <pc:sldMk cId="58004657" sldId="654"/>
        </pc:sldMkLst>
        <pc:spChg chg="mod">
          <ac:chgData name="GINGUENE Franck" userId="6dd02597-da63-4c42-a4ba-ca9299b0d7be" providerId="ADAL" clId="{F85D7A9F-2D7D-4012-8D1C-C904FF8DFA05}" dt="2023-10-03T13:05:30.650" v="68" actId="14100"/>
          <ac:spMkLst>
            <pc:docMk/>
            <pc:sldMk cId="58004657" sldId="654"/>
            <ac:spMk id="2" creationId="{31592627-3433-46BD-9012-680976C42775}"/>
          </ac:spMkLst>
        </pc:spChg>
        <pc:spChg chg="add del mod ord">
          <ac:chgData name="GINGUENE Franck" userId="6dd02597-da63-4c42-a4ba-ca9299b0d7be" providerId="ADAL" clId="{F85D7A9F-2D7D-4012-8D1C-C904FF8DFA05}" dt="2023-10-03T13:04:59.954" v="53" actId="478"/>
          <ac:spMkLst>
            <pc:docMk/>
            <pc:sldMk cId="58004657" sldId="654"/>
            <ac:spMk id="4" creationId="{7179C2C4-AB57-9639-6EAC-9E4CC466A157}"/>
          </ac:spMkLst>
        </pc:spChg>
        <pc:spChg chg="add del mod">
          <ac:chgData name="GINGUENE Franck" userId="6dd02597-da63-4c42-a4ba-ca9299b0d7be" providerId="ADAL" clId="{F85D7A9F-2D7D-4012-8D1C-C904FF8DFA05}" dt="2023-10-03T13:05:05.631" v="57"/>
          <ac:spMkLst>
            <pc:docMk/>
            <pc:sldMk cId="58004657" sldId="654"/>
            <ac:spMk id="5" creationId="{46B5F25D-E5DB-76DD-A4C7-0CECD0183FCF}"/>
          </ac:spMkLst>
        </pc:spChg>
        <pc:spChg chg="add mod ord">
          <ac:chgData name="GINGUENE Franck" userId="6dd02597-da63-4c42-a4ba-ca9299b0d7be" providerId="ADAL" clId="{F85D7A9F-2D7D-4012-8D1C-C904FF8DFA05}" dt="2023-10-03T13:05:19.166" v="63" actId="1076"/>
          <ac:spMkLst>
            <pc:docMk/>
            <pc:sldMk cId="58004657" sldId="654"/>
            <ac:spMk id="6" creationId="{FEDC7663-B8AB-3061-0887-234B62B9802B}"/>
          </ac:spMkLst>
        </pc:spChg>
      </pc:sldChg>
      <pc:sldChg chg="del">
        <pc:chgData name="GINGUENE Franck" userId="6dd02597-da63-4c42-a4ba-ca9299b0d7be" providerId="ADAL" clId="{F85D7A9F-2D7D-4012-8D1C-C904FF8DFA05}" dt="2023-10-04T15:38:10.753" v="1540" actId="47"/>
        <pc:sldMkLst>
          <pc:docMk/>
          <pc:sldMk cId="3579797834" sldId="658"/>
        </pc:sldMkLst>
      </pc:sldChg>
      <pc:sldChg chg="del">
        <pc:chgData name="GINGUENE Franck" userId="6dd02597-da63-4c42-a4ba-ca9299b0d7be" providerId="ADAL" clId="{F85D7A9F-2D7D-4012-8D1C-C904FF8DFA05}" dt="2023-10-04T15:38:17.561" v="1544" actId="47"/>
        <pc:sldMkLst>
          <pc:docMk/>
          <pc:sldMk cId="547038559" sldId="659"/>
        </pc:sldMkLst>
      </pc:sldChg>
      <pc:sldChg chg="del">
        <pc:chgData name="GINGUENE Franck" userId="6dd02597-da63-4c42-a4ba-ca9299b0d7be" providerId="ADAL" clId="{F85D7A9F-2D7D-4012-8D1C-C904FF8DFA05}" dt="2023-10-04T15:38:14.290" v="1542" actId="47"/>
        <pc:sldMkLst>
          <pc:docMk/>
          <pc:sldMk cId="2188630808" sldId="660"/>
        </pc:sldMkLst>
      </pc:sldChg>
      <pc:sldChg chg="del">
        <pc:chgData name="GINGUENE Franck" userId="6dd02597-da63-4c42-a4ba-ca9299b0d7be" providerId="ADAL" clId="{F85D7A9F-2D7D-4012-8D1C-C904FF8DFA05}" dt="2023-10-04T15:38:15.368" v="1543" actId="47"/>
        <pc:sldMkLst>
          <pc:docMk/>
          <pc:sldMk cId="1606869173" sldId="664"/>
        </pc:sldMkLst>
      </pc:sldChg>
      <pc:sldChg chg="del">
        <pc:chgData name="GINGUENE Franck" userId="6dd02597-da63-4c42-a4ba-ca9299b0d7be" providerId="ADAL" clId="{F85D7A9F-2D7D-4012-8D1C-C904FF8DFA05}" dt="2023-10-04T15:38:12.594" v="1541" actId="47"/>
        <pc:sldMkLst>
          <pc:docMk/>
          <pc:sldMk cId="2208751868" sldId="680"/>
        </pc:sldMkLst>
      </pc:sldChg>
      <pc:sldChg chg="del">
        <pc:chgData name="GINGUENE Franck" userId="6dd02597-da63-4c42-a4ba-ca9299b0d7be" providerId="ADAL" clId="{F85D7A9F-2D7D-4012-8D1C-C904FF8DFA05}" dt="2023-10-04T15:38:29.321" v="1546" actId="47"/>
        <pc:sldMkLst>
          <pc:docMk/>
          <pc:sldMk cId="58728973" sldId="682"/>
        </pc:sldMkLst>
      </pc:sldChg>
      <pc:sldChg chg="del">
        <pc:chgData name="GINGUENE Franck" userId="6dd02597-da63-4c42-a4ba-ca9299b0d7be" providerId="ADAL" clId="{F85D7A9F-2D7D-4012-8D1C-C904FF8DFA05}" dt="2023-10-04T15:38:20.988" v="1545" actId="47"/>
        <pc:sldMkLst>
          <pc:docMk/>
          <pc:sldMk cId="1325047352" sldId="683"/>
        </pc:sldMkLst>
      </pc:sldChg>
      <pc:sldChg chg="addSp delSp modSp add mod">
        <pc:chgData name="GINGUENE Franck" userId="6dd02597-da63-4c42-a4ba-ca9299b0d7be" providerId="ADAL" clId="{F85D7A9F-2D7D-4012-8D1C-C904FF8DFA05}" dt="2023-10-04T15:38:39.738" v="1548" actId="478"/>
        <pc:sldMkLst>
          <pc:docMk/>
          <pc:sldMk cId="1898014714" sldId="684"/>
        </pc:sldMkLst>
        <pc:spChg chg="del mod">
          <ac:chgData name="GINGUENE Franck" userId="6dd02597-da63-4c42-a4ba-ca9299b0d7be" providerId="ADAL" clId="{F85D7A9F-2D7D-4012-8D1C-C904FF8DFA05}" dt="2023-10-04T15:38:32.819" v="1547" actId="478"/>
          <ac:spMkLst>
            <pc:docMk/>
            <pc:sldMk cId="1898014714" sldId="684"/>
            <ac:spMk id="2" creationId="{31592627-3433-46BD-9012-680976C42775}"/>
          </ac:spMkLst>
        </pc:spChg>
        <pc:spChg chg="del">
          <ac:chgData name="GINGUENE Franck" userId="6dd02597-da63-4c42-a4ba-ca9299b0d7be" providerId="ADAL" clId="{F85D7A9F-2D7D-4012-8D1C-C904FF8DFA05}" dt="2023-10-03T13:02:56.612" v="24" actId="478"/>
          <ac:spMkLst>
            <pc:docMk/>
            <pc:sldMk cId="1898014714" sldId="684"/>
            <ac:spMk id="3" creationId="{E51C2A6D-F133-4958-8689-1AAC3D326CF6}"/>
          </ac:spMkLst>
        </pc:spChg>
        <pc:spChg chg="add del mod">
          <ac:chgData name="GINGUENE Franck" userId="6dd02597-da63-4c42-a4ba-ca9299b0d7be" providerId="ADAL" clId="{F85D7A9F-2D7D-4012-8D1C-C904FF8DFA05}" dt="2023-10-04T15:38:39.738" v="1548" actId="478"/>
          <ac:spMkLst>
            <pc:docMk/>
            <pc:sldMk cId="1898014714" sldId="684"/>
            <ac:spMk id="4" creationId="{93D38A4C-E31C-0C3A-9C94-AEB3791724AA}"/>
          </ac:spMkLst>
        </pc:spChg>
        <pc:spChg chg="add del mod">
          <ac:chgData name="GINGUENE Franck" userId="6dd02597-da63-4c42-a4ba-ca9299b0d7be" providerId="ADAL" clId="{F85D7A9F-2D7D-4012-8D1C-C904FF8DFA05}" dt="2023-10-03T13:03:00.112" v="25" actId="478"/>
          <ac:spMkLst>
            <pc:docMk/>
            <pc:sldMk cId="1898014714" sldId="684"/>
            <ac:spMk id="5" creationId="{4B77CC4C-F950-AE9E-8018-257F06570D2C}"/>
          </ac:spMkLst>
        </pc:spChg>
      </pc:sldChg>
      <pc:sldChg chg="add del">
        <pc:chgData name="GINGUENE Franck" userId="6dd02597-da63-4c42-a4ba-ca9299b0d7be" providerId="ADAL" clId="{F85D7A9F-2D7D-4012-8D1C-C904FF8DFA05}" dt="2023-10-03T13:01:53.063" v="1"/>
        <pc:sldMkLst>
          <pc:docMk/>
          <pc:sldMk cId="4257503654" sldId="684"/>
        </pc:sldMkLst>
      </pc:sldChg>
      <pc:sldChg chg="modSp add mod">
        <pc:chgData name="GINGUENE Franck" userId="6dd02597-da63-4c42-a4ba-ca9299b0d7be" providerId="ADAL" clId="{F85D7A9F-2D7D-4012-8D1C-C904FF8DFA05}" dt="2023-10-03T15:21:11.853" v="1107" actId="20577"/>
        <pc:sldMkLst>
          <pc:docMk/>
          <pc:sldMk cId="1835590463" sldId="685"/>
        </pc:sldMkLst>
        <pc:spChg chg="mod">
          <ac:chgData name="GINGUENE Franck" userId="6dd02597-da63-4c42-a4ba-ca9299b0d7be" providerId="ADAL" clId="{F85D7A9F-2D7D-4012-8D1C-C904FF8DFA05}" dt="2023-10-03T15:21:11.853" v="1107" actId="20577"/>
          <ac:spMkLst>
            <pc:docMk/>
            <pc:sldMk cId="1835590463" sldId="685"/>
            <ac:spMk id="4" creationId="{7E47EB41-ABBF-10F6-84F0-2D10E929146C}"/>
          </ac:spMkLst>
        </pc:spChg>
        <pc:spChg chg="mod">
          <ac:chgData name="GINGUENE Franck" userId="6dd02597-da63-4c42-a4ba-ca9299b0d7be" providerId="ADAL" clId="{F85D7A9F-2D7D-4012-8D1C-C904FF8DFA05}" dt="2023-10-03T15:21:07.964" v="1099" actId="20577"/>
          <ac:spMkLst>
            <pc:docMk/>
            <pc:sldMk cId="1835590463" sldId="685"/>
            <ac:spMk id="6" creationId="{00000000-0000-0000-0000-000000000000}"/>
          </ac:spMkLst>
        </pc:spChg>
      </pc:sldChg>
      <pc:sldChg chg="add del">
        <pc:chgData name="GINGUENE Franck" userId="6dd02597-da63-4c42-a4ba-ca9299b0d7be" providerId="ADAL" clId="{F85D7A9F-2D7D-4012-8D1C-C904FF8DFA05}" dt="2023-10-03T15:20:55.954" v="1096"/>
        <pc:sldMkLst>
          <pc:docMk/>
          <pc:sldMk cId="2105285250" sldId="685"/>
        </pc:sldMkLst>
      </pc:sldChg>
      <pc:sldChg chg="addSp modSp add mod modNotesTx">
        <pc:chgData name="GINGUENE Franck" userId="6dd02597-da63-4c42-a4ba-ca9299b0d7be" providerId="ADAL" clId="{F85D7A9F-2D7D-4012-8D1C-C904FF8DFA05}" dt="2023-10-04T14:53:23.640" v="1507" actId="27636"/>
        <pc:sldMkLst>
          <pc:docMk/>
          <pc:sldMk cId="1920485610" sldId="686"/>
        </pc:sldMkLst>
        <pc:spChg chg="mod">
          <ac:chgData name="GINGUENE Franck" userId="6dd02597-da63-4c42-a4ba-ca9299b0d7be" providerId="ADAL" clId="{F85D7A9F-2D7D-4012-8D1C-C904FF8DFA05}" dt="2023-10-04T14:41:58.217" v="1359" actId="1076"/>
          <ac:spMkLst>
            <pc:docMk/>
            <pc:sldMk cId="1920485610" sldId="686"/>
            <ac:spMk id="5" creationId="{D10E7A0E-20FA-AA3C-ACD2-DAD0C4678880}"/>
          </ac:spMkLst>
        </pc:spChg>
        <pc:spChg chg="mod">
          <ac:chgData name="GINGUENE Franck" userId="6dd02597-da63-4c42-a4ba-ca9299b0d7be" providerId="ADAL" clId="{F85D7A9F-2D7D-4012-8D1C-C904FF8DFA05}" dt="2023-10-04T14:28:56.949" v="1169" actId="20577"/>
          <ac:spMkLst>
            <pc:docMk/>
            <pc:sldMk cId="1920485610" sldId="686"/>
            <ac:spMk id="9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53:23.640" v="1507" actId="27636"/>
          <ac:spMkLst>
            <pc:docMk/>
            <pc:sldMk cId="1920485610" sldId="686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38:10.680" v="1202"/>
          <ac:spMkLst>
            <pc:docMk/>
            <pc:sldMk cId="1920485610" sldId="686"/>
            <ac:spMk id="12" creationId="{00000000-0000-0000-0000-000000000000}"/>
          </ac:spMkLst>
        </pc:spChg>
        <pc:picChg chg="add mod">
          <ac:chgData name="GINGUENE Franck" userId="6dd02597-da63-4c42-a4ba-ca9299b0d7be" providerId="ADAL" clId="{F85D7A9F-2D7D-4012-8D1C-C904FF8DFA05}" dt="2023-10-04T14:38:25.728" v="1205"/>
          <ac:picMkLst>
            <pc:docMk/>
            <pc:sldMk cId="1920485610" sldId="686"/>
            <ac:picMk id="6" creationId="{C0279166-D9F7-99B4-1EEE-54CA37E2A8EB}"/>
          </ac:picMkLst>
        </pc:picChg>
      </pc:sldChg>
      <pc:sldChg chg="add del">
        <pc:chgData name="GINGUENE Franck" userId="6dd02597-da63-4c42-a4ba-ca9299b0d7be" providerId="ADAL" clId="{F85D7A9F-2D7D-4012-8D1C-C904FF8DFA05}" dt="2023-10-04T14:39:02.348" v="1208"/>
        <pc:sldMkLst>
          <pc:docMk/>
          <pc:sldMk cId="1278130551" sldId="687"/>
        </pc:sldMkLst>
      </pc:sldChg>
      <pc:sldChg chg="modSp add mod">
        <pc:chgData name="GINGUENE Franck" userId="6dd02597-da63-4c42-a4ba-ca9299b0d7be" providerId="ADAL" clId="{F85D7A9F-2D7D-4012-8D1C-C904FF8DFA05}" dt="2023-10-07T19:40:08.616" v="2341" actId="20577"/>
        <pc:sldMkLst>
          <pc:docMk/>
          <pc:sldMk cId="2399569580" sldId="687"/>
        </pc:sldMkLst>
        <pc:spChg chg="mod">
          <ac:chgData name="GINGUENE Franck" userId="6dd02597-da63-4c42-a4ba-ca9299b0d7be" providerId="ADAL" clId="{F85D7A9F-2D7D-4012-8D1C-C904FF8DFA05}" dt="2023-10-04T14:39:20.997" v="1229" actId="14100"/>
          <ac:spMkLst>
            <pc:docMk/>
            <pc:sldMk cId="2399569580" sldId="687"/>
            <ac:spMk id="4" creationId="{7E47EB41-ABBF-10F6-84F0-2D10E929146C}"/>
          </ac:spMkLst>
        </pc:spChg>
        <pc:spChg chg="mod">
          <ac:chgData name="GINGUENE Franck" userId="6dd02597-da63-4c42-a4ba-ca9299b0d7be" providerId="ADAL" clId="{F85D7A9F-2D7D-4012-8D1C-C904FF8DFA05}" dt="2023-10-07T19:40:08.616" v="2341" actId="20577"/>
          <ac:spMkLst>
            <pc:docMk/>
            <pc:sldMk cId="2399569580" sldId="687"/>
            <ac:spMk id="6" creationId="{00000000-0000-0000-0000-000000000000}"/>
          </ac:spMkLst>
        </pc:spChg>
      </pc:sldChg>
      <pc:sldChg chg="modSp add mod">
        <pc:chgData name="GINGUENE Franck" userId="6dd02597-da63-4c42-a4ba-ca9299b0d7be" providerId="ADAL" clId="{F85D7A9F-2D7D-4012-8D1C-C904FF8DFA05}" dt="2023-10-07T19:18:36.802" v="1690" actId="5793"/>
        <pc:sldMkLst>
          <pc:docMk/>
          <pc:sldMk cId="1131541090" sldId="688"/>
        </pc:sldMkLst>
        <pc:spChg chg="mod">
          <ac:chgData name="GINGUENE Franck" userId="6dd02597-da63-4c42-a4ba-ca9299b0d7be" providerId="ADAL" clId="{F85D7A9F-2D7D-4012-8D1C-C904FF8DFA05}" dt="2023-10-04T14:52:27.591" v="1492" actId="20577"/>
          <ac:spMkLst>
            <pc:docMk/>
            <pc:sldMk cId="1131541090" sldId="688"/>
            <ac:spMk id="9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7T19:18:36.802" v="1690" actId="5793"/>
          <ac:spMkLst>
            <pc:docMk/>
            <pc:sldMk cId="1131541090" sldId="688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53:58.812" v="1519" actId="122"/>
          <ac:spMkLst>
            <pc:docMk/>
            <pc:sldMk cId="1131541090" sldId="688"/>
            <ac:spMk id="12" creationId="{00000000-0000-0000-0000-000000000000}"/>
          </ac:spMkLst>
        </pc:spChg>
      </pc:sldChg>
      <pc:sldChg chg="add">
        <pc:chgData name="GINGUENE Franck" userId="6dd02597-da63-4c42-a4ba-ca9299b0d7be" providerId="ADAL" clId="{F85D7A9F-2D7D-4012-8D1C-C904FF8DFA05}" dt="2023-10-07T19:07:46.828" v="1549" actId="2890"/>
        <pc:sldMkLst>
          <pc:docMk/>
          <pc:sldMk cId="2243461043" sldId="689"/>
        </pc:sldMkLst>
      </pc:sldChg>
      <pc:sldChg chg="addSp delSp modSp new mod modClrScheme chgLayout">
        <pc:chgData name="GINGUENE Franck" userId="6dd02597-da63-4c42-a4ba-ca9299b0d7be" providerId="ADAL" clId="{F85D7A9F-2D7D-4012-8D1C-C904FF8DFA05}" dt="2023-10-07T19:15:48.938" v="1678" actId="20577"/>
        <pc:sldMkLst>
          <pc:docMk/>
          <pc:sldMk cId="2860450808" sldId="690"/>
        </pc:sldMkLst>
        <pc:spChg chg="del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2" creationId="{DC6BB38D-475E-1A1D-A4A0-C46063C28CEB}"/>
          </ac:spMkLst>
        </pc:spChg>
        <pc:spChg chg="del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3" creationId="{89CDE742-E792-4373-ABDF-75B53BBB5E3B}"/>
          </ac:spMkLst>
        </pc:spChg>
        <pc:spChg chg="add mod ord">
          <ac:chgData name="GINGUENE Franck" userId="6dd02597-da63-4c42-a4ba-ca9299b0d7be" providerId="ADAL" clId="{F85D7A9F-2D7D-4012-8D1C-C904FF8DFA05}" dt="2023-10-07T19:15:48.938" v="1678" actId="20577"/>
          <ac:spMkLst>
            <pc:docMk/>
            <pc:sldMk cId="2860450808" sldId="690"/>
            <ac:spMk id="4" creationId="{1337C989-A2E6-FAEF-130C-F4B10DC899D8}"/>
          </ac:spMkLst>
        </pc:spChg>
        <pc:spChg chg="add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5" creationId="{69A2F812-284A-F1D8-2E0B-69F9FE48A954}"/>
          </ac:spMkLst>
        </pc:spChg>
        <pc:spChg chg="add del mod ord">
          <ac:chgData name="GINGUENE Franck" userId="6dd02597-da63-4c42-a4ba-ca9299b0d7be" providerId="ADAL" clId="{F85D7A9F-2D7D-4012-8D1C-C904FF8DFA05}" dt="2023-10-07T19:15:30.986" v="1650" actId="478"/>
          <ac:spMkLst>
            <pc:docMk/>
            <pc:sldMk cId="2860450808" sldId="690"/>
            <ac:spMk id="6" creationId="{A816FD27-DCCE-D4B6-9E9B-F6FCBEE63919}"/>
          </ac:spMkLst>
        </pc:spChg>
        <pc:picChg chg="add mod">
          <ac:chgData name="GINGUENE Franck" userId="6dd02597-da63-4c42-a4ba-ca9299b0d7be" providerId="ADAL" clId="{F85D7A9F-2D7D-4012-8D1C-C904FF8DFA05}" dt="2023-10-07T19:15:37.731" v="1654" actId="1076"/>
          <ac:picMkLst>
            <pc:docMk/>
            <pc:sldMk cId="2860450808" sldId="690"/>
            <ac:picMk id="8" creationId="{44D4C76A-67CA-01E6-CF65-95186ACA30D6}"/>
          </ac:picMkLst>
        </pc:picChg>
      </pc:sldChg>
      <pc:sldChg chg="addSp delSp modSp new mod modClrScheme modAnim chgLayout">
        <pc:chgData name="GINGUENE Franck" userId="6dd02597-da63-4c42-a4ba-ca9299b0d7be" providerId="ADAL" clId="{F85D7A9F-2D7D-4012-8D1C-C904FF8DFA05}" dt="2023-10-07T19:25:09.611" v="2321" actId="20577"/>
        <pc:sldMkLst>
          <pc:docMk/>
          <pc:sldMk cId="1359023095" sldId="691"/>
        </pc:sldMkLst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2" creationId="{08E1ECA4-1C66-997A-F0EF-05F92BA8B59D}"/>
          </ac:spMkLst>
        </pc:spChg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3" creationId="{723E8B82-FCC4-0183-EDB5-454B69BDA52F}"/>
          </ac:spMkLst>
        </pc:spChg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4" creationId="{4562390F-A441-2585-3E16-38EF5DA4E9FB}"/>
          </ac:spMkLst>
        </pc:spChg>
        <pc:spChg chg="add mod ord">
          <ac:chgData name="GINGUENE Franck" userId="6dd02597-da63-4c42-a4ba-ca9299b0d7be" providerId="ADAL" clId="{F85D7A9F-2D7D-4012-8D1C-C904FF8DFA05}" dt="2023-10-07T19:19:18.979" v="1702" actId="20577"/>
          <ac:spMkLst>
            <pc:docMk/>
            <pc:sldMk cId="1359023095" sldId="691"/>
            <ac:spMk id="5" creationId="{C9E5CD6F-2895-B727-EAAD-62D5B9B14ACE}"/>
          </ac:spMkLst>
        </pc:spChg>
        <pc:spChg chg="add mod ord">
          <ac:chgData name="GINGUENE Franck" userId="6dd02597-da63-4c42-a4ba-ca9299b0d7be" providerId="ADAL" clId="{F85D7A9F-2D7D-4012-8D1C-C904FF8DFA05}" dt="2023-10-07T19:19:36.393" v="1741" actId="20577"/>
          <ac:spMkLst>
            <pc:docMk/>
            <pc:sldMk cId="1359023095" sldId="691"/>
            <ac:spMk id="6" creationId="{16E6032A-8700-363A-DEDC-7D048A58DFF1}"/>
          </ac:spMkLst>
        </pc:spChg>
        <pc:spChg chg="add mod ord">
          <ac:chgData name="GINGUENE Franck" userId="6dd02597-da63-4c42-a4ba-ca9299b0d7be" providerId="ADAL" clId="{F85D7A9F-2D7D-4012-8D1C-C904FF8DFA05}" dt="2023-10-07T19:20:48.146" v="1998" actId="20577"/>
          <ac:spMkLst>
            <pc:docMk/>
            <pc:sldMk cId="1359023095" sldId="691"/>
            <ac:spMk id="7" creationId="{BA7289D3-4147-863E-7FDA-1A235AFA5218}"/>
          </ac:spMkLst>
        </pc:spChg>
        <pc:spChg chg="add mod ord">
          <ac:chgData name="GINGUENE Franck" userId="6dd02597-da63-4c42-a4ba-ca9299b0d7be" providerId="ADAL" clId="{F85D7A9F-2D7D-4012-8D1C-C904FF8DFA05}" dt="2023-10-07T19:25:09.611" v="2321" actId="20577"/>
          <ac:spMkLst>
            <pc:docMk/>
            <pc:sldMk cId="1359023095" sldId="691"/>
            <ac:spMk id="8" creationId="{07A6661F-FC1F-833C-F0DE-17FC0B8E5F8B}"/>
          </ac:spMkLst>
        </pc:spChg>
      </pc:sldChg>
      <pc:sldChg chg="modSp add mod">
        <pc:chgData name="GINGUENE Franck" userId="6dd02597-da63-4c42-a4ba-ca9299b0d7be" providerId="ADAL" clId="{F85D7A9F-2D7D-4012-8D1C-C904FF8DFA05}" dt="2023-10-07T19:40:00.276" v="2339" actId="1076"/>
        <pc:sldMkLst>
          <pc:docMk/>
          <pc:sldMk cId="1311835218" sldId="692"/>
        </pc:sldMkLst>
        <pc:spChg chg="mod">
          <ac:chgData name="GINGUENE Franck" userId="6dd02597-da63-4c42-a4ba-ca9299b0d7be" providerId="ADAL" clId="{F85D7A9F-2D7D-4012-8D1C-C904FF8DFA05}" dt="2023-10-07T19:40:00.276" v="2339" actId="1076"/>
          <ac:spMkLst>
            <pc:docMk/>
            <pc:sldMk cId="1311835218" sldId="692"/>
            <ac:spMk id="4" creationId="{7E47EB41-ABBF-10F6-84F0-2D10E929146C}"/>
          </ac:spMkLst>
        </pc:spChg>
        <pc:spChg chg="mod">
          <ac:chgData name="GINGUENE Franck" userId="6dd02597-da63-4c42-a4ba-ca9299b0d7be" providerId="ADAL" clId="{F85D7A9F-2D7D-4012-8D1C-C904FF8DFA05}" dt="2023-10-07T19:39:49.116" v="2324" actId="20577"/>
          <ac:spMkLst>
            <pc:docMk/>
            <pc:sldMk cId="1311835218" sldId="692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D93E9-1371-49E3-9E9C-83815DBF0E9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581151-2EAE-4503-968F-E3E0DC6060B7}">
      <dgm:prSet phldrT="[Texte]" custT="1"/>
      <dgm:spPr/>
      <dgm:t>
        <a:bodyPr/>
        <a:lstStyle/>
        <a:p>
          <a:r>
            <a:rPr lang="fr-FR" sz="1100" dirty="0"/>
            <a:t>MMX</a:t>
          </a:r>
        </a:p>
      </dgm:t>
    </dgm:pt>
    <dgm:pt modelId="{D693A650-29A2-4DD1-82F5-4ED0CCB61DBE}" type="parTrans" cxnId="{FD017025-A975-4B09-88D3-B0AC26131BA5}">
      <dgm:prSet/>
      <dgm:spPr/>
      <dgm:t>
        <a:bodyPr/>
        <a:lstStyle/>
        <a:p>
          <a:endParaRPr lang="fr-FR" sz="2400"/>
        </a:p>
      </dgm:t>
    </dgm:pt>
    <dgm:pt modelId="{096CADCC-C93E-4CE6-AF15-E4E8D80F857F}" type="sibTrans" cxnId="{FD017025-A975-4B09-88D3-B0AC26131BA5}">
      <dgm:prSet/>
      <dgm:spPr/>
      <dgm:t>
        <a:bodyPr/>
        <a:lstStyle/>
        <a:p>
          <a:endParaRPr lang="fr-FR" sz="2400"/>
        </a:p>
      </dgm:t>
    </dgm:pt>
    <dgm:pt modelId="{6BFCBB6F-52EA-4991-808F-366BD6700259}">
      <dgm:prSet phldrT="[Texte]" custT="1"/>
      <dgm:spPr/>
      <dgm:t>
        <a:bodyPr/>
        <a:lstStyle/>
        <a:p>
          <a:r>
            <a:rPr lang="fr-FR" sz="1100" dirty="0"/>
            <a:t>#</a:t>
          </a:r>
          <a:r>
            <a:rPr lang="fr-FR" sz="1100" dirty="0" err="1"/>
            <a:t>include</a:t>
          </a:r>
          <a:r>
            <a:rPr lang="fr-FR" sz="1100" dirty="0"/>
            <a:t> &lt;</a:t>
          </a:r>
          <a:r>
            <a:rPr lang="fr-FR" sz="1100" dirty="0" err="1"/>
            <a:t>mmintrin.h</a:t>
          </a:r>
          <a:r>
            <a:rPr lang="fr-FR" sz="1100" dirty="0"/>
            <a:t>&gt;</a:t>
          </a:r>
        </a:p>
      </dgm:t>
    </dgm:pt>
    <dgm:pt modelId="{FFFBAE1F-4883-41BE-BEF1-2AD889C076C9}" type="parTrans" cxnId="{EE910C62-55E5-4A8F-A272-F55EA0CD7850}">
      <dgm:prSet/>
      <dgm:spPr/>
      <dgm:t>
        <a:bodyPr/>
        <a:lstStyle/>
        <a:p>
          <a:endParaRPr lang="fr-FR" sz="2400"/>
        </a:p>
      </dgm:t>
    </dgm:pt>
    <dgm:pt modelId="{C4EE70D7-A0EB-44ED-B46C-B431E9DF53A5}" type="sibTrans" cxnId="{EE910C62-55E5-4A8F-A272-F55EA0CD7850}">
      <dgm:prSet/>
      <dgm:spPr/>
      <dgm:t>
        <a:bodyPr/>
        <a:lstStyle/>
        <a:p>
          <a:endParaRPr lang="fr-FR" sz="2400"/>
        </a:p>
      </dgm:t>
    </dgm:pt>
    <dgm:pt modelId="{D595E41C-E797-49CA-89AA-12512EEBEC57}">
      <dgm:prSet phldrT="[Texte]" custT="1"/>
      <dgm:spPr/>
      <dgm:t>
        <a:bodyPr/>
        <a:lstStyle/>
        <a:p>
          <a:r>
            <a:rPr lang="fr-FR" sz="1100" dirty="0"/>
            <a:t>SSE</a:t>
          </a:r>
        </a:p>
      </dgm:t>
    </dgm:pt>
    <dgm:pt modelId="{E31CE783-C238-4357-B575-89C1A54BB580}" type="parTrans" cxnId="{683191DA-A626-44DB-BA5D-786EC9365911}">
      <dgm:prSet/>
      <dgm:spPr/>
      <dgm:t>
        <a:bodyPr/>
        <a:lstStyle/>
        <a:p>
          <a:endParaRPr lang="fr-FR" sz="2400"/>
        </a:p>
      </dgm:t>
    </dgm:pt>
    <dgm:pt modelId="{C8D2D810-3D4B-49A5-954F-FD49664C2A26}" type="sibTrans" cxnId="{683191DA-A626-44DB-BA5D-786EC9365911}">
      <dgm:prSet/>
      <dgm:spPr/>
      <dgm:t>
        <a:bodyPr/>
        <a:lstStyle/>
        <a:p>
          <a:endParaRPr lang="fr-FR" sz="2400"/>
        </a:p>
      </dgm:t>
    </dgm:pt>
    <dgm:pt modelId="{6813A63D-3893-4F61-AED6-699E13A7B76C}">
      <dgm:prSet phldrT="[Texte]" custT="1"/>
      <dgm:spPr/>
      <dgm:t>
        <a:bodyPr/>
        <a:lstStyle/>
        <a:p>
          <a:r>
            <a:rPr lang="fr-FR" sz="1100" dirty="0"/>
            <a:t>#</a:t>
          </a:r>
          <a:r>
            <a:rPr lang="fr-FR" sz="1100" dirty="0" err="1"/>
            <a:t>include</a:t>
          </a:r>
          <a:r>
            <a:rPr lang="fr-FR" sz="1100" dirty="0"/>
            <a:t> &lt;</a:t>
          </a:r>
          <a:r>
            <a:rPr lang="fr-FR" sz="1100" dirty="0" err="1"/>
            <a:t>nmmintrin.h</a:t>
          </a:r>
          <a:r>
            <a:rPr lang="fr-FR" sz="1100" dirty="0"/>
            <a:t>&gt;</a:t>
          </a:r>
        </a:p>
      </dgm:t>
    </dgm:pt>
    <dgm:pt modelId="{69191B9C-F33C-4390-B310-A8A2C66524CA}" type="parTrans" cxnId="{9847F8F4-932B-4FCC-8310-4BFCA452A561}">
      <dgm:prSet/>
      <dgm:spPr/>
      <dgm:t>
        <a:bodyPr/>
        <a:lstStyle/>
        <a:p>
          <a:endParaRPr lang="fr-FR" sz="2400"/>
        </a:p>
      </dgm:t>
    </dgm:pt>
    <dgm:pt modelId="{25D9A30E-6BC4-4761-9B12-2273AD72CA2E}" type="sibTrans" cxnId="{9847F8F4-932B-4FCC-8310-4BFCA452A561}">
      <dgm:prSet/>
      <dgm:spPr/>
      <dgm:t>
        <a:bodyPr/>
        <a:lstStyle/>
        <a:p>
          <a:endParaRPr lang="fr-FR" sz="2400"/>
        </a:p>
      </dgm:t>
    </dgm:pt>
    <dgm:pt modelId="{7FB48465-CB60-4F4A-9F22-2FE607EE2DD7}">
      <dgm:prSet phldrT="[Texte]" custT="1"/>
      <dgm:spPr/>
      <dgm:t>
        <a:bodyPr/>
        <a:lstStyle/>
        <a:p>
          <a:r>
            <a:rPr lang="fr-FR" sz="1100" dirty="0"/>
            <a:t>AVX</a:t>
          </a:r>
        </a:p>
      </dgm:t>
    </dgm:pt>
    <dgm:pt modelId="{82297CA4-1654-41C0-9EFA-CB74D0CEB130}" type="parTrans" cxnId="{93DC14AD-DAB4-4C01-BF8C-61088B6CB39C}">
      <dgm:prSet/>
      <dgm:spPr/>
      <dgm:t>
        <a:bodyPr/>
        <a:lstStyle/>
        <a:p>
          <a:endParaRPr lang="fr-FR" sz="2400"/>
        </a:p>
      </dgm:t>
    </dgm:pt>
    <dgm:pt modelId="{CE00FEF6-9227-4E06-B2EA-E878823BB4F3}" type="sibTrans" cxnId="{93DC14AD-DAB4-4C01-BF8C-61088B6CB39C}">
      <dgm:prSet/>
      <dgm:spPr/>
      <dgm:t>
        <a:bodyPr/>
        <a:lstStyle/>
        <a:p>
          <a:endParaRPr lang="fr-FR" sz="2400"/>
        </a:p>
      </dgm:t>
    </dgm:pt>
    <dgm:pt modelId="{CA6A59EE-028A-4D25-B81A-72A86C1C9E8C}">
      <dgm:prSet phldrT="[Texte]" custT="1"/>
      <dgm:spPr/>
      <dgm:t>
        <a:bodyPr/>
        <a:lstStyle/>
        <a:p>
          <a:r>
            <a:rPr lang="fr-FR" sz="1100" dirty="0"/>
            <a:t>#</a:t>
          </a:r>
          <a:r>
            <a:rPr lang="fr-FR" sz="1100" dirty="0" err="1"/>
            <a:t>include</a:t>
          </a:r>
          <a:r>
            <a:rPr lang="fr-FR" sz="1100" dirty="0"/>
            <a:t> &lt;</a:t>
          </a:r>
          <a:r>
            <a:rPr lang="fr-FR" sz="1100" dirty="0" err="1"/>
            <a:t>immintrin.h</a:t>
          </a:r>
          <a:r>
            <a:rPr lang="fr-FR" sz="1100" dirty="0"/>
            <a:t>&gt;</a:t>
          </a:r>
        </a:p>
      </dgm:t>
    </dgm:pt>
    <dgm:pt modelId="{8E9B782C-08CB-42C8-A981-8C33175CF695}" type="parTrans" cxnId="{4DA38C7C-EFA2-4231-858B-4E93C35F3130}">
      <dgm:prSet/>
      <dgm:spPr/>
      <dgm:t>
        <a:bodyPr/>
        <a:lstStyle/>
        <a:p>
          <a:endParaRPr lang="fr-FR" sz="2400"/>
        </a:p>
      </dgm:t>
    </dgm:pt>
    <dgm:pt modelId="{353AEA0F-05F4-49A8-A226-F65D48BA7626}" type="sibTrans" cxnId="{4DA38C7C-EFA2-4231-858B-4E93C35F3130}">
      <dgm:prSet/>
      <dgm:spPr/>
      <dgm:t>
        <a:bodyPr/>
        <a:lstStyle/>
        <a:p>
          <a:endParaRPr lang="fr-FR" sz="2400"/>
        </a:p>
      </dgm:t>
    </dgm:pt>
    <dgm:pt modelId="{24A13988-573B-4BF0-ACF3-483E15D66050}">
      <dgm:prSet phldrT="[Texte]" custT="1"/>
      <dgm:spPr/>
      <dgm:t>
        <a:bodyPr/>
        <a:lstStyle/>
        <a:p>
          <a:r>
            <a:rPr lang="fr-FR" sz="1100" dirty="0"/>
            <a:t>SSE 4.2</a:t>
          </a:r>
        </a:p>
      </dgm:t>
    </dgm:pt>
    <dgm:pt modelId="{0FB45FDA-9A41-4B18-8BAF-B186BBF1C384}" type="parTrans" cxnId="{62B65896-A6AD-4BAC-97D3-8A20459F3BA7}">
      <dgm:prSet/>
      <dgm:spPr/>
      <dgm:t>
        <a:bodyPr/>
        <a:lstStyle/>
        <a:p>
          <a:endParaRPr lang="fr-FR" sz="2400"/>
        </a:p>
      </dgm:t>
    </dgm:pt>
    <dgm:pt modelId="{12705EFC-B4BD-4C21-B7C5-89619F99A5E5}" type="sibTrans" cxnId="{62B65896-A6AD-4BAC-97D3-8A20459F3BA7}">
      <dgm:prSet/>
      <dgm:spPr/>
      <dgm:t>
        <a:bodyPr/>
        <a:lstStyle/>
        <a:p>
          <a:endParaRPr lang="fr-FR" sz="2400"/>
        </a:p>
      </dgm:t>
    </dgm:pt>
    <dgm:pt modelId="{B4F967E3-0228-4670-830E-1929C95E51D0}">
      <dgm:prSet phldrT="[Texte]" custT="1"/>
      <dgm:spPr/>
      <dgm:t>
        <a:bodyPr/>
        <a:lstStyle/>
        <a:p>
          <a:r>
            <a:rPr lang="fr-FR" sz="1100" dirty="0"/>
            <a:t>#</a:t>
          </a:r>
          <a:r>
            <a:rPr lang="fr-FR" sz="1100" dirty="0" err="1"/>
            <a:t>include</a:t>
          </a:r>
          <a:r>
            <a:rPr lang="fr-FR" sz="1100" dirty="0"/>
            <a:t> &lt;</a:t>
          </a:r>
          <a:r>
            <a:rPr lang="fr-FR" sz="1100" dirty="0" err="1"/>
            <a:t>xmmintrin.h</a:t>
          </a:r>
          <a:r>
            <a:rPr lang="fr-FR" sz="1100" dirty="0"/>
            <a:t>&gt;</a:t>
          </a:r>
        </a:p>
      </dgm:t>
    </dgm:pt>
    <dgm:pt modelId="{2D78D821-04AE-427F-BF9E-AEB61420D0F6}" type="parTrans" cxnId="{58EB7FE6-A74B-45F2-B351-951C0DA7F0B1}">
      <dgm:prSet/>
      <dgm:spPr/>
      <dgm:t>
        <a:bodyPr/>
        <a:lstStyle/>
        <a:p>
          <a:endParaRPr lang="fr-FR" sz="2400"/>
        </a:p>
      </dgm:t>
    </dgm:pt>
    <dgm:pt modelId="{85FA89CA-939C-4FE9-A5EE-6C2707DA6073}" type="sibTrans" cxnId="{58EB7FE6-A74B-45F2-B351-951C0DA7F0B1}">
      <dgm:prSet/>
      <dgm:spPr/>
      <dgm:t>
        <a:bodyPr/>
        <a:lstStyle/>
        <a:p>
          <a:endParaRPr lang="fr-FR" sz="2400"/>
        </a:p>
      </dgm:t>
    </dgm:pt>
    <dgm:pt modelId="{5F6D3526-B276-4CCB-93A7-01DE3F888460}">
      <dgm:prSet phldrT="[Texte]" custT="1"/>
      <dgm:spPr/>
      <dgm:t>
        <a:bodyPr/>
        <a:lstStyle/>
        <a:p>
          <a:r>
            <a:rPr lang="fr-FR" sz="1100" dirty="0"/>
            <a:t>__m64</a:t>
          </a:r>
        </a:p>
      </dgm:t>
    </dgm:pt>
    <dgm:pt modelId="{80CDE2A6-3371-40E2-BE7C-63D8CE567443}" type="parTrans" cxnId="{E21B413A-FC5C-4447-AA27-D3EEDAA28EE5}">
      <dgm:prSet/>
      <dgm:spPr/>
      <dgm:t>
        <a:bodyPr/>
        <a:lstStyle/>
        <a:p>
          <a:endParaRPr lang="fr-FR" sz="2400"/>
        </a:p>
      </dgm:t>
    </dgm:pt>
    <dgm:pt modelId="{B5AE40BD-9B1B-479F-85C6-72D33E07A3C8}" type="sibTrans" cxnId="{E21B413A-FC5C-4447-AA27-D3EEDAA28EE5}">
      <dgm:prSet/>
      <dgm:spPr/>
      <dgm:t>
        <a:bodyPr/>
        <a:lstStyle/>
        <a:p>
          <a:endParaRPr lang="fr-FR" sz="2400"/>
        </a:p>
      </dgm:t>
    </dgm:pt>
    <dgm:pt modelId="{8AA7FDD4-ACD3-4C80-A711-1BDD6182A7AA}">
      <dgm:prSet phldrT="[Texte]" custT="1"/>
      <dgm:spPr/>
      <dgm:t>
        <a:bodyPr/>
        <a:lstStyle/>
        <a:p>
          <a:r>
            <a:rPr lang="fr-FR" sz="1100" dirty="0"/>
            <a:t>__m128</a:t>
          </a:r>
        </a:p>
      </dgm:t>
    </dgm:pt>
    <dgm:pt modelId="{766C49F2-30D6-486E-9C2C-A4A136BB5D4D}" type="parTrans" cxnId="{F4B3F1B0-6023-4B2A-873E-3B253791FF6E}">
      <dgm:prSet/>
      <dgm:spPr/>
      <dgm:t>
        <a:bodyPr/>
        <a:lstStyle/>
        <a:p>
          <a:endParaRPr lang="fr-FR" sz="2400"/>
        </a:p>
      </dgm:t>
    </dgm:pt>
    <dgm:pt modelId="{0BD5F530-89B4-4EEF-B619-196600E2AA19}" type="sibTrans" cxnId="{F4B3F1B0-6023-4B2A-873E-3B253791FF6E}">
      <dgm:prSet/>
      <dgm:spPr/>
      <dgm:t>
        <a:bodyPr/>
        <a:lstStyle/>
        <a:p>
          <a:endParaRPr lang="fr-FR" sz="2400"/>
        </a:p>
      </dgm:t>
    </dgm:pt>
    <dgm:pt modelId="{4921D539-66E2-44C0-8D28-1F38FDD6C139}">
      <dgm:prSet phldrT="[Texte]" custT="1"/>
      <dgm:spPr/>
      <dgm:t>
        <a:bodyPr/>
        <a:lstStyle/>
        <a:p>
          <a:r>
            <a:rPr lang="fr-FR" sz="1100" dirty="0"/>
            <a:t>__m128</a:t>
          </a:r>
        </a:p>
      </dgm:t>
    </dgm:pt>
    <dgm:pt modelId="{AC6F981C-AC26-427B-8CF1-E4E98F39FC96}" type="parTrans" cxnId="{59EEB12F-BE41-4049-B695-F9224A5E5A7A}">
      <dgm:prSet/>
      <dgm:spPr/>
      <dgm:t>
        <a:bodyPr/>
        <a:lstStyle/>
        <a:p>
          <a:endParaRPr lang="fr-FR" sz="2400"/>
        </a:p>
      </dgm:t>
    </dgm:pt>
    <dgm:pt modelId="{1CECCCCC-8447-45A0-A5EC-42EDE9B4B762}" type="sibTrans" cxnId="{59EEB12F-BE41-4049-B695-F9224A5E5A7A}">
      <dgm:prSet/>
      <dgm:spPr/>
      <dgm:t>
        <a:bodyPr/>
        <a:lstStyle/>
        <a:p>
          <a:endParaRPr lang="fr-FR" sz="2400"/>
        </a:p>
      </dgm:t>
    </dgm:pt>
    <dgm:pt modelId="{107AADBE-CE03-47C0-BD38-F74648C639F6}">
      <dgm:prSet phldrT="[Texte]" custT="1"/>
      <dgm:spPr/>
      <dgm:t>
        <a:bodyPr/>
        <a:lstStyle/>
        <a:p>
          <a:r>
            <a:rPr lang="fr-FR" sz="1100" dirty="0"/>
            <a:t>__m256</a:t>
          </a:r>
        </a:p>
      </dgm:t>
    </dgm:pt>
    <dgm:pt modelId="{935B8031-53B7-459A-8914-96358D625463}" type="parTrans" cxnId="{E5A8E9F9-B65A-4691-A60B-9FB84C3BDF8C}">
      <dgm:prSet/>
      <dgm:spPr/>
      <dgm:t>
        <a:bodyPr/>
        <a:lstStyle/>
        <a:p>
          <a:endParaRPr lang="fr-FR" sz="2400"/>
        </a:p>
      </dgm:t>
    </dgm:pt>
    <dgm:pt modelId="{336B99C2-A615-47F3-8ED2-3B20112F9A98}" type="sibTrans" cxnId="{E5A8E9F9-B65A-4691-A60B-9FB84C3BDF8C}">
      <dgm:prSet/>
      <dgm:spPr/>
      <dgm:t>
        <a:bodyPr/>
        <a:lstStyle/>
        <a:p>
          <a:endParaRPr lang="fr-FR" sz="2400"/>
        </a:p>
      </dgm:t>
    </dgm:pt>
    <dgm:pt modelId="{4DE1D20B-AA20-4A35-95D1-672577440572}">
      <dgm:prSet phldrT="[Texte]" custT="1"/>
      <dgm:spPr/>
      <dgm:t>
        <a:bodyPr/>
        <a:lstStyle/>
        <a:p>
          <a:r>
            <a:rPr lang="fr-FR" sz="1100" dirty="0"/>
            <a:t>AVX 512</a:t>
          </a:r>
        </a:p>
      </dgm:t>
    </dgm:pt>
    <dgm:pt modelId="{8E096CCC-D489-47E9-A380-221DDEF3920F}" type="parTrans" cxnId="{76750274-4E2D-4CB1-B4E4-6409B8F9AF50}">
      <dgm:prSet/>
      <dgm:spPr/>
      <dgm:t>
        <a:bodyPr/>
        <a:lstStyle/>
        <a:p>
          <a:endParaRPr lang="fr-FR" sz="2400"/>
        </a:p>
      </dgm:t>
    </dgm:pt>
    <dgm:pt modelId="{13A501D2-DFB1-4515-921C-CA4C7AB02F28}" type="sibTrans" cxnId="{76750274-4E2D-4CB1-B4E4-6409B8F9AF50}">
      <dgm:prSet/>
      <dgm:spPr/>
      <dgm:t>
        <a:bodyPr/>
        <a:lstStyle/>
        <a:p>
          <a:endParaRPr lang="fr-FR" sz="2400"/>
        </a:p>
      </dgm:t>
    </dgm:pt>
    <dgm:pt modelId="{7F3DAB40-37DA-4EFA-B678-080349F3328B}">
      <dgm:prSet phldrT="[Texte]" custT="1"/>
      <dgm:spPr/>
      <dgm:t>
        <a:bodyPr/>
        <a:lstStyle/>
        <a:p>
          <a:r>
            <a:rPr lang="fr-FR" sz="1100" dirty="0"/>
            <a:t>#</a:t>
          </a:r>
          <a:r>
            <a:rPr lang="fr-FR" sz="1100" dirty="0" err="1"/>
            <a:t>include</a:t>
          </a:r>
          <a:r>
            <a:rPr lang="fr-FR" sz="1100" dirty="0"/>
            <a:t> &lt;</a:t>
          </a:r>
          <a:r>
            <a:rPr lang="fr-FR" sz="1100" dirty="0" err="1"/>
            <a:t>immintrin.h</a:t>
          </a:r>
          <a:r>
            <a:rPr lang="fr-FR" sz="1100" dirty="0"/>
            <a:t>&gt;</a:t>
          </a:r>
        </a:p>
      </dgm:t>
    </dgm:pt>
    <dgm:pt modelId="{D5829B8E-D10B-4274-828D-2EB6B68614E6}" type="parTrans" cxnId="{5C1F54AC-E395-42E6-93A6-0565E18B917D}">
      <dgm:prSet/>
      <dgm:spPr/>
      <dgm:t>
        <a:bodyPr/>
        <a:lstStyle/>
        <a:p>
          <a:endParaRPr lang="fr-FR" sz="2400"/>
        </a:p>
      </dgm:t>
    </dgm:pt>
    <dgm:pt modelId="{B66FCF9B-AB3E-4F18-8E1A-C89D9B61C64E}" type="sibTrans" cxnId="{5C1F54AC-E395-42E6-93A6-0565E18B917D}">
      <dgm:prSet/>
      <dgm:spPr/>
      <dgm:t>
        <a:bodyPr/>
        <a:lstStyle/>
        <a:p>
          <a:endParaRPr lang="fr-FR" sz="2400"/>
        </a:p>
      </dgm:t>
    </dgm:pt>
    <dgm:pt modelId="{23ECEC6F-C9CF-4152-8105-028DB30A9748}">
      <dgm:prSet phldrT="[Texte]" custT="1"/>
      <dgm:spPr/>
      <dgm:t>
        <a:bodyPr/>
        <a:lstStyle/>
        <a:p>
          <a:r>
            <a:rPr lang="fr-FR" sz="1100" dirty="0"/>
            <a:t>__m512</a:t>
          </a:r>
        </a:p>
      </dgm:t>
    </dgm:pt>
    <dgm:pt modelId="{444340FC-00E9-4581-95C6-9ACF5AA0D38F}" type="parTrans" cxnId="{F3A06BF6-1A37-4B1D-8983-B504EB033C20}">
      <dgm:prSet/>
      <dgm:spPr/>
      <dgm:t>
        <a:bodyPr/>
        <a:lstStyle/>
        <a:p>
          <a:endParaRPr lang="fr-FR" sz="2400"/>
        </a:p>
      </dgm:t>
    </dgm:pt>
    <dgm:pt modelId="{B9F4977F-94C6-438A-A889-A21464DA5CD8}" type="sibTrans" cxnId="{F3A06BF6-1A37-4B1D-8983-B504EB033C20}">
      <dgm:prSet/>
      <dgm:spPr/>
      <dgm:t>
        <a:bodyPr/>
        <a:lstStyle/>
        <a:p>
          <a:endParaRPr lang="fr-FR" sz="2400"/>
        </a:p>
      </dgm:t>
    </dgm:pt>
    <dgm:pt modelId="{A70C3617-FB3A-4F0A-8C93-1BDADB191673}">
      <dgm:prSet phldrT="[Texte]" custT="1"/>
      <dgm:spPr/>
      <dgm:t>
        <a:bodyPr/>
        <a:lstStyle/>
        <a:p>
          <a:r>
            <a:rPr lang="fr-FR" sz="1100" dirty="0"/>
            <a:t>_mm_&lt;op&gt;_&lt;type&gt;</a:t>
          </a:r>
        </a:p>
      </dgm:t>
    </dgm:pt>
    <dgm:pt modelId="{E312E327-3EB3-4C5A-9BC5-AF258F46BB6C}" type="parTrans" cxnId="{73AA48AA-3B2F-4B7B-B578-23952B6EF985}">
      <dgm:prSet/>
      <dgm:spPr/>
      <dgm:t>
        <a:bodyPr/>
        <a:lstStyle/>
        <a:p>
          <a:endParaRPr lang="fr-FR" sz="2400"/>
        </a:p>
      </dgm:t>
    </dgm:pt>
    <dgm:pt modelId="{3CFFA846-3AAD-4A12-ACA1-B08A6B34BF20}" type="sibTrans" cxnId="{73AA48AA-3B2F-4B7B-B578-23952B6EF985}">
      <dgm:prSet/>
      <dgm:spPr/>
      <dgm:t>
        <a:bodyPr/>
        <a:lstStyle/>
        <a:p>
          <a:endParaRPr lang="fr-FR" sz="2400"/>
        </a:p>
      </dgm:t>
    </dgm:pt>
    <dgm:pt modelId="{C80FD98B-00B7-410E-BB59-EE159DD4B9EC}">
      <dgm:prSet phldrT="[Texte]" custT="1"/>
      <dgm:spPr/>
      <dgm:t>
        <a:bodyPr/>
        <a:lstStyle/>
        <a:p>
          <a:r>
            <a:rPr lang="fr-FR" sz="1100"/>
            <a:t>_mm_&lt;op&gt;_&lt;type&gt;</a:t>
          </a:r>
          <a:endParaRPr lang="fr-FR" sz="1100" dirty="0"/>
        </a:p>
      </dgm:t>
    </dgm:pt>
    <dgm:pt modelId="{F39B3A96-8DF1-407D-90E4-B6ABC52FC48D}" type="parTrans" cxnId="{C9BAE9D6-AD3E-41B9-A65C-7862B535FD2B}">
      <dgm:prSet/>
      <dgm:spPr/>
      <dgm:t>
        <a:bodyPr/>
        <a:lstStyle/>
        <a:p>
          <a:endParaRPr lang="fr-FR" sz="2400"/>
        </a:p>
      </dgm:t>
    </dgm:pt>
    <dgm:pt modelId="{590CD30E-1BD3-4B51-9418-0F7B66CBB067}" type="sibTrans" cxnId="{C9BAE9D6-AD3E-41B9-A65C-7862B535FD2B}">
      <dgm:prSet/>
      <dgm:spPr/>
      <dgm:t>
        <a:bodyPr/>
        <a:lstStyle/>
        <a:p>
          <a:endParaRPr lang="fr-FR" sz="2400"/>
        </a:p>
      </dgm:t>
    </dgm:pt>
    <dgm:pt modelId="{279A7246-F386-4F49-85D8-0D9E682670B2}">
      <dgm:prSet phldrT="[Texte]" custT="1"/>
      <dgm:spPr/>
      <dgm:t>
        <a:bodyPr/>
        <a:lstStyle/>
        <a:p>
          <a:r>
            <a:rPr lang="fr-FR" sz="1100"/>
            <a:t>_mm_&lt;op&gt;_&lt;type&gt;</a:t>
          </a:r>
          <a:endParaRPr lang="fr-FR" sz="1100" dirty="0"/>
        </a:p>
      </dgm:t>
    </dgm:pt>
    <dgm:pt modelId="{01FAFE40-490E-4564-9284-37B906185184}" type="parTrans" cxnId="{9F9D4DDA-DC4B-4933-899C-25BECE0FECD3}">
      <dgm:prSet/>
      <dgm:spPr/>
      <dgm:t>
        <a:bodyPr/>
        <a:lstStyle/>
        <a:p>
          <a:endParaRPr lang="fr-FR" sz="2400"/>
        </a:p>
      </dgm:t>
    </dgm:pt>
    <dgm:pt modelId="{231910FB-E777-4BA1-A964-646E6E751B7F}" type="sibTrans" cxnId="{9F9D4DDA-DC4B-4933-899C-25BECE0FECD3}">
      <dgm:prSet/>
      <dgm:spPr/>
      <dgm:t>
        <a:bodyPr/>
        <a:lstStyle/>
        <a:p>
          <a:endParaRPr lang="fr-FR" sz="2400"/>
        </a:p>
      </dgm:t>
    </dgm:pt>
    <dgm:pt modelId="{F4E01DE8-495E-4B4D-9592-2EF309B471D3}">
      <dgm:prSet phldrT="[Texte]" custT="1"/>
      <dgm:spPr/>
      <dgm:t>
        <a:bodyPr/>
        <a:lstStyle/>
        <a:p>
          <a:r>
            <a:rPr lang="fr-FR" sz="1100" dirty="0"/>
            <a:t>_mm256_&lt;op&gt;_&lt;type&gt;</a:t>
          </a:r>
        </a:p>
      </dgm:t>
    </dgm:pt>
    <dgm:pt modelId="{6848737B-CD3A-411B-BC17-C24C54DDF97B}" type="parTrans" cxnId="{09F672C8-AE3F-4A52-8708-27D6C0886C7E}">
      <dgm:prSet/>
      <dgm:spPr/>
      <dgm:t>
        <a:bodyPr/>
        <a:lstStyle/>
        <a:p>
          <a:endParaRPr lang="fr-FR" sz="2400"/>
        </a:p>
      </dgm:t>
    </dgm:pt>
    <dgm:pt modelId="{9520EA9C-F438-47C8-A197-9639A0227688}" type="sibTrans" cxnId="{09F672C8-AE3F-4A52-8708-27D6C0886C7E}">
      <dgm:prSet/>
      <dgm:spPr/>
      <dgm:t>
        <a:bodyPr/>
        <a:lstStyle/>
        <a:p>
          <a:endParaRPr lang="fr-FR" sz="2400"/>
        </a:p>
      </dgm:t>
    </dgm:pt>
    <dgm:pt modelId="{A2C54F4F-F4CE-42A1-9C0E-D5768782134A}">
      <dgm:prSet phldrT="[Texte]" custT="1"/>
      <dgm:spPr/>
      <dgm:t>
        <a:bodyPr/>
        <a:lstStyle/>
        <a:p>
          <a:r>
            <a:rPr lang="fr-FR" sz="1100" dirty="0"/>
            <a:t>_mm512_&lt;op&gt;_&lt;type&gt;</a:t>
          </a:r>
        </a:p>
      </dgm:t>
    </dgm:pt>
    <dgm:pt modelId="{C6415ADC-82B6-4F0C-99F1-FA28DFB0B110}" type="parTrans" cxnId="{D3B55503-A9E4-4E6A-863E-F9B7FDDE6A03}">
      <dgm:prSet/>
      <dgm:spPr/>
      <dgm:t>
        <a:bodyPr/>
        <a:lstStyle/>
        <a:p>
          <a:endParaRPr lang="fr-FR" sz="2400"/>
        </a:p>
      </dgm:t>
    </dgm:pt>
    <dgm:pt modelId="{16F1110C-9A83-48F0-BA7E-940916B110BC}" type="sibTrans" cxnId="{D3B55503-A9E4-4E6A-863E-F9B7FDDE6A03}">
      <dgm:prSet/>
      <dgm:spPr/>
      <dgm:t>
        <a:bodyPr/>
        <a:lstStyle/>
        <a:p>
          <a:endParaRPr lang="fr-FR" sz="2400"/>
        </a:p>
      </dgm:t>
    </dgm:pt>
    <dgm:pt modelId="{501F5D60-07A2-40E9-BBEB-5E745A80C850}" type="pres">
      <dgm:prSet presAssocID="{730D93E9-1371-49E3-9E9C-83815DBF0E98}" presName="Name0" presStyleCnt="0">
        <dgm:presLayoutVars>
          <dgm:dir/>
          <dgm:animLvl val="lvl"/>
          <dgm:resizeHandles val="exact"/>
        </dgm:presLayoutVars>
      </dgm:prSet>
      <dgm:spPr/>
    </dgm:pt>
    <dgm:pt modelId="{5F769C36-D352-45C4-9E6E-D47AB35FFE3C}" type="pres">
      <dgm:prSet presAssocID="{95581151-2EAE-4503-968F-E3E0DC6060B7}" presName="composite" presStyleCnt="0"/>
      <dgm:spPr/>
    </dgm:pt>
    <dgm:pt modelId="{71823906-DFD7-47FF-9BC2-C2B9B55575BC}" type="pres">
      <dgm:prSet presAssocID="{95581151-2EAE-4503-968F-E3E0DC6060B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F6B54CC-3CCC-4701-B521-A7A6637149C8}" type="pres">
      <dgm:prSet presAssocID="{95581151-2EAE-4503-968F-E3E0DC6060B7}" presName="desTx" presStyleLbl="alignAccFollowNode1" presStyleIdx="0" presStyleCnt="5">
        <dgm:presLayoutVars>
          <dgm:bulletEnabled val="1"/>
        </dgm:presLayoutVars>
      </dgm:prSet>
      <dgm:spPr/>
    </dgm:pt>
    <dgm:pt modelId="{1D560DA4-04F1-4247-A7EE-73EB241B2F48}" type="pres">
      <dgm:prSet presAssocID="{096CADCC-C93E-4CE6-AF15-E4E8D80F857F}" presName="space" presStyleCnt="0"/>
      <dgm:spPr/>
    </dgm:pt>
    <dgm:pt modelId="{D4C8C0C7-8596-46E4-B8E9-C2DFC5266960}" type="pres">
      <dgm:prSet presAssocID="{D595E41C-E797-49CA-89AA-12512EEBEC57}" presName="composite" presStyleCnt="0"/>
      <dgm:spPr/>
    </dgm:pt>
    <dgm:pt modelId="{7858E022-B775-4B1F-92C0-7F2AA3968DB2}" type="pres">
      <dgm:prSet presAssocID="{D595E41C-E797-49CA-89AA-12512EEBEC5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4A5039EC-B53F-455D-97A3-5A2CA67B9418}" type="pres">
      <dgm:prSet presAssocID="{D595E41C-E797-49CA-89AA-12512EEBEC57}" presName="desTx" presStyleLbl="alignAccFollowNode1" presStyleIdx="1" presStyleCnt="5">
        <dgm:presLayoutVars>
          <dgm:bulletEnabled val="1"/>
        </dgm:presLayoutVars>
      </dgm:prSet>
      <dgm:spPr/>
    </dgm:pt>
    <dgm:pt modelId="{1DDD39E5-1403-492B-8E65-B89E828265B0}" type="pres">
      <dgm:prSet presAssocID="{C8D2D810-3D4B-49A5-954F-FD49664C2A26}" presName="space" presStyleCnt="0"/>
      <dgm:spPr/>
    </dgm:pt>
    <dgm:pt modelId="{98A91BF1-8FE6-4002-AE47-640976F3EFD2}" type="pres">
      <dgm:prSet presAssocID="{24A13988-573B-4BF0-ACF3-483E15D66050}" presName="composite" presStyleCnt="0"/>
      <dgm:spPr/>
    </dgm:pt>
    <dgm:pt modelId="{3963E52C-55A3-42E3-B949-21F4A4E429AD}" type="pres">
      <dgm:prSet presAssocID="{24A13988-573B-4BF0-ACF3-483E15D6605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28E670-241B-405E-9AA4-14E15018651C}" type="pres">
      <dgm:prSet presAssocID="{24A13988-573B-4BF0-ACF3-483E15D66050}" presName="desTx" presStyleLbl="alignAccFollowNode1" presStyleIdx="2" presStyleCnt="5">
        <dgm:presLayoutVars>
          <dgm:bulletEnabled val="1"/>
        </dgm:presLayoutVars>
      </dgm:prSet>
      <dgm:spPr/>
    </dgm:pt>
    <dgm:pt modelId="{C860D361-F30B-43F1-BA19-1941625061B1}" type="pres">
      <dgm:prSet presAssocID="{12705EFC-B4BD-4C21-B7C5-89619F99A5E5}" presName="space" presStyleCnt="0"/>
      <dgm:spPr/>
    </dgm:pt>
    <dgm:pt modelId="{A9E2AE35-830F-4CBF-8ED7-BBF95418A003}" type="pres">
      <dgm:prSet presAssocID="{7FB48465-CB60-4F4A-9F22-2FE607EE2DD7}" presName="composite" presStyleCnt="0"/>
      <dgm:spPr/>
    </dgm:pt>
    <dgm:pt modelId="{31C3884A-4D99-4D77-BF5E-FB3ADDBA5703}" type="pres">
      <dgm:prSet presAssocID="{7FB48465-CB60-4F4A-9F22-2FE607EE2DD7}" presName="parTx" presStyleLbl="alignNode1" presStyleIdx="3" presStyleCnt="5" custScaleX="107361">
        <dgm:presLayoutVars>
          <dgm:chMax val="0"/>
          <dgm:chPref val="0"/>
          <dgm:bulletEnabled val="1"/>
        </dgm:presLayoutVars>
      </dgm:prSet>
      <dgm:spPr/>
    </dgm:pt>
    <dgm:pt modelId="{321E9A37-1BCE-4A8E-9AF7-C169FE77A2BA}" type="pres">
      <dgm:prSet presAssocID="{7FB48465-CB60-4F4A-9F22-2FE607EE2DD7}" presName="desTx" presStyleLbl="alignAccFollowNode1" presStyleIdx="3" presStyleCnt="5" custScaleX="108023">
        <dgm:presLayoutVars>
          <dgm:bulletEnabled val="1"/>
        </dgm:presLayoutVars>
      </dgm:prSet>
      <dgm:spPr/>
    </dgm:pt>
    <dgm:pt modelId="{C6E4298B-F80F-4A6E-88C7-8B5E5E824AEC}" type="pres">
      <dgm:prSet presAssocID="{CE00FEF6-9227-4E06-B2EA-E878823BB4F3}" presName="space" presStyleCnt="0"/>
      <dgm:spPr/>
    </dgm:pt>
    <dgm:pt modelId="{FD768F21-93E7-462A-91CD-A6E27A366DC2}" type="pres">
      <dgm:prSet presAssocID="{4DE1D20B-AA20-4A35-95D1-672577440572}" presName="composite" presStyleCnt="0"/>
      <dgm:spPr/>
    </dgm:pt>
    <dgm:pt modelId="{A4C02861-8224-454B-BCF9-64B514439E5F}" type="pres">
      <dgm:prSet presAssocID="{4DE1D20B-AA20-4A35-95D1-672577440572}" presName="parTx" presStyleLbl="alignNode1" presStyleIdx="4" presStyleCnt="5" custScaleX="106509">
        <dgm:presLayoutVars>
          <dgm:chMax val="0"/>
          <dgm:chPref val="0"/>
          <dgm:bulletEnabled val="1"/>
        </dgm:presLayoutVars>
      </dgm:prSet>
      <dgm:spPr/>
    </dgm:pt>
    <dgm:pt modelId="{A36900FC-E23F-43BE-8D4D-C7D103BEFEFD}" type="pres">
      <dgm:prSet presAssocID="{4DE1D20B-AA20-4A35-95D1-672577440572}" presName="desTx" presStyleLbl="alignAccFollowNode1" presStyleIdx="4" presStyleCnt="5" custScaleX="107365">
        <dgm:presLayoutVars>
          <dgm:bulletEnabled val="1"/>
        </dgm:presLayoutVars>
      </dgm:prSet>
      <dgm:spPr/>
    </dgm:pt>
  </dgm:ptLst>
  <dgm:cxnLst>
    <dgm:cxn modelId="{D3B55503-A9E4-4E6A-863E-F9B7FDDE6A03}" srcId="{4DE1D20B-AA20-4A35-95D1-672577440572}" destId="{A2C54F4F-F4CE-42A1-9C0E-D5768782134A}" srcOrd="2" destOrd="0" parTransId="{C6415ADC-82B6-4F0C-99F1-FA28DFB0B110}" sibTransId="{16F1110C-9A83-48F0-BA7E-940916B110BC}"/>
    <dgm:cxn modelId="{848C710F-4EFB-435B-AE47-EC91087F27AD}" type="presOf" srcId="{C80FD98B-00B7-410E-BB59-EE159DD4B9EC}" destId="{4A5039EC-B53F-455D-97A3-5A2CA67B9418}" srcOrd="0" destOrd="2" presId="urn:microsoft.com/office/officeart/2005/8/layout/hList1"/>
    <dgm:cxn modelId="{1BDA0411-CC03-492C-A2CA-B470A7B5B879}" type="presOf" srcId="{F4E01DE8-495E-4B4D-9592-2EF309B471D3}" destId="{321E9A37-1BCE-4A8E-9AF7-C169FE77A2BA}" srcOrd="0" destOrd="2" presId="urn:microsoft.com/office/officeart/2005/8/layout/hList1"/>
    <dgm:cxn modelId="{41F38E18-D602-47D9-B20E-AF90A5226FD6}" type="presOf" srcId="{B4F967E3-0228-4670-830E-1929C95E51D0}" destId="{4A5039EC-B53F-455D-97A3-5A2CA67B9418}" srcOrd="0" destOrd="0" presId="urn:microsoft.com/office/officeart/2005/8/layout/hList1"/>
    <dgm:cxn modelId="{641FC524-0CE8-4F74-BF78-C1872D31C839}" type="presOf" srcId="{7F3DAB40-37DA-4EFA-B678-080349F3328B}" destId="{A36900FC-E23F-43BE-8D4D-C7D103BEFEFD}" srcOrd="0" destOrd="0" presId="urn:microsoft.com/office/officeart/2005/8/layout/hList1"/>
    <dgm:cxn modelId="{FD017025-A975-4B09-88D3-B0AC26131BA5}" srcId="{730D93E9-1371-49E3-9E9C-83815DBF0E98}" destId="{95581151-2EAE-4503-968F-E3E0DC6060B7}" srcOrd="0" destOrd="0" parTransId="{D693A650-29A2-4DD1-82F5-4ED0CCB61DBE}" sibTransId="{096CADCC-C93E-4CE6-AF15-E4E8D80F857F}"/>
    <dgm:cxn modelId="{59EEB12F-BE41-4049-B695-F9224A5E5A7A}" srcId="{24A13988-573B-4BF0-ACF3-483E15D66050}" destId="{4921D539-66E2-44C0-8D28-1F38FDD6C139}" srcOrd="1" destOrd="0" parTransId="{AC6F981C-AC26-427B-8CF1-E4E98F39FC96}" sibTransId="{1CECCCCC-8447-45A0-A5EC-42EDE9B4B762}"/>
    <dgm:cxn modelId="{E21B413A-FC5C-4447-AA27-D3EEDAA28EE5}" srcId="{95581151-2EAE-4503-968F-E3E0DC6060B7}" destId="{5F6D3526-B276-4CCB-93A7-01DE3F888460}" srcOrd="1" destOrd="0" parTransId="{80CDE2A6-3371-40E2-BE7C-63D8CE567443}" sibTransId="{B5AE40BD-9B1B-479F-85C6-72D33E07A3C8}"/>
    <dgm:cxn modelId="{B71E9B5C-F20A-46F2-92D4-2C41E237082A}" type="presOf" srcId="{7FB48465-CB60-4F4A-9F22-2FE607EE2DD7}" destId="{31C3884A-4D99-4D77-BF5E-FB3ADDBA5703}" srcOrd="0" destOrd="0" presId="urn:microsoft.com/office/officeart/2005/8/layout/hList1"/>
    <dgm:cxn modelId="{30D0DA5E-7C3F-426F-B5C4-1D05B304DB7B}" type="presOf" srcId="{95581151-2EAE-4503-968F-E3E0DC6060B7}" destId="{71823906-DFD7-47FF-9BC2-C2B9B55575BC}" srcOrd="0" destOrd="0" presId="urn:microsoft.com/office/officeart/2005/8/layout/hList1"/>
    <dgm:cxn modelId="{EE910C62-55E5-4A8F-A272-F55EA0CD7850}" srcId="{95581151-2EAE-4503-968F-E3E0DC6060B7}" destId="{6BFCBB6F-52EA-4991-808F-366BD6700259}" srcOrd="0" destOrd="0" parTransId="{FFFBAE1F-4883-41BE-BEF1-2AD889C076C9}" sibTransId="{C4EE70D7-A0EB-44ED-B46C-B431E9DF53A5}"/>
    <dgm:cxn modelId="{C2F6FA44-7613-4CCA-8A37-B6B5CC64F20C}" type="presOf" srcId="{CA6A59EE-028A-4D25-B81A-72A86C1C9E8C}" destId="{321E9A37-1BCE-4A8E-9AF7-C169FE77A2BA}" srcOrd="0" destOrd="0" presId="urn:microsoft.com/office/officeart/2005/8/layout/hList1"/>
    <dgm:cxn modelId="{AAF6E273-2A34-4297-9709-8B452CE9AACE}" type="presOf" srcId="{A70C3617-FB3A-4F0A-8C93-1BDADB191673}" destId="{3F6B54CC-3CCC-4701-B521-A7A6637149C8}" srcOrd="0" destOrd="2" presId="urn:microsoft.com/office/officeart/2005/8/layout/hList1"/>
    <dgm:cxn modelId="{76750274-4E2D-4CB1-B4E4-6409B8F9AF50}" srcId="{730D93E9-1371-49E3-9E9C-83815DBF0E98}" destId="{4DE1D20B-AA20-4A35-95D1-672577440572}" srcOrd="4" destOrd="0" parTransId="{8E096CCC-D489-47E9-A380-221DDEF3920F}" sibTransId="{13A501D2-DFB1-4515-921C-CA4C7AB02F28}"/>
    <dgm:cxn modelId="{D76FC454-1E0D-49E3-9215-A216FF91E0BA}" type="presOf" srcId="{D595E41C-E797-49CA-89AA-12512EEBEC57}" destId="{7858E022-B775-4B1F-92C0-7F2AA3968DB2}" srcOrd="0" destOrd="0" presId="urn:microsoft.com/office/officeart/2005/8/layout/hList1"/>
    <dgm:cxn modelId="{F6C2057A-D599-41B8-8971-6972A6390EEB}" type="presOf" srcId="{4DE1D20B-AA20-4A35-95D1-672577440572}" destId="{A4C02861-8224-454B-BCF9-64B514439E5F}" srcOrd="0" destOrd="0" presId="urn:microsoft.com/office/officeart/2005/8/layout/hList1"/>
    <dgm:cxn modelId="{4DA38C7C-EFA2-4231-858B-4E93C35F3130}" srcId="{7FB48465-CB60-4F4A-9F22-2FE607EE2DD7}" destId="{CA6A59EE-028A-4D25-B81A-72A86C1C9E8C}" srcOrd="0" destOrd="0" parTransId="{8E9B782C-08CB-42C8-A981-8C33175CF695}" sibTransId="{353AEA0F-05F4-49A8-A226-F65D48BA7626}"/>
    <dgm:cxn modelId="{1D78B780-B4C4-479B-A863-D3C18989298D}" type="presOf" srcId="{279A7246-F386-4F49-85D8-0D9E682670B2}" destId="{DD28E670-241B-405E-9AA4-14E15018651C}" srcOrd="0" destOrd="2" presId="urn:microsoft.com/office/officeart/2005/8/layout/hList1"/>
    <dgm:cxn modelId="{8F650A8A-9D04-4863-84B1-99CBBB9B3B24}" type="presOf" srcId="{5F6D3526-B276-4CCB-93A7-01DE3F888460}" destId="{3F6B54CC-3CCC-4701-B521-A7A6637149C8}" srcOrd="0" destOrd="1" presId="urn:microsoft.com/office/officeart/2005/8/layout/hList1"/>
    <dgm:cxn modelId="{F5E90896-01D4-4F5A-BCC3-F772ABFD1B8F}" type="presOf" srcId="{107AADBE-CE03-47C0-BD38-F74648C639F6}" destId="{321E9A37-1BCE-4A8E-9AF7-C169FE77A2BA}" srcOrd="0" destOrd="1" presId="urn:microsoft.com/office/officeart/2005/8/layout/hList1"/>
    <dgm:cxn modelId="{62B65896-A6AD-4BAC-97D3-8A20459F3BA7}" srcId="{730D93E9-1371-49E3-9E9C-83815DBF0E98}" destId="{24A13988-573B-4BF0-ACF3-483E15D66050}" srcOrd="2" destOrd="0" parTransId="{0FB45FDA-9A41-4B18-8BAF-B186BBF1C384}" sibTransId="{12705EFC-B4BD-4C21-B7C5-89619F99A5E5}"/>
    <dgm:cxn modelId="{7127069A-0D30-4CFC-92DE-27C80EB86BD7}" type="presOf" srcId="{4921D539-66E2-44C0-8D28-1F38FDD6C139}" destId="{DD28E670-241B-405E-9AA4-14E15018651C}" srcOrd="0" destOrd="1" presId="urn:microsoft.com/office/officeart/2005/8/layout/hList1"/>
    <dgm:cxn modelId="{73AA48AA-3B2F-4B7B-B578-23952B6EF985}" srcId="{95581151-2EAE-4503-968F-E3E0DC6060B7}" destId="{A70C3617-FB3A-4F0A-8C93-1BDADB191673}" srcOrd="2" destOrd="0" parTransId="{E312E327-3EB3-4C5A-9BC5-AF258F46BB6C}" sibTransId="{3CFFA846-3AAD-4A12-ACA1-B08A6B34BF20}"/>
    <dgm:cxn modelId="{5C1F54AC-E395-42E6-93A6-0565E18B917D}" srcId="{4DE1D20B-AA20-4A35-95D1-672577440572}" destId="{7F3DAB40-37DA-4EFA-B678-080349F3328B}" srcOrd="0" destOrd="0" parTransId="{D5829B8E-D10B-4274-828D-2EB6B68614E6}" sibTransId="{B66FCF9B-AB3E-4F18-8E1A-C89D9B61C64E}"/>
    <dgm:cxn modelId="{93DC14AD-DAB4-4C01-BF8C-61088B6CB39C}" srcId="{730D93E9-1371-49E3-9E9C-83815DBF0E98}" destId="{7FB48465-CB60-4F4A-9F22-2FE607EE2DD7}" srcOrd="3" destOrd="0" parTransId="{82297CA4-1654-41C0-9EFA-CB74D0CEB130}" sibTransId="{CE00FEF6-9227-4E06-B2EA-E878823BB4F3}"/>
    <dgm:cxn modelId="{9FD232B0-B56F-4125-A59F-C9B0EC7B14D0}" type="presOf" srcId="{6813A63D-3893-4F61-AED6-699E13A7B76C}" destId="{DD28E670-241B-405E-9AA4-14E15018651C}" srcOrd="0" destOrd="0" presId="urn:microsoft.com/office/officeart/2005/8/layout/hList1"/>
    <dgm:cxn modelId="{AF8597B0-10F0-4386-995A-CAFB4CEF58B5}" type="presOf" srcId="{8AA7FDD4-ACD3-4C80-A711-1BDD6182A7AA}" destId="{4A5039EC-B53F-455D-97A3-5A2CA67B9418}" srcOrd="0" destOrd="1" presId="urn:microsoft.com/office/officeart/2005/8/layout/hList1"/>
    <dgm:cxn modelId="{F4B3F1B0-6023-4B2A-873E-3B253791FF6E}" srcId="{D595E41C-E797-49CA-89AA-12512EEBEC57}" destId="{8AA7FDD4-ACD3-4C80-A711-1BDD6182A7AA}" srcOrd="1" destOrd="0" parTransId="{766C49F2-30D6-486E-9C2C-A4A136BB5D4D}" sibTransId="{0BD5F530-89B4-4EEF-B619-196600E2AA19}"/>
    <dgm:cxn modelId="{7A5000B6-4CF6-4BF8-8BFD-6ED9BF02045C}" type="presOf" srcId="{23ECEC6F-C9CF-4152-8105-028DB30A9748}" destId="{A36900FC-E23F-43BE-8D4D-C7D103BEFEFD}" srcOrd="0" destOrd="1" presId="urn:microsoft.com/office/officeart/2005/8/layout/hList1"/>
    <dgm:cxn modelId="{09F672C8-AE3F-4A52-8708-27D6C0886C7E}" srcId="{7FB48465-CB60-4F4A-9F22-2FE607EE2DD7}" destId="{F4E01DE8-495E-4B4D-9592-2EF309B471D3}" srcOrd="2" destOrd="0" parTransId="{6848737B-CD3A-411B-BC17-C24C54DDF97B}" sibTransId="{9520EA9C-F438-47C8-A197-9639A0227688}"/>
    <dgm:cxn modelId="{E84D61C9-9CE9-4B48-8222-7BB3A36B5FC1}" type="presOf" srcId="{A2C54F4F-F4CE-42A1-9C0E-D5768782134A}" destId="{A36900FC-E23F-43BE-8D4D-C7D103BEFEFD}" srcOrd="0" destOrd="2" presId="urn:microsoft.com/office/officeart/2005/8/layout/hList1"/>
    <dgm:cxn modelId="{7C0984D6-52CC-4EAA-83CE-416BC39758DE}" type="presOf" srcId="{6BFCBB6F-52EA-4991-808F-366BD6700259}" destId="{3F6B54CC-3CCC-4701-B521-A7A6637149C8}" srcOrd="0" destOrd="0" presId="urn:microsoft.com/office/officeart/2005/8/layout/hList1"/>
    <dgm:cxn modelId="{C9BAE9D6-AD3E-41B9-A65C-7862B535FD2B}" srcId="{D595E41C-E797-49CA-89AA-12512EEBEC57}" destId="{C80FD98B-00B7-410E-BB59-EE159DD4B9EC}" srcOrd="2" destOrd="0" parTransId="{F39B3A96-8DF1-407D-90E4-B6ABC52FC48D}" sibTransId="{590CD30E-1BD3-4B51-9418-0F7B66CBB067}"/>
    <dgm:cxn modelId="{F67A5BD7-2232-45DB-A513-734AB775D0B4}" type="presOf" srcId="{730D93E9-1371-49E3-9E9C-83815DBF0E98}" destId="{501F5D60-07A2-40E9-BBEB-5E745A80C850}" srcOrd="0" destOrd="0" presId="urn:microsoft.com/office/officeart/2005/8/layout/hList1"/>
    <dgm:cxn modelId="{9F9D4DDA-DC4B-4933-899C-25BECE0FECD3}" srcId="{24A13988-573B-4BF0-ACF3-483E15D66050}" destId="{279A7246-F386-4F49-85D8-0D9E682670B2}" srcOrd="2" destOrd="0" parTransId="{01FAFE40-490E-4564-9284-37B906185184}" sibTransId="{231910FB-E777-4BA1-A964-646E6E751B7F}"/>
    <dgm:cxn modelId="{683191DA-A626-44DB-BA5D-786EC9365911}" srcId="{730D93E9-1371-49E3-9E9C-83815DBF0E98}" destId="{D595E41C-E797-49CA-89AA-12512EEBEC57}" srcOrd="1" destOrd="0" parTransId="{E31CE783-C238-4357-B575-89C1A54BB580}" sibTransId="{C8D2D810-3D4B-49A5-954F-FD49664C2A26}"/>
    <dgm:cxn modelId="{58EB7FE6-A74B-45F2-B351-951C0DA7F0B1}" srcId="{D595E41C-E797-49CA-89AA-12512EEBEC57}" destId="{B4F967E3-0228-4670-830E-1929C95E51D0}" srcOrd="0" destOrd="0" parTransId="{2D78D821-04AE-427F-BF9E-AEB61420D0F6}" sibTransId="{85FA89CA-939C-4FE9-A5EE-6C2707DA6073}"/>
    <dgm:cxn modelId="{127209E7-F7B6-46EB-9D42-A4232AEEF6BF}" type="presOf" srcId="{24A13988-573B-4BF0-ACF3-483E15D66050}" destId="{3963E52C-55A3-42E3-B949-21F4A4E429AD}" srcOrd="0" destOrd="0" presId="urn:microsoft.com/office/officeart/2005/8/layout/hList1"/>
    <dgm:cxn modelId="{9847F8F4-932B-4FCC-8310-4BFCA452A561}" srcId="{24A13988-573B-4BF0-ACF3-483E15D66050}" destId="{6813A63D-3893-4F61-AED6-699E13A7B76C}" srcOrd="0" destOrd="0" parTransId="{69191B9C-F33C-4390-B310-A8A2C66524CA}" sibTransId="{25D9A30E-6BC4-4761-9B12-2273AD72CA2E}"/>
    <dgm:cxn modelId="{F3A06BF6-1A37-4B1D-8983-B504EB033C20}" srcId="{4DE1D20B-AA20-4A35-95D1-672577440572}" destId="{23ECEC6F-C9CF-4152-8105-028DB30A9748}" srcOrd="1" destOrd="0" parTransId="{444340FC-00E9-4581-95C6-9ACF5AA0D38F}" sibTransId="{B9F4977F-94C6-438A-A889-A21464DA5CD8}"/>
    <dgm:cxn modelId="{E5A8E9F9-B65A-4691-A60B-9FB84C3BDF8C}" srcId="{7FB48465-CB60-4F4A-9F22-2FE607EE2DD7}" destId="{107AADBE-CE03-47C0-BD38-F74648C639F6}" srcOrd="1" destOrd="0" parTransId="{935B8031-53B7-459A-8914-96358D625463}" sibTransId="{336B99C2-A615-47F3-8ED2-3B20112F9A98}"/>
    <dgm:cxn modelId="{3F08A683-9BAD-4291-8E77-A8664286B60D}" type="presParOf" srcId="{501F5D60-07A2-40E9-BBEB-5E745A80C850}" destId="{5F769C36-D352-45C4-9E6E-D47AB35FFE3C}" srcOrd="0" destOrd="0" presId="urn:microsoft.com/office/officeart/2005/8/layout/hList1"/>
    <dgm:cxn modelId="{321D8728-1EDF-40D6-92E3-374AB5342872}" type="presParOf" srcId="{5F769C36-D352-45C4-9E6E-D47AB35FFE3C}" destId="{71823906-DFD7-47FF-9BC2-C2B9B55575BC}" srcOrd="0" destOrd="0" presId="urn:microsoft.com/office/officeart/2005/8/layout/hList1"/>
    <dgm:cxn modelId="{B0B46196-DD1D-4FD9-81EB-8C0EBB4AA484}" type="presParOf" srcId="{5F769C36-D352-45C4-9E6E-D47AB35FFE3C}" destId="{3F6B54CC-3CCC-4701-B521-A7A6637149C8}" srcOrd="1" destOrd="0" presId="urn:microsoft.com/office/officeart/2005/8/layout/hList1"/>
    <dgm:cxn modelId="{B05DF6E6-9E51-414B-8F45-9AD3E9F42D71}" type="presParOf" srcId="{501F5D60-07A2-40E9-BBEB-5E745A80C850}" destId="{1D560DA4-04F1-4247-A7EE-73EB241B2F48}" srcOrd="1" destOrd="0" presId="urn:microsoft.com/office/officeart/2005/8/layout/hList1"/>
    <dgm:cxn modelId="{7A4398BF-13D8-4AF7-9A87-FE1D954E0B9C}" type="presParOf" srcId="{501F5D60-07A2-40E9-BBEB-5E745A80C850}" destId="{D4C8C0C7-8596-46E4-B8E9-C2DFC5266960}" srcOrd="2" destOrd="0" presId="urn:microsoft.com/office/officeart/2005/8/layout/hList1"/>
    <dgm:cxn modelId="{550B4D95-05DF-411A-B0A1-D775000EE614}" type="presParOf" srcId="{D4C8C0C7-8596-46E4-B8E9-C2DFC5266960}" destId="{7858E022-B775-4B1F-92C0-7F2AA3968DB2}" srcOrd="0" destOrd="0" presId="urn:microsoft.com/office/officeart/2005/8/layout/hList1"/>
    <dgm:cxn modelId="{74E74AE9-D642-42A5-B574-25A074526F2A}" type="presParOf" srcId="{D4C8C0C7-8596-46E4-B8E9-C2DFC5266960}" destId="{4A5039EC-B53F-455D-97A3-5A2CA67B9418}" srcOrd="1" destOrd="0" presId="urn:microsoft.com/office/officeart/2005/8/layout/hList1"/>
    <dgm:cxn modelId="{B8275686-EFDC-4D67-99E5-74AD77196017}" type="presParOf" srcId="{501F5D60-07A2-40E9-BBEB-5E745A80C850}" destId="{1DDD39E5-1403-492B-8E65-B89E828265B0}" srcOrd="3" destOrd="0" presId="urn:microsoft.com/office/officeart/2005/8/layout/hList1"/>
    <dgm:cxn modelId="{1838683A-60AC-4736-9ED2-B8FF90EBE2EF}" type="presParOf" srcId="{501F5D60-07A2-40E9-BBEB-5E745A80C850}" destId="{98A91BF1-8FE6-4002-AE47-640976F3EFD2}" srcOrd="4" destOrd="0" presId="urn:microsoft.com/office/officeart/2005/8/layout/hList1"/>
    <dgm:cxn modelId="{C272D038-B5E6-4CAB-BB51-A362357AE12C}" type="presParOf" srcId="{98A91BF1-8FE6-4002-AE47-640976F3EFD2}" destId="{3963E52C-55A3-42E3-B949-21F4A4E429AD}" srcOrd="0" destOrd="0" presId="urn:microsoft.com/office/officeart/2005/8/layout/hList1"/>
    <dgm:cxn modelId="{62F9C353-D987-4FE0-994F-6B255094E716}" type="presParOf" srcId="{98A91BF1-8FE6-4002-AE47-640976F3EFD2}" destId="{DD28E670-241B-405E-9AA4-14E15018651C}" srcOrd="1" destOrd="0" presId="urn:microsoft.com/office/officeart/2005/8/layout/hList1"/>
    <dgm:cxn modelId="{8A4B4080-D18F-4B64-A05C-86D6900C4D91}" type="presParOf" srcId="{501F5D60-07A2-40E9-BBEB-5E745A80C850}" destId="{C860D361-F30B-43F1-BA19-1941625061B1}" srcOrd="5" destOrd="0" presId="urn:microsoft.com/office/officeart/2005/8/layout/hList1"/>
    <dgm:cxn modelId="{89A6725D-37D1-4F3C-800E-C273CE5888EA}" type="presParOf" srcId="{501F5D60-07A2-40E9-BBEB-5E745A80C850}" destId="{A9E2AE35-830F-4CBF-8ED7-BBF95418A003}" srcOrd="6" destOrd="0" presId="urn:microsoft.com/office/officeart/2005/8/layout/hList1"/>
    <dgm:cxn modelId="{D187E082-C76E-4BB8-A93A-8F65B8E0BE22}" type="presParOf" srcId="{A9E2AE35-830F-4CBF-8ED7-BBF95418A003}" destId="{31C3884A-4D99-4D77-BF5E-FB3ADDBA5703}" srcOrd="0" destOrd="0" presId="urn:microsoft.com/office/officeart/2005/8/layout/hList1"/>
    <dgm:cxn modelId="{710EFE5B-E83F-43F1-8DB2-6A41EA2B3E5F}" type="presParOf" srcId="{A9E2AE35-830F-4CBF-8ED7-BBF95418A003}" destId="{321E9A37-1BCE-4A8E-9AF7-C169FE77A2BA}" srcOrd="1" destOrd="0" presId="urn:microsoft.com/office/officeart/2005/8/layout/hList1"/>
    <dgm:cxn modelId="{D56A33E8-F987-4D93-B3C9-AC2E6E87B0C1}" type="presParOf" srcId="{501F5D60-07A2-40E9-BBEB-5E745A80C850}" destId="{C6E4298B-F80F-4A6E-88C7-8B5E5E824AEC}" srcOrd="7" destOrd="0" presId="urn:microsoft.com/office/officeart/2005/8/layout/hList1"/>
    <dgm:cxn modelId="{E870496A-1398-49B3-B0EA-135D269A3525}" type="presParOf" srcId="{501F5D60-07A2-40E9-BBEB-5E745A80C850}" destId="{FD768F21-93E7-462A-91CD-A6E27A366DC2}" srcOrd="8" destOrd="0" presId="urn:microsoft.com/office/officeart/2005/8/layout/hList1"/>
    <dgm:cxn modelId="{6D13028A-DF6A-45A1-BB1D-8F2A6003433B}" type="presParOf" srcId="{FD768F21-93E7-462A-91CD-A6E27A366DC2}" destId="{A4C02861-8224-454B-BCF9-64B514439E5F}" srcOrd="0" destOrd="0" presId="urn:microsoft.com/office/officeart/2005/8/layout/hList1"/>
    <dgm:cxn modelId="{5F93CCDC-A3EA-473F-960E-15551D498C8F}" type="presParOf" srcId="{FD768F21-93E7-462A-91CD-A6E27A366DC2}" destId="{A36900FC-E23F-43BE-8D4D-C7D103BEFE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22084-7863-4B3C-B8D6-AB0720E7D4A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320466-D04C-411B-817E-04D583118D8E}">
      <dgm:prSet phldrT="[Texte]"/>
      <dgm:spPr/>
      <dgm:t>
        <a:bodyPr/>
        <a:lstStyle/>
        <a:p>
          <a:r>
            <a:rPr lang="fr-FR" dirty="0"/>
            <a:t>Data I/O </a:t>
          </a:r>
        </a:p>
      </dgm:t>
    </dgm:pt>
    <dgm:pt modelId="{46A82AC5-5BDA-4963-947D-8955DD42AC01}" type="parTrans" cxnId="{45634250-FE5A-4E54-A5F0-526C00A9099B}">
      <dgm:prSet/>
      <dgm:spPr/>
      <dgm:t>
        <a:bodyPr/>
        <a:lstStyle/>
        <a:p>
          <a:endParaRPr lang="fr-FR"/>
        </a:p>
      </dgm:t>
    </dgm:pt>
    <dgm:pt modelId="{B2824FD0-899E-4AD1-9F71-84AEC5D95B65}" type="sibTrans" cxnId="{45634250-FE5A-4E54-A5F0-526C00A9099B}">
      <dgm:prSet/>
      <dgm:spPr/>
      <dgm:t>
        <a:bodyPr/>
        <a:lstStyle/>
        <a:p>
          <a:endParaRPr lang="fr-FR"/>
        </a:p>
      </dgm:t>
    </dgm:pt>
    <dgm:pt modelId="{A9BAF881-7CF2-4763-B194-643188C8253B}">
      <dgm:prSet phldrT="[Texte]" phldr="1"/>
      <dgm:spPr/>
      <dgm:t>
        <a:bodyPr/>
        <a:lstStyle/>
        <a:p>
          <a:endParaRPr lang="fr-FR"/>
        </a:p>
      </dgm:t>
    </dgm:pt>
    <dgm:pt modelId="{41AF5FD9-146C-45F3-A9CC-0F63AAAAFDF1}" type="parTrans" cxnId="{4891CCC2-AC40-47D9-9DFE-5AFF6E27B727}">
      <dgm:prSet/>
      <dgm:spPr/>
      <dgm:t>
        <a:bodyPr/>
        <a:lstStyle/>
        <a:p>
          <a:endParaRPr lang="fr-FR"/>
        </a:p>
      </dgm:t>
    </dgm:pt>
    <dgm:pt modelId="{19F16566-2F38-4E06-B40F-F21C9A1657C1}" type="sibTrans" cxnId="{4891CCC2-AC40-47D9-9DFE-5AFF6E27B727}">
      <dgm:prSet/>
      <dgm:spPr/>
      <dgm:t>
        <a:bodyPr/>
        <a:lstStyle/>
        <a:p>
          <a:endParaRPr lang="fr-FR"/>
        </a:p>
      </dgm:t>
    </dgm:pt>
    <dgm:pt modelId="{5DCC6DE2-1BD6-4B4C-AE41-E18A10AEA5D2}">
      <dgm:prSet phldrT="[Texte]"/>
      <dgm:spPr/>
      <dgm:t>
        <a:bodyPr/>
        <a:lstStyle/>
        <a:p>
          <a:r>
            <a:rPr lang="fr-FR" dirty="0"/>
            <a:t>+ * /</a:t>
          </a:r>
        </a:p>
      </dgm:t>
    </dgm:pt>
    <dgm:pt modelId="{BA2D0951-B01C-4B92-8DA3-1B2CC97878F7}" type="parTrans" cxnId="{362CD0E7-599E-41DF-BB8B-09B27A6C3CC2}">
      <dgm:prSet/>
      <dgm:spPr/>
      <dgm:t>
        <a:bodyPr/>
        <a:lstStyle/>
        <a:p>
          <a:endParaRPr lang="fr-FR"/>
        </a:p>
      </dgm:t>
    </dgm:pt>
    <dgm:pt modelId="{DD07E105-A49C-4503-B700-CCBD4C092249}" type="sibTrans" cxnId="{362CD0E7-599E-41DF-BB8B-09B27A6C3CC2}">
      <dgm:prSet/>
      <dgm:spPr/>
      <dgm:t>
        <a:bodyPr/>
        <a:lstStyle/>
        <a:p>
          <a:r>
            <a:rPr lang="fr-FR" dirty="0"/>
            <a:t>&lt;</a:t>
          </a:r>
          <a:br>
            <a:rPr lang="fr-FR" dirty="0"/>
          </a:br>
          <a:r>
            <a:rPr lang="fr-FR" dirty="0"/>
            <a:t>&gt;</a:t>
          </a:r>
        </a:p>
      </dgm:t>
    </dgm:pt>
    <dgm:pt modelId="{296C90D1-02D7-4952-A68A-E11D66842DB1}">
      <dgm:prSet phldrT="[Texte]" phldr="1"/>
      <dgm:spPr/>
      <dgm:t>
        <a:bodyPr/>
        <a:lstStyle/>
        <a:p>
          <a:endParaRPr lang="fr-FR"/>
        </a:p>
      </dgm:t>
    </dgm:pt>
    <dgm:pt modelId="{0B822016-214F-45ED-99DB-E811C67C9474}" type="parTrans" cxnId="{DA405059-AC2A-4517-A853-A6584112C1FB}">
      <dgm:prSet/>
      <dgm:spPr/>
      <dgm:t>
        <a:bodyPr/>
        <a:lstStyle/>
        <a:p>
          <a:endParaRPr lang="fr-FR"/>
        </a:p>
      </dgm:t>
    </dgm:pt>
    <dgm:pt modelId="{47342350-AF9A-4C17-9C36-388ED39D4A63}" type="sibTrans" cxnId="{DA405059-AC2A-4517-A853-A6584112C1FB}">
      <dgm:prSet/>
      <dgm:spPr/>
      <dgm:t>
        <a:bodyPr/>
        <a:lstStyle/>
        <a:p>
          <a:endParaRPr lang="fr-FR"/>
        </a:p>
      </dgm:t>
    </dgm:pt>
    <dgm:pt modelId="{7A265057-95CA-475C-9EDC-99A7F91B6ABC}">
      <dgm:prSet phldrT="[Texte]"/>
      <dgm:spPr/>
      <dgm:t>
        <a:bodyPr/>
        <a:lstStyle/>
        <a:p>
          <a:r>
            <a:rPr lang="fr-FR" dirty="0"/>
            <a:t>|| &amp;&amp;</a:t>
          </a:r>
        </a:p>
      </dgm:t>
    </dgm:pt>
    <dgm:pt modelId="{B53B6180-68EE-4E44-94F2-3BA905A74F60}" type="parTrans" cxnId="{7234A302-894C-44C3-BE8E-43809929C5BB}">
      <dgm:prSet/>
      <dgm:spPr/>
      <dgm:t>
        <a:bodyPr/>
        <a:lstStyle/>
        <a:p>
          <a:endParaRPr lang="fr-FR"/>
        </a:p>
      </dgm:t>
    </dgm:pt>
    <dgm:pt modelId="{F2D38994-A6E0-47FB-9E4C-F582C1024527}" type="sibTrans" cxnId="{7234A302-894C-44C3-BE8E-43809929C5BB}">
      <dgm:prSet/>
      <dgm:spPr/>
      <dgm:t>
        <a:bodyPr/>
        <a:lstStyle/>
        <a:p>
          <a:r>
            <a:rPr lang="fr-FR" dirty="0" err="1"/>
            <a:t>Sqrt</a:t>
          </a:r>
          <a:r>
            <a:rPr lang="fr-FR" dirty="0"/>
            <a:t> Transpose </a:t>
          </a:r>
        </a:p>
        <a:p>
          <a:r>
            <a:rPr lang="fr-FR" dirty="0"/>
            <a:t>&gt;&gt;</a:t>
          </a:r>
        </a:p>
      </dgm:t>
    </dgm:pt>
    <dgm:pt modelId="{3D6AD078-D6BF-4634-AF87-5093784C2B03}">
      <dgm:prSet phldrT="[Texte]" phldr="1"/>
      <dgm:spPr/>
      <dgm:t>
        <a:bodyPr/>
        <a:lstStyle/>
        <a:p>
          <a:endParaRPr lang="fr-FR"/>
        </a:p>
      </dgm:t>
    </dgm:pt>
    <dgm:pt modelId="{4283E994-3671-4D7E-A9EA-F7239268D31B}" type="parTrans" cxnId="{518F71C2-07D6-4B13-9FDF-A4925C18FB1C}">
      <dgm:prSet/>
      <dgm:spPr/>
      <dgm:t>
        <a:bodyPr/>
        <a:lstStyle/>
        <a:p>
          <a:endParaRPr lang="fr-FR"/>
        </a:p>
      </dgm:t>
    </dgm:pt>
    <dgm:pt modelId="{543496C7-4E24-4E98-87A0-5975A9AC9E21}" type="sibTrans" cxnId="{518F71C2-07D6-4B13-9FDF-A4925C18FB1C}">
      <dgm:prSet/>
      <dgm:spPr/>
      <dgm:t>
        <a:bodyPr/>
        <a:lstStyle/>
        <a:p>
          <a:endParaRPr lang="fr-FR"/>
        </a:p>
      </dgm:t>
    </dgm:pt>
    <dgm:pt modelId="{DA8B4375-344D-496D-B56D-FF058E99F52A}" type="pres">
      <dgm:prSet presAssocID="{80B22084-7863-4B3C-B8D6-AB0720E7D4A1}" presName="Name0" presStyleCnt="0">
        <dgm:presLayoutVars>
          <dgm:chMax/>
          <dgm:chPref/>
          <dgm:dir/>
          <dgm:animLvl val="lvl"/>
        </dgm:presLayoutVars>
      </dgm:prSet>
      <dgm:spPr/>
    </dgm:pt>
    <dgm:pt modelId="{3B378B97-0705-4DA1-B7BB-781A79425327}" type="pres">
      <dgm:prSet presAssocID="{60320466-D04C-411B-817E-04D583118D8E}" presName="composite" presStyleCnt="0"/>
      <dgm:spPr/>
    </dgm:pt>
    <dgm:pt modelId="{E2C5B6C3-FA5C-4B3C-87A7-E61E15BB1180}" type="pres">
      <dgm:prSet presAssocID="{60320466-D04C-411B-817E-04D583118D8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69BE6AC-5D14-41E2-882C-D1E877520533}" type="pres">
      <dgm:prSet presAssocID="{60320466-D04C-411B-817E-04D583118D8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3CB6975-DF4C-4A78-93B4-E18B3E1B934A}" type="pres">
      <dgm:prSet presAssocID="{60320466-D04C-411B-817E-04D583118D8E}" presName="BalanceSpacing" presStyleCnt="0"/>
      <dgm:spPr/>
    </dgm:pt>
    <dgm:pt modelId="{4A0BAE61-2C46-4E5D-A071-772C48C64036}" type="pres">
      <dgm:prSet presAssocID="{60320466-D04C-411B-817E-04D583118D8E}" presName="BalanceSpacing1" presStyleCnt="0"/>
      <dgm:spPr/>
    </dgm:pt>
    <dgm:pt modelId="{6CBE5C49-162F-4098-BD8E-FD18A07F2F04}" type="pres">
      <dgm:prSet presAssocID="{B2824FD0-899E-4AD1-9F71-84AEC5D95B65}" presName="Accent1Text" presStyleLbl="node1" presStyleIdx="1" presStyleCnt="6"/>
      <dgm:spPr/>
    </dgm:pt>
    <dgm:pt modelId="{B065F71A-4A96-4F5D-9971-979E75E2AE4F}" type="pres">
      <dgm:prSet presAssocID="{B2824FD0-899E-4AD1-9F71-84AEC5D95B65}" presName="spaceBetweenRectangles" presStyleCnt="0"/>
      <dgm:spPr/>
    </dgm:pt>
    <dgm:pt modelId="{606BBDFA-79A9-4E7E-9A87-32FC47982D6F}" type="pres">
      <dgm:prSet presAssocID="{5DCC6DE2-1BD6-4B4C-AE41-E18A10AEA5D2}" presName="composite" presStyleCnt="0"/>
      <dgm:spPr/>
    </dgm:pt>
    <dgm:pt modelId="{DB6F6171-3D08-4960-8527-49F1D491597B}" type="pres">
      <dgm:prSet presAssocID="{5DCC6DE2-1BD6-4B4C-AE41-E18A10AEA5D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FBEC5A0-F291-424F-9060-03B67F034854}" type="pres">
      <dgm:prSet presAssocID="{5DCC6DE2-1BD6-4B4C-AE41-E18A10AEA5D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7B5624C-B50D-4A72-B92E-E12C648C5330}" type="pres">
      <dgm:prSet presAssocID="{5DCC6DE2-1BD6-4B4C-AE41-E18A10AEA5D2}" presName="BalanceSpacing" presStyleCnt="0"/>
      <dgm:spPr/>
    </dgm:pt>
    <dgm:pt modelId="{93F74A26-0826-4D23-8857-41571CAD3023}" type="pres">
      <dgm:prSet presAssocID="{5DCC6DE2-1BD6-4B4C-AE41-E18A10AEA5D2}" presName="BalanceSpacing1" presStyleCnt="0"/>
      <dgm:spPr/>
    </dgm:pt>
    <dgm:pt modelId="{4B098D84-617E-485D-8A43-F57135B31A7D}" type="pres">
      <dgm:prSet presAssocID="{DD07E105-A49C-4503-B700-CCBD4C092249}" presName="Accent1Text" presStyleLbl="node1" presStyleIdx="3" presStyleCnt="6"/>
      <dgm:spPr/>
    </dgm:pt>
    <dgm:pt modelId="{42A9476C-150D-4C2E-9D7A-744E31115470}" type="pres">
      <dgm:prSet presAssocID="{DD07E105-A49C-4503-B700-CCBD4C092249}" presName="spaceBetweenRectangles" presStyleCnt="0"/>
      <dgm:spPr/>
    </dgm:pt>
    <dgm:pt modelId="{D3D35708-CB1C-4DBD-850D-0022942F33B2}" type="pres">
      <dgm:prSet presAssocID="{7A265057-95CA-475C-9EDC-99A7F91B6ABC}" presName="composite" presStyleCnt="0"/>
      <dgm:spPr/>
    </dgm:pt>
    <dgm:pt modelId="{B1000181-3E1B-4889-926C-3F2F1B514DB3}" type="pres">
      <dgm:prSet presAssocID="{7A265057-95CA-475C-9EDC-99A7F91B6AB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C91D6E3-B62F-4D01-9FF9-FC198568905F}" type="pres">
      <dgm:prSet presAssocID="{7A265057-95CA-475C-9EDC-99A7F91B6AB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9393934-3301-4EE3-838F-E8E69E258F9E}" type="pres">
      <dgm:prSet presAssocID="{7A265057-95CA-475C-9EDC-99A7F91B6ABC}" presName="BalanceSpacing" presStyleCnt="0"/>
      <dgm:spPr/>
    </dgm:pt>
    <dgm:pt modelId="{C844F9BE-8492-488C-B0F1-495E0EF14358}" type="pres">
      <dgm:prSet presAssocID="{7A265057-95CA-475C-9EDC-99A7F91B6ABC}" presName="BalanceSpacing1" presStyleCnt="0"/>
      <dgm:spPr/>
    </dgm:pt>
    <dgm:pt modelId="{0307985F-9950-4A01-8D19-EF93F9E5C825}" type="pres">
      <dgm:prSet presAssocID="{F2D38994-A6E0-47FB-9E4C-F582C1024527}" presName="Accent1Text" presStyleLbl="node1" presStyleIdx="5" presStyleCnt="6"/>
      <dgm:spPr/>
    </dgm:pt>
  </dgm:ptLst>
  <dgm:cxnLst>
    <dgm:cxn modelId="{7234A302-894C-44C3-BE8E-43809929C5BB}" srcId="{80B22084-7863-4B3C-B8D6-AB0720E7D4A1}" destId="{7A265057-95CA-475C-9EDC-99A7F91B6ABC}" srcOrd="2" destOrd="0" parTransId="{B53B6180-68EE-4E44-94F2-3BA905A74F60}" sibTransId="{F2D38994-A6E0-47FB-9E4C-F582C1024527}"/>
    <dgm:cxn modelId="{94827508-548E-4BB9-A805-F06B40FFCBE3}" type="presOf" srcId="{80B22084-7863-4B3C-B8D6-AB0720E7D4A1}" destId="{DA8B4375-344D-496D-B56D-FF058E99F52A}" srcOrd="0" destOrd="0" presId="urn:microsoft.com/office/officeart/2008/layout/AlternatingHexagons"/>
    <dgm:cxn modelId="{35152E27-5C45-4854-A4D3-771079F4D773}" type="presOf" srcId="{DD07E105-A49C-4503-B700-CCBD4C092249}" destId="{4B098D84-617E-485D-8A43-F57135B31A7D}" srcOrd="0" destOrd="0" presId="urn:microsoft.com/office/officeart/2008/layout/AlternatingHexagons"/>
    <dgm:cxn modelId="{F409AE30-2E04-4D5B-8133-479BC55B449F}" type="presOf" srcId="{60320466-D04C-411B-817E-04D583118D8E}" destId="{E2C5B6C3-FA5C-4B3C-87A7-E61E15BB1180}" srcOrd="0" destOrd="0" presId="urn:microsoft.com/office/officeart/2008/layout/AlternatingHexagons"/>
    <dgm:cxn modelId="{BEA0B63E-FE95-4D35-BB44-58141F8B4BCB}" type="presOf" srcId="{B2824FD0-899E-4AD1-9F71-84AEC5D95B65}" destId="{6CBE5C49-162F-4098-BD8E-FD18A07F2F04}" srcOrd="0" destOrd="0" presId="urn:microsoft.com/office/officeart/2008/layout/AlternatingHexagons"/>
    <dgm:cxn modelId="{45634250-FE5A-4E54-A5F0-526C00A9099B}" srcId="{80B22084-7863-4B3C-B8D6-AB0720E7D4A1}" destId="{60320466-D04C-411B-817E-04D583118D8E}" srcOrd="0" destOrd="0" parTransId="{46A82AC5-5BDA-4963-947D-8955DD42AC01}" sibTransId="{B2824FD0-899E-4AD1-9F71-84AEC5D95B65}"/>
    <dgm:cxn modelId="{DA405059-AC2A-4517-A853-A6584112C1FB}" srcId="{5DCC6DE2-1BD6-4B4C-AE41-E18A10AEA5D2}" destId="{296C90D1-02D7-4952-A68A-E11D66842DB1}" srcOrd="0" destOrd="0" parTransId="{0B822016-214F-45ED-99DB-E811C67C9474}" sibTransId="{47342350-AF9A-4C17-9C36-388ED39D4A63}"/>
    <dgm:cxn modelId="{ADBA4C8D-C633-45EE-87F1-0AB3605B2B81}" type="presOf" srcId="{296C90D1-02D7-4952-A68A-E11D66842DB1}" destId="{4FBEC5A0-F291-424F-9060-03B67F034854}" srcOrd="0" destOrd="0" presId="urn:microsoft.com/office/officeart/2008/layout/AlternatingHexagons"/>
    <dgm:cxn modelId="{B8B34592-3D24-4D4E-9EDB-76B08F64E8ED}" type="presOf" srcId="{7A265057-95CA-475C-9EDC-99A7F91B6ABC}" destId="{B1000181-3E1B-4889-926C-3F2F1B514DB3}" srcOrd="0" destOrd="0" presId="urn:microsoft.com/office/officeart/2008/layout/AlternatingHexagons"/>
    <dgm:cxn modelId="{85009CA1-1228-49B5-919E-591DE457A110}" type="presOf" srcId="{5DCC6DE2-1BD6-4B4C-AE41-E18A10AEA5D2}" destId="{DB6F6171-3D08-4960-8527-49F1D491597B}" srcOrd="0" destOrd="0" presId="urn:microsoft.com/office/officeart/2008/layout/AlternatingHexagons"/>
    <dgm:cxn modelId="{0D3AD6B9-69A6-4A10-8D30-2E4BC4E029C0}" type="presOf" srcId="{3D6AD078-D6BF-4634-AF87-5093784C2B03}" destId="{BC91D6E3-B62F-4D01-9FF9-FC198568905F}" srcOrd="0" destOrd="0" presId="urn:microsoft.com/office/officeart/2008/layout/AlternatingHexagons"/>
    <dgm:cxn modelId="{518F71C2-07D6-4B13-9FDF-A4925C18FB1C}" srcId="{7A265057-95CA-475C-9EDC-99A7F91B6ABC}" destId="{3D6AD078-D6BF-4634-AF87-5093784C2B03}" srcOrd="0" destOrd="0" parTransId="{4283E994-3671-4D7E-A9EA-F7239268D31B}" sibTransId="{543496C7-4E24-4E98-87A0-5975A9AC9E21}"/>
    <dgm:cxn modelId="{4891CCC2-AC40-47D9-9DFE-5AFF6E27B727}" srcId="{60320466-D04C-411B-817E-04D583118D8E}" destId="{A9BAF881-7CF2-4763-B194-643188C8253B}" srcOrd="0" destOrd="0" parTransId="{41AF5FD9-146C-45F3-A9CC-0F63AAAAFDF1}" sibTransId="{19F16566-2F38-4E06-B40F-F21C9A1657C1}"/>
    <dgm:cxn modelId="{362CD0E7-599E-41DF-BB8B-09B27A6C3CC2}" srcId="{80B22084-7863-4B3C-B8D6-AB0720E7D4A1}" destId="{5DCC6DE2-1BD6-4B4C-AE41-E18A10AEA5D2}" srcOrd="1" destOrd="0" parTransId="{BA2D0951-B01C-4B92-8DA3-1B2CC97878F7}" sibTransId="{DD07E105-A49C-4503-B700-CCBD4C092249}"/>
    <dgm:cxn modelId="{78E015FF-20F0-491D-8C42-1C477B9F5AE5}" type="presOf" srcId="{F2D38994-A6E0-47FB-9E4C-F582C1024527}" destId="{0307985F-9950-4A01-8D19-EF93F9E5C825}" srcOrd="0" destOrd="0" presId="urn:microsoft.com/office/officeart/2008/layout/AlternatingHexagons"/>
    <dgm:cxn modelId="{3E98A4FF-C1BE-4798-AC1E-76ADE9411B50}" type="presOf" srcId="{A9BAF881-7CF2-4763-B194-643188C8253B}" destId="{369BE6AC-5D14-41E2-882C-D1E877520533}" srcOrd="0" destOrd="0" presId="urn:microsoft.com/office/officeart/2008/layout/AlternatingHexagons"/>
    <dgm:cxn modelId="{859E4B72-6699-4CB7-8087-8889B89D2994}" type="presParOf" srcId="{DA8B4375-344D-496D-B56D-FF058E99F52A}" destId="{3B378B97-0705-4DA1-B7BB-781A79425327}" srcOrd="0" destOrd="0" presId="urn:microsoft.com/office/officeart/2008/layout/AlternatingHexagons"/>
    <dgm:cxn modelId="{5ADD57BA-02FD-40CE-95BB-76D4D48615B6}" type="presParOf" srcId="{3B378B97-0705-4DA1-B7BB-781A79425327}" destId="{E2C5B6C3-FA5C-4B3C-87A7-E61E15BB1180}" srcOrd="0" destOrd="0" presId="urn:microsoft.com/office/officeart/2008/layout/AlternatingHexagons"/>
    <dgm:cxn modelId="{3C29CA11-04EA-49AF-97D7-5B91CF388FF0}" type="presParOf" srcId="{3B378B97-0705-4DA1-B7BB-781A79425327}" destId="{369BE6AC-5D14-41E2-882C-D1E877520533}" srcOrd="1" destOrd="0" presId="urn:microsoft.com/office/officeart/2008/layout/AlternatingHexagons"/>
    <dgm:cxn modelId="{C2DF94E0-A0FC-4CA1-8795-6B7562071C2D}" type="presParOf" srcId="{3B378B97-0705-4DA1-B7BB-781A79425327}" destId="{03CB6975-DF4C-4A78-93B4-E18B3E1B934A}" srcOrd="2" destOrd="0" presId="urn:microsoft.com/office/officeart/2008/layout/AlternatingHexagons"/>
    <dgm:cxn modelId="{3955856C-5415-4867-AF8E-B49B630B822F}" type="presParOf" srcId="{3B378B97-0705-4DA1-B7BB-781A79425327}" destId="{4A0BAE61-2C46-4E5D-A071-772C48C64036}" srcOrd="3" destOrd="0" presId="urn:microsoft.com/office/officeart/2008/layout/AlternatingHexagons"/>
    <dgm:cxn modelId="{81F701A4-449B-4875-AC8F-C6EBCB50EFE9}" type="presParOf" srcId="{3B378B97-0705-4DA1-B7BB-781A79425327}" destId="{6CBE5C49-162F-4098-BD8E-FD18A07F2F04}" srcOrd="4" destOrd="0" presId="urn:microsoft.com/office/officeart/2008/layout/AlternatingHexagons"/>
    <dgm:cxn modelId="{50479E16-0849-4BE1-8171-94E181B5DAB4}" type="presParOf" srcId="{DA8B4375-344D-496D-B56D-FF058E99F52A}" destId="{B065F71A-4A96-4F5D-9971-979E75E2AE4F}" srcOrd="1" destOrd="0" presId="urn:microsoft.com/office/officeart/2008/layout/AlternatingHexagons"/>
    <dgm:cxn modelId="{B6FCD019-E38B-4106-B23C-138A6BF51D89}" type="presParOf" srcId="{DA8B4375-344D-496D-B56D-FF058E99F52A}" destId="{606BBDFA-79A9-4E7E-9A87-32FC47982D6F}" srcOrd="2" destOrd="0" presId="urn:microsoft.com/office/officeart/2008/layout/AlternatingHexagons"/>
    <dgm:cxn modelId="{57C74B6B-94EA-440D-9C09-56707F76C01B}" type="presParOf" srcId="{606BBDFA-79A9-4E7E-9A87-32FC47982D6F}" destId="{DB6F6171-3D08-4960-8527-49F1D491597B}" srcOrd="0" destOrd="0" presId="urn:microsoft.com/office/officeart/2008/layout/AlternatingHexagons"/>
    <dgm:cxn modelId="{AFDEB04B-9EDC-4F93-8F1D-918F43ACB1C4}" type="presParOf" srcId="{606BBDFA-79A9-4E7E-9A87-32FC47982D6F}" destId="{4FBEC5A0-F291-424F-9060-03B67F034854}" srcOrd="1" destOrd="0" presId="urn:microsoft.com/office/officeart/2008/layout/AlternatingHexagons"/>
    <dgm:cxn modelId="{0ABF33CE-F7F8-4C0D-B5FD-81EC9E0FE3A8}" type="presParOf" srcId="{606BBDFA-79A9-4E7E-9A87-32FC47982D6F}" destId="{F7B5624C-B50D-4A72-B92E-E12C648C5330}" srcOrd="2" destOrd="0" presId="urn:microsoft.com/office/officeart/2008/layout/AlternatingHexagons"/>
    <dgm:cxn modelId="{83A6FC09-9F27-4B4C-9E54-D4D478FEA631}" type="presParOf" srcId="{606BBDFA-79A9-4E7E-9A87-32FC47982D6F}" destId="{93F74A26-0826-4D23-8857-41571CAD3023}" srcOrd="3" destOrd="0" presId="urn:microsoft.com/office/officeart/2008/layout/AlternatingHexagons"/>
    <dgm:cxn modelId="{E9625EB8-5B37-4E47-80B5-F8AAEE110746}" type="presParOf" srcId="{606BBDFA-79A9-4E7E-9A87-32FC47982D6F}" destId="{4B098D84-617E-485D-8A43-F57135B31A7D}" srcOrd="4" destOrd="0" presId="urn:microsoft.com/office/officeart/2008/layout/AlternatingHexagons"/>
    <dgm:cxn modelId="{F2CFAAAE-45DC-45A6-9F73-C06162626983}" type="presParOf" srcId="{DA8B4375-344D-496D-B56D-FF058E99F52A}" destId="{42A9476C-150D-4C2E-9D7A-744E31115470}" srcOrd="3" destOrd="0" presId="urn:microsoft.com/office/officeart/2008/layout/AlternatingHexagons"/>
    <dgm:cxn modelId="{DF129F82-DFFF-4948-BF53-6D7AD5F3C936}" type="presParOf" srcId="{DA8B4375-344D-496D-B56D-FF058E99F52A}" destId="{D3D35708-CB1C-4DBD-850D-0022942F33B2}" srcOrd="4" destOrd="0" presId="urn:microsoft.com/office/officeart/2008/layout/AlternatingHexagons"/>
    <dgm:cxn modelId="{6831B0D1-194E-4D20-84DA-052C5A4A8A2B}" type="presParOf" srcId="{D3D35708-CB1C-4DBD-850D-0022942F33B2}" destId="{B1000181-3E1B-4889-926C-3F2F1B514DB3}" srcOrd="0" destOrd="0" presId="urn:microsoft.com/office/officeart/2008/layout/AlternatingHexagons"/>
    <dgm:cxn modelId="{55B36767-6AF3-4E51-BBC4-8728E0A30ADB}" type="presParOf" srcId="{D3D35708-CB1C-4DBD-850D-0022942F33B2}" destId="{BC91D6E3-B62F-4D01-9FF9-FC198568905F}" srcOrd="1" destOrd="0" presId="urn:microsoft.com/office/officeart/2008/layout/AlternatingHexagons"/>
    <dgm:cxn modelId="{AB3FB6CE-00D1-4E71-83EA-04B4DF52838D}" type="presParOf" srcId="{D3D35708-CB1C-4DBD-850D-0022942F33B2}" destId="{69393934-3301-4EE3-838F-E8E69E258F9E}" srcOrd="2" destOrd="0" presId="urn:microsoft.com/office/officeart/2008/layout/AlternatingHexagons"/>
    <dgm:cxn modelId="{76C5C057-17B9-41A8-9BAA-755EBDFA11A0}" type="presParOf" srcId="{D3D35708-CB1C-4DBD-850D-0022942F33B2}" destId="{C844F9BE-8492-488C-B0F1-495E0EF14358}" srcOrd="3" destOrd="0" presId="urn:microsoft.com/office/officeart/2008/layout/AlternatingHexagons"/>
    <dgm:cxn modelId="{6989ADDE-3AEB-40B1-91B2-612624592375}" type="presParOf" srcId="{D3D35708-CB1C-4DBD-850D-0022942F33B2}" destId="{0307985F-9950-4A01-8D19-EF93F9E5C82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 custT="1"/>
      <dgm:spPr/>
      <dgm:t>
        <a:bodyPr/>
        <a:lstStyle/>
        <a:p>
          <a:r>
            <a:rPr lang="fr-FR" sz="1600" dirty="0"/>
            <a:t>VC</a:t>
          </a:r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 custT="1"/>
      <dgm:spPr/>
      <dgm:t>
        <a:bodyPr/>
        <a:lstStyle/>
        <a:p>
          <a:r>
            <a:rPr lang="fr-FR" sz="1100" dirty="0"/>
            <a:t>github.com/</a:t>
          </a:r>
          <a:r>
            <a:rPr lang="fr-FR" sz="1100" dirty="0" err="1"/>
            <a:t>VcDevel</a:t>
          </a:r>
          <a:r>
            <a:rPr lang="fr-FR" sz="1100" dirty="0"/>
            <a:t>/VC</a:t>
          </a:r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A2129EA6-D5CA-44FE-859E-AE8C0DC875A7}">
      <dgm:prSet phldrT="[Texte]" custT="1"/>
      <dgm:spPr/>
      <dgm:t>
        <a:bodyPr/>
        <a:lstStyle/>
        <a:p>
          <a:r>
            <a:rPr lang="fr-FR" sz="1100" dirty="0"/>
            <a:t>Candidat pour le standard</a:t>
          </a:r>
        </a:p>
      </dgm:t>
    </dgm:pt>
    <dgm:pt modelId="{257410C4-88F6-4765-98A3-69E1BD65478B}" type="parTrans" cxnId="{7C39B3C6-8C04-444B-BEE4-85FF2384FBC6}">
      <dgm:prSet/>
      <dgm:spPr/>
      <dgm:t>
        <a:bodyPr/>
        <a:lstStyle/>
        <a:p>
          <a:endParaRPr lang="fr-FR"/>
        </a:p>
      </dgm:t>
    </dgm:pt>
    <dgm:pt modelId="{A2D394D9-C657-441E-9B91-62E304DAD79A}" type="sibTrans" cxnId="{7C39B3C6-8C04-444B-BEE4-85FF2384FBC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 custT="1"/>
      <dgm:spPr/>
      <dgm:t>
        <a:bodyPr/>
        <a:lstStyle/>
        <a:p>
          <a:r>
            <a:rPr lang="fr-FR" sz="1600" dirty="0" err="1"/>
            <a:t>dimsum</a:t>
          </a:r>
          <a:endParaRPr lang="fr-FR" sz="1600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/>
            <a:t>github.com/</a:t>
          </a:r>
          <a:r>
            <a:rPr lang="fr-FR" dirty="0" err="1"/>
            <a:t>google</a:t>
          </a:r>
          <a:r>
            <a:rPr lang="fr-FR" dirty="0"/>
            <a:t>/</a:t>
          </a:r>
          <a:r>
            <a:rPr lang="fr-FR" dirty="0" err="1"/>
            <a:t>dimsum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 custT="1"/>
      <dgm:spPr/>
      <dgm:t>
        <a:bodyPr/>
        <a:lstStyle/>
        <a:p>
          <a:r>
            <a:rPr lang="fr-FR" sz="1600" dirty="0" err="1"/>
            <a:t>libsimdpp</a:t>
          </a:r>
          <a:endParaRPr lang="fr-FR" sz="1600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/>
            <a:t>p12tic/</a:t>
          </a:r>
          <a:r>
            <a:rPr lang="fr-FR" dirty="0" err="1"/>
            <a:t>libsimdpp</a:t>
          </a:r>
          <a:endParaRPr lang="fr-FR" dirty="0"/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3126810-4AE2-4976-8308-085FB5762438}" type="pres">
      <dgm:prSet presAssocID="{1F23DBAE-E9B3-4397-9438-4144A970C6C0}" presName="desTx" presStyleLbl="alignAccFollowNode1" presStyleIdx="1" presStyleCnt="3">
        <dgm:presLayoutVars>
          <dgm:bulletEnabled val="1"/>
        </dgm:presLayoutVars>
      </dgm:prSet>
      <dgm:spPr/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06E9B01-84AD-49A0-A8C4-F8668DF54C82}" type="presOf" srcId="{A2129EA6-D5CA-44FE-859E-AE8C0DC875A7}" destId="{C4CF47C8-B238-4FAD-8DEC-AE3C66250983}" srcOrd="0" destOrd="1" presId="urn:microsoft.com/office/officeart/2005/8/layout/hList1"/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7C39B3C6-8C04-444B-BEE4-85FF2384FBC6}" srcId="{804A7062-576A-48F9-A14A-CAC7C7F60128}" destId="{A2129EA6-D5CA-44FE-859E-AE8C0DC875A7}" srcOrd="1" destOrd="0" parTransId="{257410C4-88F6-4765-98A3-69E1BD65478B}" sibTransId="{A2D394D9-C657-441E-9B91-62E304DAD79A}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/>
      <dgm:spPr/>
      <dgm:t>
        <a:bodyPr/>
        <a:lstStyle/>
        <a:p>
          <a:r>
            <a:rPr lang="fr-FR" dirty="0" err="1"/>
            <a:t>tsimd</a:t>
          </a:r>
          <a:endParaRPr lang="fr-FR" dirty="0"/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/>
      <dgm:spPr/>
      <dgm:t>
        <a:bodyPr/>
        <a:lstStyle/>
        <a:p>
          <a:r>
            <a:rPr lang="fr-FR" dirty="0" err="1"/>
            <a:t>ospray</a:t>
          </a:r>
          <a:r>
            <a:rPr lang="fr-FR" dirty="0"/>
            <a:t>/</a:t>
          </a:r>
          <a:r>
            <a:rPr lang="fr-FR" dirty="0" err="1"/>
            <a:t>tsimd</a:t>
          </a:r>
          <a:endParaRPr lang="fr-FR" dirty="0"/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/>
      <dgm:spPr/>
      <dgm:t>
        <a:bodyPr/>
        <a:lstStyle/>
        <a:p>
          <a:r>
            <a:rPr lang="fr-FR" dirty="0" err="1"/>
            <a:t>xsimd</a:t>
          </a:r>
          <a:endParaRPr lang="fr-FR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/>
            <a:t>/</a:t>
          </a:r>
          <a:r>
            <a:rPr lang="fr-FR" dirty="0" err="1"/>
            <a:t>xtensor-stack</a:t>
          </a:r>
          <a:r>
            <a:rPr lang="fr-FR" dirty="0"/>
            <a:t>/</a:t>
          </a:r>
          <a:r>
            <a:rPr lang="fr-FR" dirty="0" err="1"/>
            <a:t>xsimd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/>
      <dgm:spPr/>
      <dgm:t>
        <a:bodyPr/>
        <a:lstStyle/>
        <a:p>
          <a:r>
            <a:rPr lang="fr-FR" dirty="0" err="1"/>
            <a:t>boost</a:t>
          </a:r>
          <a:r>
            <a:rPr lang="fr-FR" dirty="0"/>
            <a:t> </a:t>
          </a:r>
          <a:r>
            <a:rPr lang="fr-FR" dirty="0" err="1"/>
            <a:t>simd</a:t>
          </a:r>
          <a:endParaRPr lang="fr-FR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/>
            <a:t>Plus maintenu !</a:t>
          </a:r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 custScaleX="126875">
        <dgm:presLayoutVars>
          <dgm:chMax val="0"/>
          <dgm:chPref val="0"/>
          <dgm:bulletEnabled val="1"/>
        </dgm:presLayoutVars>
      </dgm:prSet>
      <dgm:spPr/>
    </dgm:pt>
    <dgm:pt modelId="{D3126810-4AE2-4976-8308-085FB5762438}" type="pres">
      <dgm:prSet presAssocID="{1F23DBAE-E9B3-4397-9438-4144A970C6C0}" presName="desTx" presStyleLbl="alignAccFollowNode1" presStyleIdx="1" presStyleCnt="3" custScaleX="126928">
        <dgm:presLayoutVars>
          <dgm:bulletEnabled val="1"/>
        </dgm:presLayoutVars>
      </dgm:prSet>
      <dgm:spPr/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3906-DFD7-47FF-9BC2-C2B9B55575BC}">
      <dsp:nvSpPr>
        <dsp:cNvPr id="0" name=""/>
        <dsp:cNvSpPr/>
      </dsp:nvSpPr>
      <dsp:spPr>
        <a:xfrm>
          <a:off x="6035" y="11919"/>
          <a:ext cx="1777678" cy="71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MMX</a:t>
          </a:r>
        </a:p>
      </dsp:txBody>
      <dsp:txXfrm>
        <a:off x="6035" y="11919"/>
        <a:ext cx="1777678" cy="711071"/>
      </dsp:txXfrm>
    </dsp:sp>
    <dsp:sp modelId="{3F6B54CC-3CCC-4701-B521-A7A6637149C8}">
      <dsp:nvSpPr>
        <dsp:cNvPr id="0" name=""/>
        <dsp:cNvSpPr/>
      </dsp:nvSpPr>
      <dsp:spPr>
        <a:xfrm>
          <a:off x="6035" y="722991"/>
          <a:ext cx="1777678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#</a:t>
          </a:r>
          <a:r>
            <a:rPr lang="fr-FR" sz="1100" kern="1200" dirty="0" err="1"/>
            <a:t>include</a:t>
          </a:r>
          <a:r>
            <a:rPr lang="fr-FR" sz="1100" kern="1200" dirty="0"/>
            <a:t> &lt;</a:t>
          </a:r>
          <a:r>
            <a:rPr lang="fr-FR" sz="1100" kern="1200" dirty="0" err="1"/>
            <a:t>mmintrin.h</a:t>
          </a:r>
          <a:r>
            <a:rPr lang="fr-FR" sz="1100" kern="1200" dirty="0"/>
            <a:t>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__m64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_mm_&lt;op&gt;_&lt;type&gt;</a:t>
          </a:r>
        </a:p>
      </dsp:txBody>
      <dsp:txXfrm>
        <a:off x="6035" y="722991"/>
        <a:ext cx="1777678" cy="1537199"/>
      </dsp:txXfrm>
    </dsp:sp>
    <dsp:sp modelId="{7858E022-B775-4B1F-92C0-7F2AA3968DB2}">
      <dsp:nvSpPr>
        <dsp:cNvPr id="0" name=""/>
        <dsp:cNvSpPr/>
      </dsp:nvSpPr>
      <dsp:spPr>
        <a:xfrm>
          <a:off x="2032588" y="11919"/>
          <a:ext cx="1777678" cy="71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SSE</a:t>
          </a:r>
        </a:p>
      </dsp:txBody>
      <dsp:txXfrm>
        <a:off x="2032588" y="11919"/>
        <a:ext cx="1777678" cy="711071"/>
      </dsp:txXfrm>
    </dsp:sp>
    <dsp:sp modelId="{4A5039EC-B53F-455D-97A3-5A2CA67B9418}">
      <dsp:nvSpPr>
        <dsp:cNvPr id="0" name=""/>
        <dsp:cNvSpPr/>
      </dsp:nvSpPr>
      <dsp:spPr>
        <a:xfrm>
          <a:off x="2032588" y="722991"/>
          <a:ext cx="1777678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#</a:t>
          </a:r>
          <a:r>
            <a:rPr lang="fr-FR" sz="1100" kern="1200" dirty="0" err="1"/>
            <a:t>include</a:t>
          </a:r>
          <a:r>
            <a:rPr lang="fr-FR" sz="1100" kern="1200" dirty="0"/>
            <a:t> &lt;</a:t>
          </a:r>
          <a:r>
            <a:rPr lang="fr-FR" sz="1100" kern="1200" dirty="0" err="1"/>
            <a:t>xmmintrin.h</a:t>
          </a:r>
          <a:r>
            <a:rPr lang="fr-FR" sz="1100" kern="1200" dirty="0"/>
            <a:t>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__m128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_mm_&lt;op&gt;_&lt;type&gt;</a:t>
          </a:r>
          <a:endParaRPr lang="fr-FR" sz="1100" kern="1200" dirty="0"/>
        </a:p>
      </dsp:txBody>
      <dsp:txXfrm>
        <a:off x="2032588" y="722991"/>
        <a:ext cx="1777678" cy="1537199"/>
      </dsp:txXfrm>
    </dsp:sp>
    <dsp:sp modelId="{3963E52C-55A3-42E3-B949-21F4A4E429AD}">
      <dsp:nvSpPr>
        <dsp:cNvPr id="0" name=""/>
        <dsp:cNvSpPr/>
      </dsp:nvSpPr>
      <dsp:spPr>
        <a:xfrm>
          <a:off x="4059142" y="11919"/>
          <a:ext cx="1777678" cy="71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SSE 4.2</a:t>
          </a:r>
        </a:p>
      </dsp:txBody>
      <dsp:txXfrm>
        <a:off x="4059142" y="11919"/>
        <a:ext cx="1777678" cy="711071"/>
      </dsp:txXfrm>
    </dsp:sp>
    <dsp:sp modelId="{DD28E670-241B-405E-9AA4-14E15018651C}">
      <dsp:nvSpPr>
        <dsp:cNvPr id="0" name=""/>
        <dsp:cNvSpPr/>
      </dsp:nvSpPr>
      <dsp:spPr>
        <a:xfrm>
          <a:off x="4059142" y="722991"/>
          <a:ext cx="1777678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#</a:t>
          </a:r>
          <a:r>
            <a:rPr lang="fr-FR" sz="1100" kern="1200" dirty="0" err="1"/>
            <a:t>include</a:t>
          </a:r>
          <a:r>
            <a:rPr lang="fr-FR" sz="1100" kern="1200" dirty="0"/>
            <a:t> &lt;</a:t>
          </a:r>
          <a:r>
            <a:rPr lang="fr-FR" sz="1100" kern="1200" dirty="0" err="1"/>
            <a:t>nmmintrin.h</a:t>
          </a:r>
          <a:r>
            <a:rPr lang="fr-FR" sz="1100" kern="1200" dirty="0"/>
            <a:t>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__m128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_mm_&lt;op&gt;_&lt;type&gt;</a:t>
          </a:r>
          <a:endParaRPr lang="fr-FR" sz="1100" kern="1200" dirty="0"/>
        </a:p>
      </dsp:txBody>
      <dsp:txXfrm>
        <a:off x="4059142" y="722991"/>
        <a:ext cx="1777678" cy="1537199"/>
      </dsp:txXfrm>
    </dsp:sp>
    <dsp:sp modelId="{31C3884A-4D99-4D77-BF5E-FB3ADDBA5703}">
      <dsp:nvSpPr>
        <dsp:cNvPr id="0" name=""/>
        <dsp:cNvSpPr/>
      </dsp:nvSpPr>
      <dsp:spPr>
        <a:xfrm>
          <a:off x="6091579" y="11919"/>
          <a:ext cx="1908533" cy="71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AVX</a:t>
          </a:r>
        </a:p>
      </dsp:txBody>
      <dsp:txXfrm>
        <a:off x="6091579" y="11919"/>
        <a:ext cx="1908533" cy="711071"/>
      </dsp:txXfrm>
    </dsp:sp>
    <dsp:sp modelId="{321E9A37-1BCE-4A8E-9AF7-C169FE77A2BA}">
      <dsp:nvSpPr>
        <dsp:cNvPr id="0" name=""/>
        <dsp:cNvSpPr/>
      </dsp:nvSpPr>
      <dsp:spPr>
        <a:xfrm>
          <a:off x="6085695" y="722991"/>
          <a:ext cx="192030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#</a:t>
          </a:r>
          <a:r>
            <a:rPr lang="fr-FR" sz="1100" kern="1200" dirty="0" err="1"/>
            <a:t>include</a:t>
          </a:r>
          <a:r>
            <a:rPr lang="fr-FR" sz="1100" kern="1200" dirty="0"/>
            <a:t> &lt;</a:t>
          </a:r>
          <a:r>
            <a:rPr lang="fr-FR" sz="1100" kern="1200" dirty="0" err="1"/>
            <a:t>immintrin.h</a:t>
          </a:r>
          <a:r>
            <a:rPr lang="fr-FR" sz="1100" kern="1200" dirty="0"/>
            <a:t>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__m256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_mm256_&lt;op&gt;_&lt;type&gt;</a:t>
          </a:r>
        </a:p>
      </dsp:txBody>
      <dsp:txXfrm>
        <a:off x="6085695" y="722991"/>
        <a:ext cx="1920301" cy="1537199"/>
      </dsp:txXfrm>
    </dsp:sp>
    <dsp:sp modelId="{A4C02861-8224-454B-BCF9-64B514439E5F}">
      <dsp:nvSpPr>
        <dsp:cNvPr id="0" name=""/>
        <dsp:cNvSpPr/>
      </dsp:nvSpPr>
      <dsp:spPr>
        <a:xfrm>
          <a:off x="8262480" y="11919"/>
          <a:ext cx="1893387" cy="71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AVX 512</a:t>
          </a:r>
        </a:p>
      </dsp:txBody>
      <dsp:txXfrm>
        <a:off x="8262480" y="11919"/>
        <a:ext cx="1893387" cy="711071"/>
      </dsp:txXfrm>
    </dsp:sp>
    <dsp:sp modelId="{A36900FC-E23F-43BE-8D4D-C7D103BEFEFD}">
      <dsp:nvSpPr>
        <dsp:cNvPr id="0" name=""/>
        <dsp:cNvSpPr/>
      </dsp:nvSpPr>
      <dsp:spPr>
        <a:xfrm>
          <a:off x="8254872" y="722991"/>
          <a:ext cx="1908604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#</a:t>
          </a:r>
          <a:r>
            <a:rPr lang="fr-FR" sz="1100" kern="1200" dirty="0" err="1"/>
            <a:t>include</a:t>
          </a:r>
          <a:r>
            <a:rPr lang="fr-FR" sz="1100" kern="1200" dirty="0"/>
            <a:t> &lt;</a:t>
          </a:r>
          <a:r>
            <a:rPr lang="fr-FR" sz="1100" kern="1200" dirty="0" err="1"/>
            <a:t>immintrin.h</a:t>
          </a:r>
          <a:r>
            <a:rPr lang="fr-FR" sz="1100" kern="1200" dirty="0"/>
            <a:t>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__m512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_mm512_&lt;op&gt;_&lt;type&gt;</a:t>
          </a:r>
        </a:p>
      </dsp:txBody>
      <dsp:txXfrm>
        <a:off x="8254872" y="722991"/>
        <a:ext cx="1908604" cy="153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5B6C3-FA5C-4B3C-87A7-E61E15BB1180}">
      <dsp:nvSpPr>
        <dsp:cNvPr id="0" name=""/>
        <dsp:cNvSpPr/>
      </dsp:nvSpPr>
      <dsp:spPr>
        <a:xfrm rot="5400000">
          <a:off x="3237044" y="101113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Data I/O </a:t>
          </a:r>
        </a:p>
      </dsp:txBody>
      <dsp:txXfrm rot="-5400000">
        <a:off x="3541128" y="238822"/>
        <a:ext cx="907894" cy="1043556"/>
      </dsp:txXfrm>
    </dsp:sp>
    <dsp:sp modelId="{369BE6AC-5D14-41E2-882C-D1E877520533}">
      <dsp:nvSpPr>
        <dsp:cNvPr id="0" name=""/>
        <dsp:cNvSpPr/>
      </dsp:nvSpPr>
      <dsp:spPr>
        <a:xfrm>
          <a:off x="4694586" y="305782"/>
          <a:ext cx="1691925" cy="909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4694586" y="305782"/>
        <a:ext cx="1691925" cy="909637"/>
      </dsp:txXfrm>
    </dsp:sp>
    <dsp:sp modelId="{6CBE5C49-162F-4098-BD8E-FD18A07F2F04}">
      <dsp:nvSpPr>
        <dsp:cNvPr id="0" name=""/>
        <dsp:cNvSpPr/>
      </dsp:nvSpPr>
      <dsp:spPr>
        <a:xfrm rot="5400000">
          <a:off x="1812551" y="101113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116635" y="238822"/>
        <a:ext cx="907894" cy="1043556"/>
      </dsp:txXfrm>
    </dsp:sp>
    <dsp:sp modelId="{DB6F6171-3D08-4960-8527-49F1D491597B}">
      <dsp:nvSpPr>
        <dsp:cNvPr id="0" name=""/>
        <dsp:cNvSpPr/>
      </dsp:nvSpPr>
      <dsp:spPr>
        <a:xfrm rot="5400000">
          <a:off x="2522069" y="1387947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+ * /</a:t>
          </a:r>
        </a:p>
      </dsp:txBody>
      <dsp:txXfrm rot="-5400000">
        <a:off x="2826153" y="1525656"/>
        <a:ext cx="907894" cy="1043556"/>
      </dsp:txXfrm>
    </dsp:sp>
    <dsp:sp modelId="{4FBEC5A0-F291-424F-9060-03B67F034854}">
      <dsp:nvSpPr>
        <dsp:cNvPr id="0" name=""/>
        <dsp:cNvSpPr/>
      </dsp:nvSpPr>
      <dsp:spPr>
        <a:xfrm>
          <a:off x="928687" y="1592616"/>
          <a:ext cx="1637347" cy="909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928687" y="1592616"/>
        <a:ext cx="1637347" cy="909637"/>
      </dsp:txXfrm>
    </dsp:sp>
    <dsp:sp modelId="{4B098D84-617E-485D-8A43-F57135B31A7D}">
      <dsp:nvSpPr>
        <dsp:cNvPr id="0" name=""/>
        <dsp:cNvSpPr/>
      </dsp:nvSpPr>
      <dsp:spPr>
        <a:xfrm rot="5400000">
          <a:off x="3946561" y="1387947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&lt;</a:t>
          </a:r>
          <a:br>
            <a:rPr lang="fr-FR" sz="3600" kern="1200" dirty="0"/>
          </a:br>
          <a:r>
            <a:rPr lang="fr-FR" sz="3600" kern="1200" dirty="0"/>
            <a:t>&gt;</a:t>
          </a:r>
        </a:p>
      </dsp:txBody>
      <dsp:txXfrm rot="-5400000">
        <a:off x="4250645" y="1525656"/>
        <a:ext cx="907894" cy="1043556"/>
      </dsp:txXfrm>
    </dsp:sp>
    <dsp:sp modelId="{B1000181-3E1B-4889-926C-3F2F1B514DB3}">
      <dsp:nvSpPr>
        <dsp:cNvPr id="0" name=""/>
        <dsp:cNvSpPr/>
      </dsp:nvSpPr>
      <dsp:spPr>
        <a:xfrm rot="5400000">
          <a:off x="3237044" y="2674781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|| &amp;&amp;</a:t>
          </a:r>
        </a:p>
      </dsp:txBody>
      <dsp:txXfrm rot="-5400000">
        <a:off x="3541128" y="2812490"/>
        <a:ext cx="907894" cy="1043556"/>
      </dsp:txXfrm>
    </dsp:sp>
    <dsp:sp modelId="{BC91D6E3-B62F-4D01-9FF9-FC198568905F}">
      <dsp:nvSpPr>
        <dsp:cNvPr id="0" name=""/>
        <dsp:cNvSpPr/>
      </dsp:nvSpPr>
      <dsp:spPr>
        <a:xfrm>
          <a:off x="4694586" y="2879450"/>
          <a:ext cx="1691925" cy="909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4694586" y="2879450"/>
        <a:ext cx="1691925" cy="909637"/>
      </dsp:txXfrm>
    </dsp:sp>
    <dsp:sp modelId="{0307985F-9950-4A01-8D19-EF93F9E5C825}">
      <dsp:nvSpPr>
        <dsp:cNvPr id="0" name=""/>
        <dsp:cNvSpPr/>
      </dsp:nvSpPr>
      <dsp:spPr>
        <a:xfrm rot="5400000">
          <a:off x="1812551" y="2674781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Sqrt</a:t>
          </a:r>
          <a:r>
            <a:rPr lang="fr-FR" sz="1700" kern="1200" dirty="0"/>
            <a:t> Transpose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&gt;&gt;</a:t>
          </a:r>
        </a:p>
      </dsp:txBody>
      <dsp:txXfrm rot="-5400000">
        <a:off x="2116635" y="2812490"/>
        <a:ext cx="907894" cy="1043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2523" y="382873"/>
          <a:ext cx="246062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VC</a:t>
          </a:r>
        </a:p>
      </dsp:txBody>
      <dsp:txXfrm>
        <a:off x="2523" y="382873"/>
        <a:ext cx="2460623" cy="403200"/>
      </dsp:txXfrm>
    </dsp:sp>
    <dsp:sp modelId="{C4CF47C8-B238-4FAD-8DEC-AE3C66250983}">
      <dsp:nvSpPr>
        <dsp:cNvPr id="0" name=""/>
        <dsp:cNvSpPr/>
      </dsp:nvSpPr>
      <dsp:spPr>
        <a:xfrm>
          <a:off x="2523" y="786073"/>
          <a:ext cx="246062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github.com/</a:t>
          </a:r>
          <a:r>
            <a:rPr lang="fr-FR" sz="1100" kern="1200" dirty="0" err="1"/>
            <a:t>VcDevel</a:t>
          </a:r>
          <a:r>
            <a:rPr lang="fr-FR" sz="1100" kern="1200" dirty="0"/>
            <a:t>/VC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Candidat pour le standard</a:t>
          </a:r>
        </a:p>
      </dsp:txBody>
      <dsp:txXfrm>
        <a:off x="2523" y="786073"/>
        <a:ext cx="2460623" cy="614879"/>
      </dsp:txXfrm>
    </dsp:sp>
    <dsp:sp modelId="{230DAF65-F8A8-44DF-9A3E-A3528F186E3F}">
      <dsp:nvSpPr>
        <dsp:cNvPr id="0" name=""/>
        <dsp:cNvSpPr/>
      </dsp:nvSpPr>
      <dsp:spPr>
        <a:xfrm>
          <a:off x="2807634" y="382873"/>
          <a:ext cx="246062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dimsum</a:t>
          </a:r>
          <a:endParaRPr lang="fr-FR" sz="1600" kern="1200" dirty="0"/>
        </a:p>
      </dsp:txBody>
      <dsp:txXfrm>
        <a:off x="2807634" y="382873"/>
        <a:ext cx="2460623" cy="403200"/>
      </dsp:txXfrm>
    </dsp:sp>
    <dsp:sp modelId="{D3126810-4AE2-4976-8308-085FB5762438}">
      <dsp:nvSpPr>
        <dsp:cNvPr id="0" name=""/>
        <dsp:cNvSpPr/>
      </dsp:nvSpPr>
      <dsp:spPr>
        <a:xfrm>
          <a:off x="2807634" y="786073"/>
          <a:ext cx="246062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github.com/</a:t>
          </a:r>
          <a:r>
            <a:rPr lang="fr-FR" sz="1400" kern="1200" dirty="0" err="1"/>
            <a:t>google</a:t>
          </a:r>
          <a:r>
            <a:rPr lang="fr-FR" sz="1400" kern="1200" dirty="0"/>
            <a:t>/</a:t>
          </a:r>
          <a:r>
            <a:rPr lang="fr-FR" sz="1400" kern="1200" dirty="0" err="1"/>
            <a:t>dimsum</a:t>
          </a:r>
          <a:endParaRPr lang="fr-FR" sz="1400" kern="1200" dirty="0"/>
        </a:p>
      </dsp:txBody>
      <dsp:txXfrm>
        <a:off x="2807634" y="786073"/>
        <a:ext cx="2460623" cy="614879"/>
      </dsp:txXfrm>
    </dsp:sp>
    <dsp:sp modelId="{0244F200-C01F-469E-8982-E34B59ACB109}">
      <dsp:nvSpPr>
        <dsp:cNvPr id="0" name=""/>
        <dsp:cNvSpPr/>
      </dsp:nvSpPr>
      <dsp:spPr>
        <a:xfrm>
          <a:off x="5612745" y="382873"/>
          <a:ext cx="246062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libsimdpp</a:t>
          </a:r>
          <a:endParaRPr lang="fr-FR" sz="1600" kern="1200" dirty="0"/>
        </a:p>
      </dsp:txBody>
      <dsp:txXfrm>
        <a:off x="5612745" y="382873"/>
        <a:ext cx="2460623" cy="403200"/>
      </dsp:txXfrm>
    </dsp:sp>
    <dsp:sp modelId="{8020F05F-19B2-419D-B832-49690CED5B97}">
      <dsp:nvSpPr>
        <dsp:cNvPr id="0" name=""/>
        <dsp:cNvSpPr/>
      </dsp:nvSpPr>
      <dsp:spPr>
        <a:xfrm>
          <a:off x="5612745" y="786073"/>
          <a:ext cx="246062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p12tic/</a:t>
          </a:r>
          <a:r>
            <a:rPr lang="fr-FR" sz="1400" kern="1200" dirty="0" err="1"/>
            <a:t>libsimdpp</a:t>
          </a:r>
          <a:endParaRPr lang="fr-FR" sz="1400" kern="1200" dirty="0"/>
        </a:p>
      </dsp:txBody>
      <dsp:txXfrm>
        <a:off x="5612745" y="786073"/>
        <a:ext cx="2460623" cy="6148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129" y="31535"/>
          <a:ext cx="227528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tsimd</a:t>
          </a:r>
          <a:endParaRPr lang="fr-FR" sz="1900" kern="1200" dirty="0"/>
        </a:p>
      </dsp:txBody>
      <dsp:txXfrm>
        <a:off x="129" y="31535"/>
        <a:ext cx="2275287" cy="547200"/>
      </dsp:txXfrm>
    </dsp:sp>
    <dsp:sp modelId="{C4CF47C8-B238-4FAD-8DEC-AE3C66250983}">
      <dsp:nvSpPr>
        <dsp:cNvPr id="0" name=""/>
        <dsp:cNvSpPr/>
      </dsp:nvSpPr>
      <dsp:spPr>
        <a:xfrm>
          <a:off x="129" y="578736"/>
          <a:ext cx="227528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ospray</a:t>
          </a:r>
          <a:r>
            <a:rPr lang="fr-FR" sz="1900" kern="1200" dirty="0"/>
            <a:t>/</a:t>
          </a:r>
          <a:r>
            <a:rPr lang="fr-FR" sz="1900" kern="1200" dirty="0" err="1"/>
            <a:t>tsimd</a:t>
          </a:r>
          <a:endParaRPr lang="fr-FR" sz="1900" kern="1200" dirty="0"/>
        </a:p>
      </dsp:txBody>
      <dsp:txXfrm>
        <a:off x="129" y="578736"/>
        <a:ext cx="2275287" cy="834480"/>
      </dsp:txXfrm>
    </dsp:sp>
    <dsp:sp modelId="{230DAF65-F8A8-44DF-9A3E-A3528F186E3F}">
      <dsp:nvSpPr>
        <dsp:cNvPr id="0" name=""/>
        <dsp:cNvSpPr/>
      </dsp:nvSpPr>
      <dsp:spPr>
        <a:xfrm>
          <a:off x="2594560" y="31535"/>
          <a:ext cx="28867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xsimd</a:t>
          </a:r>
          <a:endParaRPr lang="fr-FR" sz="1900" kern="1200" dirty="0"/>
        </a:p>
      </dsp:txBody>
      <dsp:txXfrm>
        <a:off x="2594560" y="31535"/>
        <a:ext cx="2886771" cy="547200"/>
      </dsp:txXfrm>
    </dsp:sp>
    <dsp:sp modelId="{D3126810-4AE2-4976-8308-085FB5762438}">
      <dsp:nvSpPr>
        <dsp:cNvPr id="0" name=""/>
        <dsp:cNvSpPr/>
      </dsp:nvSpPr>
      <dsp:spPr>
        <a:xfrm>
          <a:off x="2593957" y="578736"/>
          <a:ext cx="288797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/</a:t>
          </a:r>
          <a:r>
            <a:rPr lang="fr-FR" sz="1900" kern="1200" dirty="0" err="1"/>
            <a:t>xtensor-stack</a:t>
          </a:r>
          <a:r>
            <a:rPr lang="fr-FR" sz="1900" kern="1200" dirty="0"/>
            <a:t>/</a:t>
          </a:r>
          <a:r>
            <a:rPr lang="fr-FR" sz="1900" kern="1200" dirty="0" err="1"/>
            <a:t>xsimd</a:t>
          </a:r>
          <a:endParaRPr lang="fr-FR" sz="1900" kern="1200" dirty="0"/>
        </a:p>
      </dsp:txBody>
      <dsp:txXfrm>
        <a:off x="2593957" y="578736"/>
        <a:ext cx="2887977" cy="834480"/>
      </dsp:txXfrm>
    </dsp:sp>
    <dsp:sp modelId="{0244F200-C01F-469E-8982-E34B59ACB109}">
      <dsp:nvSpPr>
        <dsp:cNvPr id="0" name=""/>
        <dsp:cNvSpPr/>
      </dsp:nvSpPr>
      <dsp:spPr>
        <a:xfrm>
          <a:off x="5800475" y="31535"/>
          <a:ext cx="227528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boost</a:t>
          </a:r>
          <a:r>
            <a:rPr lang="fr-FR" sz="1900" kern="1200" dirty="0"/>
            <a:t> </a:t>
          </a:r>
          <a:r>
            <a:rPr lang="fr-FR" sz="1900" kern="1200" dirty="0" err="1"/>
            <a:t>simd</a:t>
          </a:r>
          <a:endParaRPr lang="fr-FR" sz="1900" kern="1200" dirty="0"/>
        </a:p>
      </dsp:txBody>
      <dsp:txXfrm>
        <a:off x="5800475" y="31535"/>
        <a:ext cx="2275287" cy="547200"/>
      </dsp:txXfrm>
    </dsp:sp>
    <dsp:sp modelId="{8020F05F-19B2-419D-B832-49690CED5B97}">
      <dsp:nvSpPr>
        <dsp:cNvPr id="0" name=""/>
        <dsp:cNvSpPr/>
      </dsp:nvSpPr>
      <dsp:spPr>
        <a:xfrm>
          <a:off x="5800475" y="578736"/>
          <a:ext cx="227528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Plus maintenu !</a:t>
          </a:r>
        </a:p>
      </dsp:txBody>
      <dsp:txXfrm>
        <a:off x="5800475" y="578736"/>
        <a:ext cx="2275287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C54F6-0CFE-431C-9026-D85C70C66E9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E507-EF4D-4472-8287-D99BB251A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9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E5CE-9595-4A2A-97FD-F8EAC620972F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9D27B-14D3-40C6-9E94-52C99CF5D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3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4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aux bornes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28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Inconvénient principal : pas multi-plateforme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58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01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Inconvénient principal : pas multi-plateforme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2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Taille des registres</a:t>
            </a:r>
          </a:p>
          <a:p>
            <a:r>
              <a:rPr lang="fr-FR" dirty="0"/>
              <a:t>Fonction</a:t>
            </a:r>
            <a:r>
              <a:rPr lang="fr-FR" baseline="0" dirty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153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Taille des registres</a:t>
            </a:r>
          </a:p>
          <a:p>
            <a:r>
              <a:rPr lang="fr-FR" dirty="0"/>
              <a:t>Fonction</a:t>
            </a:r>
            <a:r>
              <a:rPr lang="fr-FR" baseline="0" dirty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4745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Sse</a:t>
            </a:r>
            <a:r>
              <a:rPr lang="fr-FR" dirty="0"/>
              <a:t> = </a:t>
            </a:r>
            <a:r>
              <a:rPr lang="fr-FR" b="1" i="1" dirty="0"/>
              <a:t>Streaming SIMD Extensions </a:t>
            </a:r>
            <a:r>
              <a:rPr lang="fr-FR" dirty="0"/>
              <a:t>1999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Avx</a:t>
            </a:r>
            <a:r>
              <a:rPr lang="fr-FR" dirty="0"/>
              <a:t> = </a:t>
            </a:r>
            <a:r>
              <a:rPr lang="fr-FR" b="1" dirty="0"/>
              <a:t>Advanced </a:t>
            </a:r>
            <a:r>
              <a:rPr lang="fr-FR" b="1" dirty="0" err="1"/>
              <a:t>Vector</a:t>
            </a:r>
            <a:r>
              <a:rPr lang="fr-FR" b="1" dirty="0"/>
              <a:t> Extensions</a:t>
            </a:r>
            <a:r>
              <a:rPr lang="fr-FR" b="1" baseline="0" dirty="0"/>
              <a:t> </a:t>
            </a:r>
            <a:r>
              <a:rPr lang="fr-FR" dirty="0"/>
              <a:t>2008</a:t>
            </a:r>
          </a:p>
          <a:p>
            <a:r>
              <a:rPr lang="fr-FR" dirty="0"/>
              <a:t>Avx512 = 2013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056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Des performances différentes sont possibles d’un compilateur à l’autre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5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461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Compiler une première fois pour identifier pourquoi le compilateur n’a pas pu vectoriser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3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4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onnexions numériques">
            <a:extLst>
              <a:ext uri="{FF2B5EF4-FFF2-40B4-BE49-F238E27FC236}">
                <a16:creationId xmlns:a16="http://schemas.microsoft.com/office/drawing/2014/main" id="{F7EF9AEC-2A7C-889A-3B63-5C4AD932D9B4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alphaModFix amt="9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58A062-7397-418C-8F8F-61E273CAE2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6339" y="80085"/>
            <a:ext cx="1160369" cy="2850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79418" y="2228233"/>
            <a:ext cx="7633062" cy="968956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gradFill>
                  <a:gsLst>
                    <a:gs pos="0">
                      <a:srgbClr val="009CBC"/>
                    </a:gs>
                    <a:gs pos="52000">
                      <a:srgbClr val="5155BE"/>
                    </a:gs>
                    <a:gs pos="46000">
                      <a:srgbClr val="4361BE"/>
                    </a:gs>
                    <a:gs pos="83000">
                      <a:srgbClr val="6D3BBF"/>
                    </a:gs>
                  </a:gsLst>
                  <a:lin ang="5400000" scaled="1"/>
                </a:gra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808436" y="5291013"/>
            <a:ext cx="4870223" cy="4924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DATE – </a:t>
            </a:r>
          </a:p>
          <a:p>
            <a:pPr lvl="0"/>
            <a:r>
              <a:rPr lang="fr-FR"/>
              <a:t>VERSION –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8274" y="6429661"/>
            <a:ext cx="1435256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Security: Standard</a:t>
            </a:r>
            <a:endParaRPr kumimoji="0" lang="en-GB" altLang="fr-FR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6289774" y="6449507"/>
            <a:ext cx="0" cy="1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7676" y="6425823"/>
            <a:ext cx="2135884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0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900" b="0" i="1" u="none" strike="noStrike" cap="none" normalizeH="0" baseline="0" noProof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900" b="0" i="1" u="none" strike="noStrike" kern="1200" cap="none" normalizeH="0" baseline="0" noProof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1D9F871-4906-4FB1-99C6-55B506098EC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99" y="415905"/>
            <a:ext cx="4454092" cy="1191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13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Essenti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FECD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6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109122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8996B357-A668-40B9-B956-244C8E556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675D42CE-EA1B-4B49-BD19-B069D41BF26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E96E404-2A1B-4557-AD45-3697F58BE637}"/>
              </a:ext>
            </a:extLst>
          </p:cNvPr>
          <p:cNvSpPr/>
          <p:nvPr userDrawn="1"/>
        </p:nvSpPr>
        <p:spPr>
          <a:xfrm rot="20795661">
            <a:off x="-172330" y="280302"/>
            <a:ext cx="4000740" cy="589068"/>
          </a:xfrm>
          <a:prstGeom prst="roundRect">
            <a:avLst/>
          </a:prstGeom>
          <a:solidFill>
            <a:schemeClr val="bg1"/>
          </a:solidFill>
          <a:ln w="22225" cap="rnd" cmpd="dbl">
            <a:solidFill>
              <a:srgbClr val="E10203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spc="600">
                <a:solidFill>
                  <a:srgbClr val="E10203"/>
                </a:solidFill>
                <a:latin typeface="Stencil" panose="040409050D0802020404" pitchFamily="82" charset="0"/>
              </a:rPr>
              <a:t>LES ESSENTIELS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8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60BB9B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8A9DE1F-EA16-4DD2-BB35-25841502C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4296913C-AA3E-43DE-AB3C-117E85967D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664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h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pic>
        <p:nvPicPr>
          <p:cNvPr id="3" name="Picture 2" descr="Résultat d’images pour logo kahoot">
            <a:extLst>
              <a:ext uri="{FF2B5EF4-FFF2-40B4-BE49-F238E27FC236}">
                <a16:creationId xmlns:a16="http://schemas.microsoft.com/office/drawing/2014/main" id="{871A3D1A-2137-F6F1-922E-FE936A0B3D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35" y="742950"/>
            <a:ext cx="4286930" cy="24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ahoot! (Video Game) - TV Tropes">
            <a:extLst>
              <a:ext uri="{FF2B5EF4-FFF2-40B4-BE49-F238E27FC236}">
                <a16:creationId xmlns:a16="http://schemas.microsoft.com/office/drawing/2014/main" id="{E1990AF6-2CFE-72D5-8570-6004FEB84A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5" y="3660721"/>
            <a:ext cx="30575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92B87DB6-62B4-DA1B-75F5-A0A87BD79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672584"/>
            <a:ext cx="6096000" cy="640678"/>
          </a:xfrm>
          <a:prstGeom prst="rect">
            <a:avLst/>
          </a:prstGeom>
          <a:solidFill>
            <a:srgbClr val="491594"/>
          </a:solidFill>
        </p:spPr>
        <p:txBody>
          <a:bodyPr anchor="ctr"/>
          <a:lstStyle>
            <a:lvl1pPr algn="ctr">
              <a:defRPr sz="2000" baseline="0">
                <a:solidFill>
                  <a:schemeClr val="bg1"/>
                </a:solidFill>
                <a:latin typeface="+mn-lt"/>
                <a:sym typeface="Wingdings" panose="05000000000000000000" pitchFamily="2" charset="2"/>
              </a:defRPr>
            </a:lvl1pPr>
          </a:lstStyle>
          <a:p>
            <a:r>
              <a:rPr lang="fr-FR" dirty="0"/>
              <a:t>Pour jouer  (insérer code)TITLE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550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x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2B87DB6-62B4-DA1B-75F5-A0A87BD79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445906"/>
            <a:ext cx="6096000" cy="6406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algn="ctr">
              <a:defRPr sz="2000" baseline="0">
                <a:solidFill>
                  <a:schemeClr val="bg1"/>
                </a:solidFill>
                <a:latin typeface="+mn-lt"/>
                <a:sym typeface="Wingdings" panose="05000000000000000000" pitchFamily="2" charset="2"/>
              </a:defRPr>
            </a:lvl1pPr>
          </a:lstStyle>
          <a:p>
            <a:r>
              <a:rPr lang="fr-FR" dirty="0"/>
              <a:t>Pour jouer  (insérer code)</a:t>
            </a:r>
          </a:p>
        </p:txBody>
      </p:sp>
      <p:pic>
        <p:nvPicPr>
          <p:cNvPr id="6" name="Picture 4" descr="Klaxoon : des outils collaboratifs pour travailler efficacement en équipe">
            <a:extLst>
              <a:ext uri="{FF2B5EF4-FFF2-40B4-BE49-F238E27FC236}">
                <a16:creationId xmlns:a16="http://schemas.microsoft.com/office/drawing/2014/main" id="{7D76DD74-BB1D-7EFC-BEC6-DBCF33229BA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4" t="23093" r="13734" b="22443"/>
          <a:stretch/>
        </p:blipFill>
        <p:spPr bwMode="auto">
          <a:xfrm>
            <a:off x="7600143" y="2436974"/>
            <a:ext cx="3087715" cy="13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Klaxoon? Visual Collaboration Tool">
            <a:extLst>
              <a:ext uri="{FF2B5EF4-FFF2-40B4-BE49-F238E27FC236}">
                <a16:creationId xmlns:a16="http://schemas.microsoft.com/office/drawing/2014/main" id="{71C4CBF1-9B6D-2012-299A-0D80BD54C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8090">
            <a:off x="-351888" y="1106003"/>
            <a:ext cx="7052234" cy="44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820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03598"/>
            <a:ext cx="10520362" cy="465152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A3A0B5E7-8DF5-42B1-9B19-C0F31066A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B8AE15CD-15CC-4126-A952-89C01A1AE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57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0.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A3A0B5E7-8DF5-42B1-9B19-C0F31066A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B8AE15CD-15CC-4126-A952-89C01A1AE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6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6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754856" y="1632858"/>
            <a:ext cx="5162550" cy="471126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6165719" y="1632858"/>
            <a:ext cx="5162550" cy="471126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5" name="ZoneTexte 24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6" name="Connecteur droit 25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B92092C-F3E6-4E47-814C-4BCC6F5675B4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23FC2D1C-C825-47AC-A0A0-268A55D2D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1039B32C-70E5-4EEF-8356-672F1AEF0D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72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785813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4465808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1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4465808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8219350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3" name="Espace réservé du contenu 5"/>
          <p:cNvSpPr>
            <a:spLocks noGrp="1"/>
          </p:cNvSpPr>
          <p:nvPr>
            <p:ph sz="quarter" idx="16" hasCustomPrompt="1"/>
          </p:nvPr>
        </p:nvSpPr>
        <p:spPr>
          <a:xfrm>
            <a:off x="8219350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grpSp>
        <p:nvGrpSpPr>
          <p:cNvPr id="30" name="Groupe 2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31" name="ZoneTexte 30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2" name="Connecteur droit 31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9AA7ED9-F275-4B23-9AC2-339A9457D61E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97F2EE9D-9DE8-4B52-B48A-578E8376D3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3221C1E4-A017-4DA2-B612-439458F83C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795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1" hasCustomPrompt="1"/>
          </p:nvPr>
        </p:nvSpPr>
        <p:spPr>
          <a:xfrm>
            <a:off x="952500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813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4729162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562475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4562475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17" hasCustomPrompt="1"/>
          </p:nvPr>
        </p:nvSpPr>
        <p:spPr>
          <a:xfrm>
            <a:off x="8460581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8293894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293894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cxnSp>
        <p:nvCxnSpPr>
          <p:cNvPr id="28" name="Straight Connector 42"/>
          <p:cNvCxnSpPr/>
          <p:nvPr userDrawn="1"/>
        </p:nvCxnSpPr>
        <p:spPr>
          <a:xfrm>
            <a:off x="4253431" y="2020603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 userDrawn="1"/>
        </p:nvCxnSpPr>
        <p:spPr>
          <a:xfrm>
            <a:off x="8034856" y="2020603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37" name="ZoneTexte 36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8" name="Connecteur droit 37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FA0168F-D791-4074-94A9-32FD5829A084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re 1">
            <a:extLst>
              <a:ext uri="{FF2B5EF4-FFF2-40B4-BE49-F238E27FC236}">
                <a16:creationId xmlns:a16="http://schemas.microsoft.com/office/drawing/2014/main" id="{3F05675B-AC65-42B4-9BF7-E845086632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36" name="Espace réservé du texte 3">
            <a:extLst>
              <a:ext uri="{FF2B5EF4-FFF2-40B4-BE49-F238E27FC236}">
                <a16:creationId xmlns:a16="http://schemas.microsoft.com/office/drawing/2014/main" id="{FB09FE15-FC9A-4CB7-BE7E-7D7847E6EA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599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ecteur gratuit bannière de typographie horizontale de l'éducation sertie d'illustration plate de symboles d'apprentissage et de connaissances">
            <a:extLst>
              <a:ext uri="{FF2B5EF4-FFF2-40B4-BE49-F238E27FC236}">
                <a16:creationId xmlns:a16="http://schemas.microsoft.com/office/drawing/2014/main" id="{B0115B31-39A2-4469-BE26-36BA17F527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28" y="1609549"/>
            <a:ext cx="11625943" cy="497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grpSp>
        <p:nvGrpSpPr>
          <p:cNvPr id="28" name="Groupe 27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9" name="ZoneTexte 28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0" name="Connecteur droit 2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4A11906-E229-4529-8475-B0AA7D23792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23CB8BF3-5F6A-494F-BE2A-B5081D745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D0C810C2-D0CF-470C-B2AA-65CB2896ED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97983-A6E2-4888-9F0C-6134B491825B}"/>
              </a:ext>
            </a:extLst>
          </p:cNvPr>
          <p:cNvSpPr/>
          <p:nvPr userDrawn="1"/>
        </p:nvSpPr>
        <p:spPr>
          <a:xfrm>
            <a:off x="283028" y="1609549"/>
            <a:ext cx="11625943" cy="49772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43612"/>
            <a:ext cx="10520362" cy="461150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3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110952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7"/>
            <a:ext cx="6110952" cy="68571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110952" cy="6858000"/>
          </a:xfrm>
          <a:prstGeom prst="rect">
            <a:avLst/>
          </a:prstGeom>
          <a:gradFill>
            <a:gsLst>
              <a:gs pos="0">
                <a:srgbClr val="4B2882">
                  <a:alpha val="26000"/>
                </a:srgbClr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grpSp>
          <p:nvGrpSpPr>
            <p:cNvPr id="21" name="Groupe 20"/>
            <p:cNvGrpSpPr/>
            <p:nvPr userDrawn="1"/>
          </p:nvGrpSpPr>
          <p:grpSpPr>
            <a:xfrm>
              <a:off x="193846" y="255606"/>
              <a:ext cx="11860804" cy="246221"/>
              <a:chOff x="193846" y="255606"/>
              <a:chExt cx="11860804" cy="246221"/>
            </a:xfrm>
          </p:grpSpPr>
          <p:cxnSp>
            <p:nvCxnSpPr>
              <p:cNvPr id="23" name="Connecteur droit 22"/>
              <p:cNvCxnSpPr/>
              <p:nvPr userDrawn="1"/>
            </p:nvCxnSpPr>
            <p:spPr>
              <a:xfrm>
                <a:off x="1110650" y="412232"/>
                <a:ext cx="10944000" cy="0"/>
              </a:xfrm>
              <a:prstGeom prst="line">
                <a:avLst/>
              </a:prstGeom>
              <a:ln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 userDrawn="1"/>
            </p:nvSpPr>
            <p:spPr>
              <a:xfrm>
                <a:off x="193846" y="255606"/>
                <a:ext cx="17430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bg1"/>
                    </a:solidFill>
                    <a:latin typeface="+mn-lt"/>
                  </a:rPr>
                  <a:t>Formation HPC</a:t>
                </a:r>
              </a:p>
            </p:txBody>
          </p:sp>
        </p:grpSp>
        <p:cxnSp>
          <p:nvCxnSpPr>
            <p:cNvPr id="22" name="Connecteur droit 21"/>
            <p:cNvCxnSpPr/>
            <p:nvPr userDrawn="1"/>
          </p:nvCxnSpPr>
          <p:spPr>
            <a:xfrm>
              <a:off x="1127126" y="412232"/>
              <a:ext cx="4968000" cy="0"/>
            </a:xfrm>
            <a:prstGeom prst="line">
              <a:avLst/>
            </a:prstGeom>
            <a:ln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486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1" hasCustomPrompt="1"/>
          </p:nvPr>
        </p:nvSpPr>
        <p:spPr>
          <a:xfrm>
            <a:off x="952500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813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4729162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562475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4562475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17" hasCustomPrompt="1"/>
          </p:nvPr>
        </p:nvSpPr>
        <p:spPr>
          <a:xfrm>
            <a:off x="8460581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8293894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293894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cxnSp>
        <p:nvCxnSpPr>
          <p:cNvPr id="28" name="Straight Connector 42"/>
          <p:cNvCxnSpPr/>
          <p:nvPr userDrawn="1"/>
        </p:nvCxnSpPr>
        <p:spPr>
          <a:xfrm>
            <a:off x="4253431" y="1900860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 userDrawn="1"/>
        </p:nvCxnSpPr>
        <p:spPr>
          <a:xfrm>
            <a:off x="8034856" y="1900860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40" name="ZoneTexte 39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41" name="Connecteur droit 40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BAE532-0249-4FAC-B2B6-F398D4250E7E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re 1">
            <a:extLst>
              <a:ext uri="{FF2B5EF4-FFF2-40B4-BE49-F238E27FC236}">
                <a16:creationId xmlns:a16="http://schemas.microsoft.com/office/drawing/2014/main" id="{D46F04FF-D70B-41C3-9FC2-748A0776E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35" name="Espace réservé du texte 3">
            <a:extLst>
              <a:ext uri="{FF2B5EF4-FFF2-40B4-BE49-F238E27FC236}">
                <a16:creationId xmlns:a16="http://schemas.microsoft.com/office/drawing/2014/main" id="{C04A0E24-971A-4A8A-809C-11992E7D16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677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03598"/>
            <a:ext cx="10056799" cy="465152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5" name="ZoneTexte 24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6" name="Connecteur droit 25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Vecteur gratuit les employés avec des ordinateurs portables apprennent à la formation professionnelle">
            <a:extLst>
              <a:ext uri="{FF2B5EF4-FFF2-40B4-BE49-F238E27FC236}">
                <a16:creationId xmlns:a16="http://schemas.microsoft.com/office/drawing/2014/main" id="{4E4107D1-516B-4AF7-B2CA-E69BC2869E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16730" y="3611168"/>
            <a:ext cx="4086816" cy="28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934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1. 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B4CA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EXERC</a:t>
            </a: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341EC84-1CEF-4AB0-9673-B579D777DC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45F08C6F-B77F-4154-9F88-429EB3D583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pic>
        <p:nvPicPr>
          <p:cNvPr id="21" name="Picture 2" descr="Équipe De Gestionnaires De Crise Résolvant Des Problèmes D'homme D'affaires. Les Employés Avec Un Enchevêtrement Démêlant Ampoule. Illustration Vectorielle Pour Le Travail D'équipe, Solution, Concept De Gestion">
            <a:extLst>
              <a:ext uri="{FF2B5EF4-FFF2-40B4-BE49-F238E27FC236}">
                <a16:creationId xmlns:a16="http://schemas.microsoft.com/office/drawing/2014/main" id="{12E266C6-A40B-4BB4-9D04-11E98EED25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074048"/>
            <a:ext cx="5962650" cy="3724275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AD6512-50FC-4DE1-B3B4-B3E78AD10057}"/>
              </a:ext>
            </a:extLst>
          </p:cNvPr>
          <p:cNvSpPr txBox="1"/>
          <p:nvPr userDrawn="1"/>
        </p:nvSpPr>
        <p:spPr>
          <a:xfrm>
            <a:off x="785813" y="789534"/>
            <a:ext cx="1583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>
                <a:solidFill>
                  <a:schemeClr val="bg1"/>
                </a:solidFill>
              </a:rPr>
              <a:t>EXERCICE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294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3 éval à cha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Gestionnaires De Boutique En Ligne Demandant Des Commentaires Aux Clients. écran, Taux, Personnes Avec Mégaphone. Illustration De Bande Dessinée">
            <a:extLst>
              <a:ext uri="{FF2B5EF4-FFF2-40B4-BE49-F238E27FC236}">
                <a16:creationId xmlns:a16="http://schemas.microsoft.com/office/drawing/2014/main" id="{AEC3F57F-8BEE-4CC1-B481-1C4299A41D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05" y="2073937"/>
            <a:ext cx="7193717" cy="410248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8297838" y="1752600"/>
            <a:ext cx="3398861" cy="43624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56AF6AE-D4CD-472A-A5AC-985D4F818E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000" y="668692"/>
            <a:ext cx="5230821" cy="1060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886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957"/>
            <a:ext cx="12212133" cy="68550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FC6B9F-6D3B-4137-835E-F980F98FA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6542" y="2771193"/>
            <a:ext cx="3673113" cy="8304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364" y="5778268"/>
            <a:ext cx="1649751" cy="4052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8274" y="6429661"/>
            <a:ext cx="1518612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289774" y="6449507"/>
            <a:ext cx="0" cy="1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7676" y="6425823"/>
            <a:ext cx="2135884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900" b="0" i="1" u="none" strike="noStrike" cap="none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900" b="0" i="1" u="none" strike="noStrike" kern="1200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84EDAD-EF33-49AA-9BD0-6BA6BB67BD82}"/>
              </a:ext>
            </a:extLst>
          </p:cNvPr>
          <p:cNvSpPr/>
          <p:nvPr userDrawn="1"/>
        </p:nvSpPr>
        <p:spPr>
          <a:xfrm>
            <a:off x="4473527" y="2630655"/>
            <a:ext cx="4366127" cy="1153551"/>
          </a:xfrm>
          <a:prstGeom prst="ellipse">
            <a:avLst/>
          </a:prstGeom>
          <a:solidFill>
            <a:srgbClr val="0F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7BEB06-56F0-43D9-98AC-89720F478FDC}"/>
              </a:ext>
            </a:extLst>
          </p:cNvPr>
          <p:cNvSpPr txBox="1"/>
          <p:nvPr userDrawn="1"/>
        </p:nvSpPr>
        <p:spPr>
          <a:xfrm>
            <a:off x="374830" y="1599852"/>
            <a:ext cx="8078730" cy="393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3200" b="1" spc="600">
                <a:solidFill>
                  <a:schemeClr val="bg1"/>
                </a:solidFill>
              </a:rPr>
              <a:t>MERCI DE VOTRE ATTENTION</a:t>
            </a:r>
          </a:p>
          <a:p>
            <a:pPr algn="l">
              <a:lnSpc>
                <a:spcPct val="150000"/>
              </a:lnSpc>
            </a:pPr>
            <a:endParaRPr lang="fr-FR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fr-FR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sz="1600" b="1">
                <a:solidFill>
                  <a:srgbClr val="00B6DA"/>
                </a:solidFill>
              </a:rPr>
              <a:t>SCALIAN ACADEMY LEARNING SERVICES</a:t>
            </a:r>
          </a:p>
          <a:p>
            <a:pPr algn="l">
              <a:lnSpc>
                <a:spcPct val="150000"/>
              </a:lnSpc>
            </a:pPr>
            <a:r>
              <a:rPr lang="fr-FR" sz="1600" b="1">
                <a:solidFill>
                  <a:srgbClr val="00B6DA"/>
                </a:solidFill>
              </a:rPr>
              <a:t>Contact : academypo@scalian.com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2D7AFBC-D177-4B88-8161-C5AFEB75A2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9" y="664875"/>
            <a:ext cx="3673295" cy="982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902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jeu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5520" y="1614398"/>
            <a:ext cx="7680853" cy="155537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Clr>
                <a:srgbClr val="FF6600"/>
              </a:buClr>
              <a:buFont typeface="Century Gothic" panose="020B0502020202020204" pitchFamily="34" charset="0"/>
              <a:buNone/>
              <a:defRPr sz="2400" b="1">
                <a:solidFill>
                  <a:srgbClr val="7030A0"/>
                </a:solidFill>
                <a:latin typeface="Century Gothic" panose="020B0502020202020204" pitchFamily="34" charset="0"/>
              </a:defRPr>
            </a:lvl1pPr>
            <a:lvl2pPr marL="756284" indent="-411480">
              <a:buClr>
                <a:schemeClr val="bg1">
                  <a:lumMod val="65000"/>
                </a:schemeClr>
              </a:buClr>
              <a:buFont typeface="Century Gothic" panose="020B0502020202020204" pitchFamily="34" charset="0"/>
              <a:buChar char="►"/>
              <a:defRPr sz="2160">
                <a:latin typeface="Century Gothic" panose="020B0502020202020204" pitchFamily="34" charset="0"/>
              </a:defRPr>
            </a:lvl2pPr>
            <a:lvl3pPr marL="1036320" indent="-259080">
              <a:buFont typeface="Century Gothic" panose="020B0502020202020204" pitchFamily="34" charset="0"/>
              <a:buChar char="■"/>
              <a:defRPr sz="1920">
                <a:latin typeface="Century Gothic" panose="020B0502020202020204" pitchFamily="34" charset="0"/>
              </a:defRPr>
            </a:lvl3pPr>
            <a:lvl4pPr marL="1295400" indent="-259080">
              <a:buClr>
                <a:schemeClr val="bg1">
                  <a:lumMod val="65000"/>
                </a:schemeClr>
              </a:buClr>
              <a:buFont typeface="Century Gothic" panose="020B0502020202020204" pitchFamily="34" charset="0"/>
              <a:buChar char="■"/>
              <a:defRPr sz="1680">
                <a:latin typeface="Century Gothic" panose="020B0502020202020204" pitchFamily="34" charset="0"/>
              </a:defRPr>
            </a:lvl4pPr>
            <a:lvl5pPr>
              <a:defRPr sz="1440">
                <a:latin typeface="Century Gothic" panose="020B0502020202020204" pitchFamily="34" charset="0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43339" y="145435"/>
            <a:ext cx="9359900" cy="6842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80"/>
            </a:lvl1pPr>
          </a:lstStyle>
          <a:p>
            <a:r>
              <a:rPr lang="en-GB" noProof="0" err="1"/>
              <a:t>exercice</a:t>
            </a:r>
            <a:endParaRPr lang="en-GB" noProof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72431" y="6616944"/>
            <a:ext cx="5095384" cy="153888"/>
          </a:xfrm>
        </p:spPr>
        <p:txBody>
          <a:bodyPr/>
          <a:lstStyle/>
          <a:p>
            <a:r>
              <a:rPr lang="fr-FR"/>
              <a:t>SCALIAN </a:t>
            </a:r>
            <a:r>
              <a:rPr lang="fr-FR" err="1"/>
              <a:t>Academy</a:t>
            </a:r>
            <a:r>
              <a:rPr lang="fr-FR"/>
              <a:t> Performance des Opérations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F1D06-0230-4435-996E-F4D2F28945BD}"/>
              </a:ext>
            </a:extLst>
          </p:cNvPr>
          <p:cNvSpPr/>
          <p:nvPr userDrawn="1"/>
        </p:nvSpPr>
        <p:spPr>
          <a:xfrm>
            <a:off x="-87682" y="0"/>
            <a:ext cx="12279682" cy="6858000"/>
          </a:xfrm>
          <a:prstGeom prst="rect">
            <a:avLst/>
          </a:prstGeom>
          <a:solidFill>
            <a:srgbClr val="4B2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Illustration Intérieure De Café">
            <a:extLst>
              <a:ext uri="{FF2B5EF4-FFF2-40B4-BE49-F238E27FC236}">
                <a16:creationId xmlns:a16="http://schemas.microsoft.com/office/drawing/2014/main" id="{17471E81-F070-4C9D-B430-E214BB867A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406" y="1786963"/>
            <a:ext cx="6595231" cy="446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CE09182-54F0-4496-B8B1-53125305DACB}"/>
              </a:ext>
            </a:extLst>
          </p:cNvPr>
          <p:cNvSpPr txBox="1"/>
          <p:nvPr userDrawn="1"/>
        </p:nvSpPr>
        <p:spPr>
          <a:xfrm rot="20086608">
            <a:off x="-33623" y="1325006"/>
            <a:ext cx="577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>
                <a:solidFill>
                  <a:schemeClr val="bg1"/>
                </a:solidFill>
              </a:rPr>
              <a:t>PAUSE-DÉJEUNER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413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8"/>
            <a:ext cx="11309339" cy="9792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12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681419"/>
            <a:ext cx="11029615" cy="449295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3" y="6269647"/>
            <a:ext cx="2844799" cy="365125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07/10/2023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65321"/>
            <a:ext cx="6917211" cy="365125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6269647"/>
            <a:ext cx="1052508" cy="365125"/>
          </a:xfrm>
        </p:spPr>
        <p:txBody>
          <a:bodyPr/>
          <a:lstStyle>
            <a:lvl1pPr>
              <a:defRPr sz="144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99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24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accent2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8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07/10/2023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2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8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2156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5"/>
            <a:ext cx="11300036" cy="97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2" y="355264"/>
            <a:ext cx="11029616" cy="988332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831239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solidFill>
                  <a:schemeClr val="accent2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506398"/>
            <a:ext cx="5393100" cy="3785096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6" y="1831238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solidFill>
                  <a:schemeClr val="accent2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506398"/>
            <a:ext cx="5393100" cy="3785096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3" y="6313189"/>
            <a:ext cx="2844799" cy="365125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07/10/2023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308863"/>
            <a:ext cx="6917211" cy="365125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1" y="6313189"/>
            <a:ext cx="1052511" cy="365125"/>
          </a:xfrm>
        </p:spPr>
        <p:txBody>
          <a:bodyPr/>
          <a:lstStyle>
            <a:lvl1pPr>
              <a:defRPr sz="144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568DC12-A552-4D58-A418-1EBDF20AF7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7" y="2"/>
            <a:ext cx="6157796" cy="6857998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00B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-2407" y="0"/>
            <a:ext cx="6157796" cy="6858000"/>
          </a:xfrm>
          <a:prstGeom prst="rect">
            <a:avLst/>
          </a:prstGeom>
          <a:gradFill>
            <a:gsLst>
              <a:gs pos="0">
                <a:srgbClr val="4B2882">
                  <a:alpha val="26000"/>
                </a:srgbClr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68F95E7-AB70-4777-B922-0EB71BC84A69}"/>
              </a:ext>
            </a:extLst>
          </p:cNvPr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432C5DB-FB4F-4679-A643-5382982513D2}"/>
                </a:ext>
              </a:extLst>
            </p:cNvPr>
            <p:cNvGrpSpPr/>
            <p:nvPr userDrawn="1"/>
          </p:nvGrpSpPr>
          <p:grpSpPr>
            <a:xfrm>
              <a:off x="193846" y="255606"/>
              <a:ext cx="11860804" cy="246221"/>
              <a:chOff x="193846" y="255606"/>
              <a:chExt cx="11860804" cy="246221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09EE414-941A-40DE-91E8-448277EA6C9C}"/>
                  </a:ext>
                </a:extLst>
              </p:cNvPr>
              <p:cNvCxnSpPr/>
              <p:nvPr userDrawn="1"/>
            </p:nvCxnSpPr>
            <p:spPr>
              <a:xfrm>
                <a:off x="1110650" y="412232"/>
                <a:ext cx="10944000" cy="0"/>
              </a:xfrm>
              <a:prstGeom prst="line">
                <a:avLst/>
              </a:prstGeom>
              <a:ln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FD92C73-2507-4865-BE98-C25A55B753DA}"/>
                  </a:ext>
                </a:extLst>
              </p:cNvPr>
              <p:cNvSpPr txBox="1"/>
              <p:nvPr userDrawn="1"/>
            </p:nvSpPr>
            <p:spPr>
              <a:xfrm>
                <a:off x="193846" y="255606"/>
                <a:ext cx="17430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bg1"/>
                    </a:solidFill>
                    <a:latin typeface="+mn-lt"/>
                  </a:rPr>
                  <a:t>Formation HPC</a:t>
                </a:r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B447163-7FF0-4246-B7D5-6BFB8EB37D3C}"/>
                </a:ext>
              </a:extLst>
            </p:cNvPr>
            <p:cNvCxnSpPr/>
            <p:nvPr userDrawn="1"/>
          </p:nvCxnSpPr>
          <p:spPr>
            <a:xfrm>
              <a:off x="1127126" y="412232"/>
              <a:ext cx="4968000" cy="0"/>
            </a:xfrm>
            <a:prstGeom prst="line">
              <a:avLst/>
            </a:prstGeom>
            <a:ln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616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4B2882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84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-16371" y="0"/>
            <a:ext cx="6098400" cy="6858000"/>
          </a:xfrm>
          <a:prstGeom prst="rect">
            <a:avLst/>
          </a:prstGeom>
          <a:solidFill>
            <a:srgbClr val="006085">
              <a:alpha val="56863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sp>
        <p:nvSpPr>
          <p:cNvPr id="30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118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2232025"/>
            <a:ext cx="5100637" cy="4018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6534150" y="1752600"/>
            <a:ext cx="5162550" cy="43624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6046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4B28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82FAC165-D537-4CDF-8DC3-394C2DCC6A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998D6D29-6682-467B-9C2A-456816DF632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0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0060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9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341EC84-1CEF-4AB0-9673-B579D777DC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45F08C6F-B77F-4154-9F88-429EB3D583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6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60BB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FEC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FECD50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71D99A9-92EF-4DEA-9C73-ED4298A81B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E5CE2CCD-4743-407B-B245-349F90C6AE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35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0472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B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B6DA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670BEE30-5B52-4D07-B921-3D0B63EA83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24BA3C17-CB9F-49DF-81EC-CD55857BDF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ésentation du Groupe SCALIAN — v 3.0 — 2018"/>
          <p:cNvSpPr txBox="1"/>
          <p:nvPr userDrawn="1"/>
        </p:nvSpPr>
        <p:spPr>
          <a:xfrm rot="16200000">
            <a:off x="10882382" y="5096993"/>
            <a:ext cx="2317749" cy="33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91437" tIns="91437" rIns="91437" bIns="91437" anchor="ctr">
            <a:spAutoFit/>
          </a:bodyPr>
          <a:lstStyle>
            <a:lvl1pPr defTabSz="457200">
              <a:lnSpc>
                <a:spcPct val="120000"/>
              </a:lnSpc>
              <a:defRPr sz="1800">
                <a:solidFill>
                  <a:srgbClr val="5E3C9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Formation High Performance Computing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9FCCD1A-E008-41A3-BF0A-F75BC189F7BB}"/>
              </a:ext>
            </a:extLst>
          </p:cNvPr>
          <p:cNvSpPr txBox="1">
            <a:spLocks/>
          </p:cNvSpPr>
          <p:nvPr userDrawn="1"/>
        </p:nvSpPr>
        <p:spPr>
          <a:xfrm>
            <a:off x="9428094" y="648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4B288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9D320-467E-4FF7-9F01-280B13BEA3C6}" type="slidenum">
              <a:rPr lang="fr-FR" sz="900" smtClean="0"/>
              <a:pPr/>
              <a:t>‹N°›</a:t>
            </a:fld>
            <a:endParaRPr lang="fr-FR" sz="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69299" y="6699983"/>
            <a:ext cx="1156333" cy="18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00" b="0" i="1" u="none" strike="noStrike" cap="none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400" b="0" i="0" u="none" strike="noStrike" cap="none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D51B85-BA4B-4C59-9C76-B617A8CA40E8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99" y="75936"/>
            <a:ext cx="1346152" cy="360000"/>
          </a:xfrm>
          <a:prstGeom prst="rect">
            <a:avLst/>
          </a:prstGeom>
        </p:spPr>
      </p:pic>
    </p:spTree>
    <p:custDataLst>
      <p:tags r:id="rId30"/>
    </p:custDataLst>
    <p:extLst>
      <p:ext uri="{BB962C8B-B14F-4D97-AF65-F5344CB8AC3E}">
        <p14:creationId xmlns:p14="http://schemas.microsoft.com/office/powerpoint/2010/main" val="379955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6" r:id="rId2"/>
    <p:sldLayoutId id="2147483698" r:id="rId3"/>
    <p:sldLayoutId id="2147483689" r:id="rId4"/>
    <p:sldLayoutId id="2147483680" r:id="rId5"/>
    <p:sldLayoutId id="2147483651" r:id="rId6"/>
    <p:sldLayoutId id="2147483662" r:id="rId7"/>
    <p:sldLayoutId id="2147483693" r:id="rId8"/>
    <p:sldLayoutId id="2147483694" r:id="rId9"/>
    <p:sldLayoutId id="2147483691" r:id="rId10"/>
    <p:sldLayoutId id="2147483692" r:id="rId11"/>
    <p:sldLayoutId id="2147483706" r:id="rId12"/>
    <p:sldLayoutId id="2147483707" r:id="rId13"/>
    <p:sldLayoutId id="2147483650" r:id="rId14"/>
    <p:sldLayoutId id="2147483696" r:id="rId15"/>
    <p:sldLayoutId id="2147483687" r:id="rId16"/>
    <p:sldLayoutId id="2147483671" r:id="rId17"/>
    <p:sldLayoutId id="2147483688" r:id="rId18"/>
    <p:sldLayoutId id="2147483685" r:id="rId19"/>
    <p:sldLayoutId id="2147483690" r:id="rId20"/>
    <p:sldLayoutId id="2147483673" r:id="rId21"/>
    <p:sldLayoutId id="2147483700" r:id="rId22"/>
    <p:sldLayoutId id="2147483705" r:id="rId23"/>
    <p:sldLayoutId id="2147483672" r:id="rId24"/>
    <p:sldLayoutId id="2147483703" r:id="rId25"/>
    <p:sldLayoutId id="2147483708" r:id="rId26"/>
    <p:sldLayoutId id="2147483709" r:id="rId27"/>
    <p:sldLayoutId id="214748371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error-messages/tool-errors/vectorizer-and-parallelizer-messages?view=msvc-1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hyperlink" Target="https://draft.io/qddy46cemn4jmv9h8ftd9vu5a6jdk3fngyq9rg2dq5k4" TargetMode="External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hyperlink" Target="https://draft.io/qddy46cemn4jmv9h8ftd9vu5a6jdk3fngyq9rg2dq5k4" TargetMode="External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tensor-stack/xsi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hyperlink" Target="https://draft.io/qddy46cemn4jmv9h8ftd9vu5a6jdk3fngyq9rg2dq5k4" TargetMode="External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79e9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l.it/languages/cp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DC7663-B8AB-3061-0887-234B62B9802B}"/>
              </a:ext>
            </a:extLst>
          </p:cNvPr>
          <p:cNvSpPr/>
          <p:nvPr/>
        </p:nvSpPr>
        <p:spPr>
          <a:xfrm>
            <a:off x="3217593" y="3706533"/>
            <a:ext cx="8392798" cy="1914620"/>
          </a:xfrm>
          <a:prstGeom prst="rect">
            <a:avLst/>
          </a:prstGeom>
          <a:solidFill>
            <a:srgbClr val="1A3260"/>
          </a:solidFill>
          <a:ln w="22225" cap="rnd" cmpd="sng" algn="ctr">
            <a:solidFill>
              <a:srgbClr val="1A32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592627-3433-46BD-9012-680976C4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93" y="3917482"/>
            <a:ext cx="8392798" cy="170367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HIGH PERFORMANCE COMPUTING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-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SIMD VECTORIZATION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1C2A6D-F133-4958-8689-1AAC3D326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418" y="5476240"/>
            <a:ext cx="4870223" cy="568960"/>
          </a:xfrm>
        </p:spPr>
        <p:txBody>
          <a:bodyPr/>
          <a:lstStyle/>
          <a:p>
            <a:r>
              <a:rPr lang="fr-FR" sz="1200" dirty="0"/>
              <a:t>DATE – oct. 2023  </a:t>
            </a:r>
          </a:p>
          <a:p>
            <a:r>
              <a:rPr lang="fr-FR" sz="1200" dirty="0"/>
              <a:t>VERSION – 3.0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0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160" dirty="0"/>
              <a:t>Cette boucle élémentaire est </a:t>
            </a:r>
            <a:r>
              <a:rPr lang="fr-FR" sz="2160" dirty="0" err="1"/>
              <a:t>vectorisable</a:t>
            </a:r>
            <a:r>
              <a:rPr lang="fr-FR" sz="2160" dirty="0"/>
              <a:t> :</a:t>
            </a:r>
          </a:p>
          <a:p>
            <a:pPr lvl="1"/>
            <a:r>
              <a:rPr lang="fr-FR" sz="2160" dirty="0"/>
              <a:t>Chaque calcul est indépendant</a:t>
            </a:r>
          </a:p>
          <a:p>
            <a:pPr lvl="1"/>
            <a:r>
              <a:rPr lang="fr-FR" sz="2160" dirty="0"/>
              <a:t>Les données sont contiguës en mémoire</a:t>
            </a:r>
          </a:p>
          <a:p>
            <a:pPr lvl="1"/>
            <a:endParaRPr lang="fr-FR" sz="216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369760" cy="326845"/>
          </a:xfrm>
        </p:spPr>
        <p:txBody>
          <a:bodyPr/>
          <a:lstStyle/>
          <a:p>
            <a:r>
              <a:rPr lang="fr-FR" dirty="0"/>
              <a:t>L’exemple typique d’une boucle </a:t>
            </a:r>
            <a:r>
              <a:rPr lang="fr-FR" dirty="0" err="1"/>
              <a:t>vectorisable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0655A9-729D-D49A-6DF0-548A8E44E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CustomShape 3"/>
          <p:cNvSpPr/>
          <p:nvPr/>
        </p:nvSpPr>
        <p:spPr>
          <a:xfrm>
            <a:off x="3381066" y="3743037"/>
            <a:ext cx="5010768" cy="16372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n-N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877760" cy="326845"/>
          </a:xfrm>
        </p:spPr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A25C7-5412-CFA8-F249-BFA633A30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1488675" y="1764003"/>
            <a:ext cx="10371024" cy="4573142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 lnSpcReduction="10000"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Le compilateur ne vectorise que les boucles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Le nombre d'itérations doit être connu et fixe lors de l'entrée dans la boucle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Un seul point d'entrée, un seul point de sortie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Seules le boucles internes d'un nid de boucles sont vectorisées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2838400" y="3012959"/>
            <a:ext cx="5702400" cy="269511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Sortie conditionnée par les données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--&gt; Vectorisation impossible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65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696570" cy="326845"/>
          </a:xfrm>
        </p:spPr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DB659E-77C5-EE75-AAE0-FB03E8AFF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extShape 2"/>
          <p:cNvSpPr txBox="1"/>
          <p:nvPr/>
        </p:nvSpPr>
        <p:spPr>
          <a:xfrm>
            <a:off x="1220613" y="1830969"/>
            <a:ext cx="10371024" cy="3854234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Les « switch » sont interdits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Pas d'appels de fonction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Sauf pour certaines fonctions mathématiques de base (voir slide suivant)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Sauf si la fonction peut être « 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inlinée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 » et est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vectorisable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Les « if » sont autorisés si la condition peut être transformée en masque</a:t>
            </a:r>
          </a:p>
        </p:txBody>
      </p:sp>
      <p:sp>
        <p:nvSpPr>
          <p:cNvPr id="8" name="CustomShape 3"/>
          <p:cNvSpPr/>
          <p:nvPr/>
        </p:nvSpPr>
        <p:spPr>
          <a:xfrm>
            <a:off x="3424266" y="3979139"/>
            <a:ext cx="4924368" cy="22064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Condition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vectorisable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2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32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33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028015" cy="326845"/>
          </a:xfrm>
        </p:spPr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6E64EC-5D89-C13D-E2CE-4AEF10303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2" y="938348"/>
            <a:ext cx="9568151" cy="392243"/>
          </a:xfrm>
        </p:spPr>
        <p:txBody>
          <a:bodyPr/>
          <a:lstStyle/>
          <a:p>
            <a:r>
              <a:rPr lang="fr-FR" dirty="0"/>
              <a:t>Fonctions vectorisées avec les compilateurs ICC 2015, GCC 4.8, Visual 2015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5" name="Table 3"/>
          <p:cNvGraphicFramePr/>
          <p:nvPr>
            <p:extLst>
              <p:ext uri="{D42A27DB-BD31-4B8C-83A1-F6EECF244321}">
                <p14:modId xmlns:p14="http://schemas.microsoft.com/office/powerpoint/2010/main" val="3410075671"/>
              </p:ext>
            </p:extLst>
          </p:nvPr>
        </p:nvGraphicFramePr>
        <p:xfrm>
          <a:off x="1702065" y="1579217"/>
          <a:ext cx="8651898" cy="4757928"/>
        </p:xfrm>
        <a:graphic>
          <a:graphicData uri="http://schemas.openxmlformats.org/drawingml/2006/table">
            <a:tbl>
              <a:tblPr/>
              <a:tblGrid>
                <a:gridCol w="953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4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5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09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1176"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Fonction</a:t>
                      </a:r>
                      <a:endParaRPr lang="fr-FR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Fonction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VCC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Fonction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ICC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acos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erf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log10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acosh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erfc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log2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asin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erfinv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pow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asinh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 dirty="0" err="1">
                          <a:latin typeface="Arial"/>
                        </a:rPr>
                        <a:t>exp</a:t>
                      </a:r>
                      <a:endParaRPr lang="fr-FR" sz="1300" b="1" strike="noStrike" spc="-1" dirty="0">
                        <a:latin typeface="Arial"/>
                      </a:endParaRP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round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atan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exp2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sin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atan2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fabs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sinh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atanh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floor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sqrt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cbrt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fmax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tan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ceil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fmin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tanh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cos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log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trunc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8601242" cy="326845"/>
          </a:xfrm>
        </p:spPr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6AF1E66-7F9B-BB0C-82A7-E67951619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CustomShape 3"/>
          <p:cNvSpPr/>
          <p:nvPr/>
        </p:nvSpPr>
        <p:spPr>
          <a:xfrm>
            <a:off x="831692" y="2249280"/>
            <a:ext cx="5010768" cy="146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Accès par pas de 2 : vectorisation KO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20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6222124" y="3010627"/>
            <a:ext cx="5010768" cy="177076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Accès à b par pas de 100 : vectorisation : KO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j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[j][i]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20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831692" y="4411250"/>
            <a:ext cx="5010768" cy="142516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Accès indirect : vectorisation KO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[i]];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76007" y="2249280"/>
            <a:ext cx="43698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Quelques exemples en plus pour finir</a:t>
            </a:r>
          </a:p>
        </p:txBody>
      </p:sp>
      <p:sp>
        <p:nvSpPr>
          <p:cNvPr id="10" name="CustomShape 3"/>
          <p:cNvSpPr/>
          <p:nvPr/>
        </p:nvSpPr>
        <p:spPr>
          <a:xfrm>
            <a:off x="6400241" y="5090630"/>
            <a:ext cx="4578768" cy="146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a[i] dépend de a[i-1] : vectorisation KO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3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9475651" cy="326845"/>
          </a:xfrm>
        </p:spPr>
        <p:txBody>
          <a:bodyPr/>
          <a:lstStyle/>
          <a:p>
            <a:r>
              <a:rPr lang="fr-FR" dirty="0"/>
              <a:t>Un exemple qui marche !!! (avec un coup de pouce)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66EE546-6C97-1403-0FF3-C92D8141F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extShape 2"/>
          <p:cNvSpPr txBox="1"/>
          <p:nvPr/>
        </p:nvSpPr>
        <p:spPr>
          <a:xfrm>
            <a:off x="1176737" y="1846577"/>
            <a:ext cx="10371024" cy="5529600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920" spc="-1" dirty="0">
                <a:solidFill>
                  <a:srgbClr val="FF950E"/>
                </a:solidFill>
                <a:latin typeface="Arial"/>
              </a:rPr>
              <a:t>La boucle suivante peut ne pas être vectorisée automatiquement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92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92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92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92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920" spc="-1" dirty="0">
                <a:solidFill>
                  <a:srgbClr val="FF950E"/>
                </a:solidFill>
                <a:latin typeface="Arial"/>
              </a:rPr>
              <a:t>Le compilateur ne sait pas si les tableaux a, b et c se recouvrent ou non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S’ils se recouvrent, il y a une dépendance implicite =&gt; Vectorisation annulée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920" spc="-1" dirty="0">
                <a:solidFill>
                  <a:srgbClr val="FF950E"/>
                </a:solidFill>
                <a:latin typeface="Arial"/>
              </a:rPr>
              <a:t>Pour aider le compilateur, on peut utiliser le mot-clé __</a:t>
            </a:r>
            <a:r>
              <a:rPr lang="fr-FR" sz="1920" spc="-1" dirty="0" err="1">
                <a:solidFill>
                  <a:srgbClr val="FF950E"/>
                </a:solidFill>
                <a:latin typeface="Arial"/>
              </a:rPr>
              <a:t>restrict</a:t>
            </a:r>
            <a:endParaRPr lang="fr-FR" sz="1920" spc="-1" dirty="0">
              <a:solidFill>
                <a:srgbClr val="FF950E"/>
              </a:solidFill>
              <a:latin typeface="Arial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Indique au compilateur que le tableau n’est pas accédé par un autre pointeur que celui indiqué par le __</a:t>
            </a:r>
            <a:r>
              <a:rPr lang="fr-FR" sz="1920" spc="-1" dirty="0" err="1">
                <a:solidFill>
                  <a:srgbClr val="0A3071"/>
                </a:solidFill>
                <a:latin typeface="Arial Narrow"/>
              </a:rPr>
              <a:t>restrict</a:t>
            </a:r>
            <a:endParaRPr lang="fr-FR" sz="1920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20338" y="2331924"/>
            <a:ext cx="5010768" cy="120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fr-FR" sz="120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3351672" y="5374015"/>
            <a:ext cx="7257168" cy="120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__restrict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__restrict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__restrict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20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56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794633" cy="326845"/>
          </a:xfrm>
        </p:spPr>
        <p:txBody>
          <a:bodyPr/>
          <a:lstStyle/>
          <a:p>
            <a:r>
              <a:rPr lang="fr-FR" dirty="0"/>
              <a:t>Activer la 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2EADEE-FF79-8E04-53AB-2BEE16715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1091483" y="1763057"/>
            <a:ext cx="10371024" cy="4574088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 fontScale="92500" lnSpcReduction="10000"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Les compilateurs ne vectorisent pas le code par défaut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Option d’activation de la vectorisation automatique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ICC :		-O2 ou -O3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GCC :		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ftree-vectorize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ou -O3, 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fbuiltin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(Activation des fonctions intrinsèques)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                   	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ffast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-math (optimiser les opérations flottantes) 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Visual :		/O2 (optimisation maximale), 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Oi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(Activation des fonctions intrinsèques)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		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fp:fast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(optimiser les opérations flottantes)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Sélection du jeu d’instruction à utiliser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ICC :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Linux :	-m[MMX / SSE / SSE2 / SSE4 / AVX / AVX2/ …]		Défaut : SSE2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Win :	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:[MMX / SSE / SSE2 / SSE4 / AVX / AVX2/ …]	Défaut : SSE2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GCC :		-m[MMX / SSE / SSE2 / SSE4 / AVX / AVX2/ …]		Défaut : SSE2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Visual :		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:[SSE / SSE2 / AVX / AVX2/GENERIC]		Défaut : SSE2</a:t>
            </a:r>
          </a:p>
        </p:txBody>
      </p:sp>
    </p:spTree>
    <p:extLst>
      <p:ext uri="{BB962C8B-B14F-4D97-AF65-F5344CB8AC3E}">
        <p14:creationId xmlns:p14="http://schemas.microsoft.com/office/powerpoint/2010/main" val="263244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8377506" cy="326845"/>
          </a:xfrm>
        </p:spPr>
        <p:txBody>
          <a:bodyPr/>
          <a:lstStyle/>
          <a:p>
            <a:r>
              <a:rPr lang="fr-FR" dirty="0"/>
              <a:t>Rapport de vectorisation du compilateur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85E795-87CB-7891-912C-5EFDB2AD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700938" y="1589357"/>
            <a:ext cx="10371024" cy="4208328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Comment savoir si un compilateur a réussi à </a:t>
            </a:r>
            <a:r>
              <a:rPr lang="fr-FR" sz="2160" spc="-1" dirty="0" err="1">
                <a:solidFill>
                  <a:srgbClr val="FF950E"/>
                </a:solidFill>
                <a:latin typeface="Arial"/>
              </a:rPr>
              <a:t>vectoriser</a:t>
            </a:r>
            <a:r>
              <a:rPr lang="fr-FR" sz="2160" spc="-1" dirty="0">
                <a:solidFill>
                  <a:srgbClr val="FF950E"/>
                </a:solidFill>
                <a:latin typeface="Arial"/>
              </a:rPr>
              <a:t> un code ?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ICC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Option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Linux :	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-report &lt;niveau&gt;	// Le niveau est compris entre 0 et 7.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Windows :	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-report &lt;niveau&gt;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GCC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Option : 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fopt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-info-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-[all /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optimized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missed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/ note]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Visual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Option : 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-report:&lt;niveau&gt;   // Le niveau est compris entre 1 et 2.</a:t>
            </a:r>
          </a:p>
        </p:txBody>
      </p:sp>
    </p:spTree>
    <p:extLst>
      <p:ext uri="{BB962C8B-B14F-4D97-AF65-F5344CB8AC3E}">
        <p14:creationId xmlns:p14="http://schemas.microsoft.com/office/powerpoint/2010/main" val="120821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Aider le compilateur à vectoriser une boucle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534150" y="1248039"/>
            <a:ext cx="5162550" cy="200316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Vectorisation automatique d’un calcul matriciel simple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Vérifier les options de compilation</a:t>
            </a:r>
          </a:p>
          <a:p>
            <a:r>
              <a:rPr lang="fr-FR" dirty="0"/>
              <a:t>Implémenter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matOpeAuto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/>
              <a:t>du projet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534799" y="4252623"/>
            <a:ext cx="5392737" cy="1604818"/>
          </a:xfrm>
        </p:spPr>
        <p:txBody>
          <a:bodyPr>
            <a:normAutofit/>
          </a:bodyPr>
          <a:lstStyle/>
          <a:p>
            <a:r>
              <a:rPr lang="fr-FR" sz="1600" dirty="0"/>
              <a:t>les infos de vectorisation automatique du compilateur</a:t>
            </a:r>
          </a:p>
          <a:p>
            <a:endParaRPr lang="fr-FR" sz="1600" dirty="0"/>
          </a:p>
          <a:p>
            <a:r>
              <a:rPr lang="fr-FR" sz="1600" dirty="0"/>
              <a:t>La correspondance des codes d’erreur : </a:t>
            </a:r>
            <a:r>
              <a:rPr lang="fr-FR" sz="1600" dirty="0">
                <a:hlinkClick r:id="rId3"/>
              </a:rPr>
              <a:t>https://docs.microsoft.com/en-us/cpp/error-messages/tool-errors/vectorizer-and-parallelizer-messages?view=msvc-160</a:t>
            </a:r>
            <a:endParaRPr lang="fr-FR" sz="16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18</a:t>
            </a:fld>
            <a:endParaRPr lang="fr-FR" sz="19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160" dirty="0"/>
                  <a:t>C </a:t>
                </a:r>
                <a14:m>
                  <m:oMath xmlns:m="http://schemas.openxmlformats.org/officeDocument/2006/math">
                    <m:r>
                      <a:rPr lang="el-GR" sz="216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16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16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16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16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sz="216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sz="216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blipFill>
                <a:blip r:embed="rId4"/>
                <a:stretch>
                  <a:fillRect l="-15819" t="-1639" b="-8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50548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pic>
        <p:nvPicPr>
          <p:cNvPr id="6" name="Image 5">
            <a:hlinkClick r:id="rId5"/>
            <a:extLst>
              <a:ext uri="{FF2B5EF4-FFF2-40B4-BE49-F238E27FC236}">
                <a16:creationId xmlns:a16="http://schemas.microsoft.com/office/drawing/2014/main" id="{0FD52D77-996F-3C67-7E33-6DDFAA0EF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6018213"/>
            <a:ext cx="1771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531200" cy="326845"/>
          </a:xfrm>
        </p:spPr>
        <p:txBody>
          <a:bodyPr/>
          <a:lstStyle/>
          <a:p>
            <a:r>
              <a:rPr lang="fr-FR" dirty="0"/>
              <a:t>Checklist de la vectorisation automatique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FAA1FC-308B-803A-CA3A-6F6A28932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4" name="TextShape 2"/>
          <p:cNvSpPr txBox="1"/>
          <p:nvPr/>
        </p:nvSpPr>
        <p:spPr>
          <a:xfrm>
            <a:off x="1294720" y="1777246"/>
            <a:ext cx="10371024" cy="4491792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Point d’attention pour rendre un code </a:t>
            </a:r>
            <a:r>
              <a:rPr lang="fr-FR" sz="2160" spc="-1" dirty="0" err="1">
                <a:solidFill>
                  <a:srgbClr val="FF950E"/>
                </a:solidFill>
                <a:latin typeface="Arial"/>
              </a:rPr>
              <a:t>vectorisable</a:t>
            </a:r>
            <a:endParaRPr lang="fr-FR" sz="2160" spc="-1" dirty="0">
              <a:solidFill>
                <a:srgbClr val="FF950E"/>
              </a:solidFill>
              <a:latin typeface="Arial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Utiliser des boucles à pas d’incrément de 1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Éviter d’utiliser des conditions dans les boucles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Une condition « if » peut toutefois être acceptable si la condition est simple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Éviter les dépendances de données entre les itérations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Utiliser de préférence un accès aux tableaux par indice de la boucle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Pas d’appels de fonction dans les boucles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Sauf pour les fonctions mathématiques de base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Ne pas hésiter à utiliser le mot clé « __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restrict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 » pour les tableaux passés en argument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Penser à allouer de la mémoire alignée correctement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Préférer les structures de tableaux aux tableaux de structures</a:t>
            </a:r>
          </a:p>
        </p:txBody>
      </p:sp>
    </p:spTree>
    <p:extLst>
      <p:ext uri="{BB962C8B-B14F-4D97-AF65-F5344CB8AC3E}">
        <p14:creationId xmlns:p14="http://schemas.microsoft.com/office/powerpoint/2010/main" val="386570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2212639"/>
            <a:ext cx="4672012" cy="2187575"/>
          </a:xfrm>
        </p:spPr>
        <p:txBody>
          <a:bodyPr/>
          <a:lstStyle/>
          <a:p>
            <a:r>
              <a:rPr lang="fr-FR" sz="4000" dirty="0"/>
              <a:t>Introduction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00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83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PRAGMA utiles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A42316-4B24-665C-19B4-788EC63AF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1461736" y="1804678"/>
            <a:ext cx="10371024" cy="4464360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 fontScale="80000" lnSpcReduction="20000"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Il existe quelques </a:t>
            </a:r>
            <a:r>
              <a:rPr lang="fr-FR" sz="2160" spc="-1" dirty="0" err="1">
                <a:solidFill>
                  <a:srgbClr val="FF950E"/>
                </a:solidFill>
                <a:latin typeface="Arial"/>
              </a:rPr>
              <a:t>pragmas</a:t>
            </a:r>
            <a:r>
              <a:rPr lang="fr-FR" sz="2160" spc="-1" dirty="0">
                <a:solidFill>
                  <a:srgbClr val="FF950E"/>
                </a:solidFill>
                <a:latin typeface="Arial"/>
              </a:rPr>
              <a:t> pour aider d’avantage le compilateur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/ GCC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)            	ICC / GCC / Visual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Demande au compilateur d’ignorer les éventuels problèmes de dépendances de données implicites (recouvrement de données)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count (n) /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hint_parallel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( n ) )      ICC / Visual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Indique le nombre d’itérations qui seront généralement réalisés par la boucle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always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                                       	ICC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Force la vectorisation même si le compilateur pense que cela n’est pas rentable</a:t>
            </a:r>
          </a:p>
          <a:p>
            <a:pPr marL="1920240" lvl="3" indent="-274320">
              <a:spcBef>
                <a:spcPts val="53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Vectorisation annulée si le compilateur pense que le code généré peut être erroné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simd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                                                	ICC / GCC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Force la vectorisation, quoi qu’en pense le compilateur !</a:t>
            </a:r>
          </a:p>
          <a:p>
            <a:pPr marL="1920240" lvl="3" indent="-274320">
              <a:spcBef>
                <a:spcPts val="53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Le code généré peut être faux si le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est utilisé à mauvais escient !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align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                                      	ICC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Indique au compilateur que les données sont alignées sur 16 octets.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)                 	ICC / Visual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Demande au compilateur de ne pas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vectoriser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la boucle</a:t>
            </a:r>
          </a:p>
        </p:txBody>
      </p:sp>
    </p:spTree>
    <p:extLst>
      <p:ext uri="{BB962C8B-B14F-4D97-AF65-F5344CB8AC3E}">
        <p14:creationId xmlns:p14="http://schemas.microsoft.com/office/powerpoint/2010/main" val="426495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1936378"/>
            <a:ext cx="4672012" cy="2187575"/>
          </a:xfrm>
        </p:spPr>
        <p:txBody>
          <a:bodyPr/>
          <a:lstStyle/>
          <a:p>
            <a:r>
              <a:rPr lang="fr-FR" sz="4000"/>
              <a:t>VECTORISATION MANUELLE</a:t>
            </a:r>
            <a:endParaRPr lang="fr-FR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59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8395373" cy="326845"/>
          </a:xfrm>
        </p:spPr>
        <p:txBody>
          <a:bodyPr/>
          <a:lstStyle/>
          <a:p>
            <a:r>
              <a:rPr lang="fr-FR" dirty="0"/>
              <a:t>Pourquoi </a:t>
            </a:r>
            <a:r>
              <a:rPr lang="fr-FR" dirty="0" err="1"/>
              <a:t>vectoriser</a:t>
            </a:r>
            <a:r>
              <a:rPr lang="fr-FR" dirty="0"/>
              <a:t> manuellement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837AED7-9B4A-93F4-DDAE-BC68DDEC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866208" y="2073600"/>
            <a:ext cx="10371024" cy="3449376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 lnSpcReduction="10000"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Parce qu’on n’a pas le choix…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Code complexe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Algorithmique particulière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Dépendances de données tordues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Lorsqu’on souhaite utiliser des fonctions intrinsèques précises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Lorsque le compilateur ne veut pas vectoriser votre code malgré tous vos efforts…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Quand on veut s’assurer d’avoir un code vectorisé quel que soit le compilateur.</a:t>
            </a:r>
          </a:p>
        </p:txBody>
      </p:sp>
    </p:spTree>
    <p:extLst>
      <p:ext uri="{BB962C8B-B14F-4D97-AF65-F5344CB8AC3E}">
        <p14:creationId xmlns:p14="http://schemas.microsoft.com/office/powerpoint/2010/main" val="2197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basique SSE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DAE3640-7322-B5F5-7317-1C42288DD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TextShape 4"/>
          <p:cNvSpPr txBox="1"/>
          <p:nvPr/>
        </p:nvSpPr>
        <p:spPr>
          <a:xfrm>
            <a:off x="2265241" y="1706257"/>
            <a:ext cx="7413332" cy="1322987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Utilisation de fonctions « intrinsèques »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Fonctions exposées par le compilateur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Généralement mappée directement sur de l’assembleur</a:t>
            </a:r>
          </a:p>
        </p:txBody>
      </p:sp>
      <p:sp>
        <p:nvSpPr>
          <p:cNvPr id="7" name="CustomShape 2"/>
          <p:cNvSpPr/>
          <p:nvPr/>
        </p:nvSpPr>
        <p:spPr>
          <a:xfrm>
            <a:off x="939144" y="3122955"/>
            <a:ext cx="5702400" cy="10973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VectorAdd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float*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float*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 ; i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 ;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n-NO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269644" y="4582331"/>
            <a:ext cx="5610096" cy="17762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VectorAdd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fr-F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fr-FR" sz="1200" dirty="0">
                <a:solidFill>
                  <a:srgbClr val="9CDCFE"/>
                </a:solidFill>
                <a:latin typeface="Consolas" panose="020B0609020204030204" pitchFamily="49" charset="0"/>
              </a:rPr>
              <a:t>_A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9CDCFE"/>
                </a:solidFill>
                <a:latin typeface="Consolas" panose="020B0609020204030204" pitchFamily="49" charset="0"/>
              </a:rPr>
              <a:t>_B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9CDCFE"/>
                </a:solidFill>
                <a:latin typeface="Consolas" panose="020B0609020204030204" pitchFamily="49" charset="0"/>
              </a:rPr>
              <a:t>_C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__m128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A 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(__m128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) _A ;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__m128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B 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(__m128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) _B ;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__m128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C 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(__m128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) _C ;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fr-F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i 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; i 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N 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; i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[i] 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mm_add_ps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fr-F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[i], </a:t>
            </a:r>
            <a:r>
              <a:rPr lang="fr-F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[i]) ;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57288" y="3777109"/>
            <a:ext cx="27073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Attention aux indices !</a:t>
            </a:r>
          </a:p>
        </p:txBody>
      </p:sp>
    </p:spTree>
    <p:extLst>
      <p:ext uri="{BB962C8B-B14F-4D97-AF65-F5344CB8AC3E}">
        <p14:creationId xmlns:p14="http://schemas.microsoft.com/office/powerpoint/2010/main" val="2142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C384A75-BB9E-C754-E8FE-988E0EEDEA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normes successives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7DA2778-E42B-2698-2453-0C3FCB48A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/>
          </a:p>
        </p:txBody>
      </p:sp>
      <p:graphicFrame>
        <p:nvGraphicFramePr>
          <p:cNvPr id="10" name="Diagramme 9"/>
          <p:cNvGraphicFramePr/>
          <p:nvPr/>
        </p:nvGraphicFramePr>
        <p:xfrm>
          <a:off x="1031631" y="1694979"/>
          <a:ext cx="10169512" cy="2272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Shape 2"/>
          <p:cNvSpPr txBox="1"/>
          <p:nvPr/>
        </p:nvSpPr>
        <p:spPr>
          <a:xfrm>
            <a:off x="1423416" y="4376638"/>
            <a:ext cx="10371024" cy="3089712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920" spc="-1" dirty="0">
                <a:solidFill>
                  <a:srgbClr val="FF950E"/>
                </a:solidFill>
                <a:latin typeface="Arial"/>
              </a:rPr>
              <a:t>Exemples de fonctions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_mm_max_epi32 		Calcule le max sur un vecteur de 4 entiers signés 32 bits (128 bits)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_</a:t>
            </a:r>
            <a:r>
              <a:rPr lang="fr-FR" sz="1920" spc="-1" dirty="0" err="1">
                <a:solidFill>
                  <a:srgbClr val="0A3071"/>
                </a:solidFill>
                <a:latin typeface="Arial Narrow"/>
              </a:rPr>
              <a:t>mm_add_ps</a:t>
            </a: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		Réalise une somme sur un vecteur de 4 </a:t>
            </a:r>
            <a:r>
              <a:rPr lang="fr-FR" sz="1920" spc="-1" dirty="0" err="1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 (128 bits).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_mm256_sub_pd		Réalise une soustraction sur un vecteur de 4 doubles (256 bits).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_mm256_sqrt_ps		?</a:t>
            </a:r>
          </a:p>
          <a:p>
            <a:pPr>
              <a:spcBef>
                <a:spcPts val="538"/>
              </a:spcBef>
              <a:buClr>
                <a:srgbClr val="FF950E"/>
              </a:buClr>
            </a:pPr>
            <a:endParaRPr lang="fr-FR" sz="1920" spc="-1" dirty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5" name="Multiplication 4"/>
          <p:cNvSpPr/>
          <p:nvPr/>
        </p:nvSpPr>
        <p:spPr>
          <a:xfrm>
            <a:off x="1423416" y="2487168"/>
            <a:ext cx="1097280" cy="10972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sp>
        <p:nvSpPr>
          <p:cNvPr id="6" name="Rectangle 5"/>
          <p:cNvSpPr/>
          <p:nvPr/>
        </p:nvSpPr>
        <p:spPr>
          <a:xfrm>
            <a:off x="4511571" y="5796096"/>
            <a:ext cx="743220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538"/>
              </a:spcBef>
              <a:buClr>
                <a:srgbClr val="FF950E"/>
              </a:buClr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	Réalise une racine sur un vecteur de 8 </a:t>
            </a:r>
            <a:r>
              <a:rPr lang="fr-FR" sz="1920" spc="-1" dirty="0" err="1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 (256 bits).</a:t>
            </a:r>
          </a:p>
        </p:txBody>
      </p:sp>
    </p:spTree>
    <p:extLst>
      <p:ext uri="{BB962C8B-B14F-4D97-AF65-F5344CB8AC3E}">
        <p14:creationId xmlns:p14="http://schemas.microsoft.com/office/powerpoint/2010/main" val="176109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193BBCE-5EB0-8D1E-1332-3F29ED2111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d’opérations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53C1DDB-89A6-7C98-C16B-D1975D8DD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graphicFrame>
        <p:nvGraphicFramePr>
          <p:cNvPr id="4" name="Diagramme 3"/>
          <p:cNvGraphicFramePr/>
          <p:nvPr/>
        </p:nvGraphicFramePr>
        <p:xfrm>
          <a:off x="675250" y="2053884"/>
          <a:ext cx="7315200" cy="409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541477" y="2894835"/>
            <a:ext cx="5486400" cy="2407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Entrée / sortie de données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Opérations arithmétiques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Opérations logiques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Comparaisons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Shuffling</a:t>
            </a: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Et plus encore !</a:t>
            </a:r>
          </a:p>
        </p:txBody>
      </p:sp>
    </p:spTree>
    <p:extLst>
      <p:ext uri="{BB962C8B-B14F-4D97-AF65-F5344CB8AC3E}">
        <p14:creationId xmlns:p14="http://schemas.microsoft.com/office/powerpoint/2010/main" val="195358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Vectoriser à la main une boucle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534150" y="1248038"/>
            <a:ext cx="5569866" cy="218096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Vectorisation manuelle SSE ou AVX d’un calcul matriciel simple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Implémenter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matOpeSSE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fr-F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matOpeAVX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/>
              <a:t>du projet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Identifier l’inconvénient principal de la vectorisation manuelle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534799" y="4252623"/>
            <a:ext cx="5493803" cy="1604818"/>
          </a:xfrm>
        </p:spPr>
        <p:txBody>
          <a:bodyPr>
            <a:normAutofit/>
          </a:bodyPr>
          <a:lstStyle/>
          <a:p>
            <a:r>
              <a:rPr lang="fr-FR" sz="1600" dirty="0"/>
              <a:t>Les planches ci-dessus</a:t>
            </a:r>
          </a:p>
          <a:p>
            <a:endParaRPr lang="fr-FR" sz="1600" dirty="0"/>
          </a:p>
          <a:p>
            <a:r>
              <a:rPr lang="fr-FR" sz="1600" dirty="0"/>
              <a:t>Le site de référence Intel (la bible) : </a:t>
            </a:r>
            <a:r>
              <a:rPr lang="fr-FR" sz="1600" dirty="0">
                <a:hlinkClick r:id="rId3"/>
              </a:rPr>
              <a:t>https://software.intel.com/sites/landingpage/IntrinsicsGuide/</a:t>
            </a:r>
            <a:endParaRPr lang="fr-FR" sz="16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26</a:t>
            </a:fld>
            <a:endParaRPr lang="fr-FR" sz="19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160" dirty="0"/>
                  <a:t>C </a:t>
                </a:r>
                <a14:m>
                  <m:oMath xmlns:m="http://schemas.openxmlformats.org/officeDocument/2006/math">
                    <m:r>
                      <a:rPr lang="el-GR" sz="216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16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16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16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16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sz="216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sz="216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blipFill>
                <a:blip r:embed="rId4"/>
                <a:stretch>
                  <a:fillRect l="-15819" t="-1639" b="-8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772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pic>
        <p:nvPicPr>
          <p:cNvPr id="6" name="Image 5">
            <a:hlinkClick r:id="rId5"/>
            <a:extLst>
              <a:ext uri="{FF2B5EF4-FFF2-40B4-BE49-F238E27FC236}">
                <a16:creationId xmlns:a16="http://schemas.microsoft.com/office/drawing/2014/main" id="{C0279166-D9F7-99B4-1EEE-54CA37E2A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0518" y="5905500"/>
            <a:ext cx="1771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85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1936378"/>
            <a:ext cx="3627259" cy="2187575"/>
          </a:xfrm>
        </p:spPr>
        <p:txBody>
          <a:bodyPr/>
          <a:lstStyle/>
          <a:p>
            <a:r>
              <a:rPr lang="fr-FR" sz="4000" dirty="0"/>
              <a:t>Les </a:t>
            </a:r>
            <a:r>
              <a:rPr lang="fr-FR" sz="4000" dirty="0" err="1"/>
              <a:t>Wrappers</a:t>
            </a:r>
            <a:r>
              <a:rPr lang="fr-FR" sz="4000" dirty="0"/>
              <a:t> SIMD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569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6031993" y="1324799"/>
            <a:ext cx="5576881" cy="155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Pourquoi est-ce utile ?</a:t>
            </a:r>
          </a:p>
          <a:p>
            <a:pPr lvl="1"/>
            <a:r>
              <a:rPr lang="fr-FR" dirty="0"/>
              <a:t>Evite l’utilisation complexe des fonctions intrinsèques</a:t>
            </a:r>
          </a:p>
          <a:p>
            <a:pPr lvl="1"/>
            <a:r>
              <a:rPr lang="fr-FR" dirty="0"/>
              <a:t>Apporte des outils plus haut niveau qui rendent le code facilement lisible et maintenable</a:t>
            </a:r>
          </a:p>
          <a:p>
            <a:pPr lvl="1"/>
            <a:r>
              <a:rPr lang="fr-FR" dirty="0"/>
              <a:t>Générique : Exploite la norme la plus avantageuse</a:t>
            </a:r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wrappers</a:t>
            </a:r>
            <a:r>
              <a:rPr lang="fr-FR" dirty="0"/>
              <a:t> SIMD</a:t>
            </a:r>
          </a:p>
        </p:txBody>
      </p:sp>
      <p:sp>
        <p:nvSpPr>
          <p:cNvPr id="8" name="Espace réservé du contenu 5"/>
          <p:cNvSpPr>
            <a:spLocks noGrp="1"/>
          </p:cNvSpPr>
          <p:nvPr>
            <p:ph type="body" sz="quarter" idx="10"/>
          </p:nvPr>
        </p:nvSpPr>
        <p:spPr>
          <a:xfrm>
            <a:off x="785813" y="938348"/>
            <a:ext cx="5100637" cy="428539"/>
          </a:xfrm>
        </p:spPr>
        <p:txBody>
          <a:bodyPr/>
          <a:lstStyle/>
          <a:p>
            <a:r>
              <a:rPr lang="fr-FR" dirty="0"/>
              <a:t>Qu’est-ce qu’un </a:t>
            </a:r>
            <a:r>
              <a:rPr lang="fr-FR" dirty="0" err="1"/>
              <a:t>wrapper</a:t>
            </a:r>
            <a:r>
              <a:rPr lang="fr-FR" dirty="0"/>
              <a:t> ?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122053015"/>
              </p:ext>
            </p:extLst>
          </p:nvPr>
        </p:nvGraphicFramePr>
        <p:xfrm>
          <a:off x="2058053" y="3018986"/>
          <a:ext cx="8075893" cy="178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460152056"/>
              </p:ext>
            </p:extLst>
          </p:nvPr>
        </p:nvGraphicFramePr>
        <p:xfrm>
          <a:off x="2058054" y="4868736"/>
          <a:ext cx="8075892" cy="144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C65FAA9-735E-6ACC-1B14-38D95C329047}"/>
              </a:ext>
            </a:extLst>
          </p:cNvPr>
          <p:cNvSpPr txBox="1"/>
          <p:nvPr/>
        </p:nvSpPr>
        <p:spPr>
          <a:xfrm>
            <a:off x="974103" y="1989564"/>
            <a:ext cx="4180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000" dirty="0"/>
              <a:t>Bibliothèque qui fournit une surcouche aux instructions SIMD </a:t>
            </a:r>
          </a:p>
        </p:txBody>
      </p:sp>
    </p:spTree>
    <p:extLst>
      <p:ext uri="{BB962C8B-B14F-4D97-AF65-F5344CB8AC3E}">
        <p14:creationId xmlns:p14="http://schemas.microsoft.com/office/powerpoint/2010/main" val="7413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>
            <a:extLst>
              <a:ext uri="{FF2B5EF4-FFF2-40B4-BE49-F238E27FC236}">
                <a16:creationId xmlns:a16="http://schemas.microsoft.com/office/drawing/2014/main" id="{C42DFA8C-F35A-C017-4E6E-9D521D04FF91}"/>
              </a:ext>
            </a:extLst>
          </p:cNvPr>
          <p:cNvSpPr/>
          <p:nvPr/>
        </p:nvSpPr>
        <p:spPr>
          <a:xfrm>
            <a:off x="3411227" y="2856929"/>
            <a:ext cx="5610096" cy="57207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b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09D11-5D32-4D0A-54EF-F0F92D9BCC5F}"/>
              </a:ext>
            </a:extLst>
          </p:cNvPr>
          <p:cNvSpPr/>
          <p:nvPr/>
        </p:nvSpPr>
        <p:spPr>
          <a:xfrm>
            <a:off x="5433193" y="3792815"/>
            <a:ext cx="1325614" cy="57207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b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01931" y="1835160"/>
            <a:ext cx="95309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60" dirty="0"/>
              <a:t>Tous les </a:t>
            </a:r>
            <a:r>
              <a:rPr lang="fr-FR" sz="2160" dirty="0" err="1"/>
              <a:t>wrappers</a:t>
            </a:r>
            <a:r>
              <a:rPr lang="fr-FR" sz="2160" dirty="0"/>
              <a:t> s’utilisent plus ou moins de la même manière.</a:t>
            </a:r>
          </a:p>
          <a:p>
            <a:endParaRPr lang="fr-FR" sz="2160" dirty="0"/>
          </a:p>
          <a:p>
            <a:r>
              <a:rPr lang="fr-FR" sz="2160" dirty="0"/>
              <a:t>Déclaration de vecteurs :	</a:t>
            </a:r>
          </a:p>
          <a:p>
            <a:r>
              <a:rPr lang="fr-FR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		lib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::pack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TYPE, LENGTH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fr-FR" sz="2160" dirty="0"/>
          </a:p>
          <a:p>
            <a:r>
              <a:rPr lang="fr-FR" sz="2160" dirty="0"/>
              <a:t>Opérations arithmétiques :</a:t>
            </a:r>
          </a:p>
          <a:p>
            <a:r>
              <a:rPr lang="fr-FR" sz="2160" dirty="0"/>
              <a:t>	Surcharge des opérateurs      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fr-FR" sz="2160" dirty="0"/>
          </a:p>
          <a:p>
            <a:endParaRPr lang="fr-FR" sz="2160" dirty="0"/>
          </a:p>
          <a:p>
            <a:r>
              <a:rPr lang="fr-FR" sz="2160" dirty="0"/>
              <a:t>Chargement et stockage :</a:t>
            </a:r>
          </a:p>
          <a:p>
            <a:r>
              <a:rPr lang="fr-FR" sz="2160" dirty="0"/>
              <a:t>	fonction dédiées </a:t>
            </a:r>
            <a:r>
              <a:rPr lang="fr-FR" sz="2160" dirty="0" err="1"/>
              <a:t>load</a:t>
            </a:r>
            <a:r>
              <a:rPr lang="fr-FR" sz="2160" dirty="0"/>
              <a:t>&lt;T&gt;(TYPE*, store)</a:t>
            </a:r>
          </a:p>
          <a:p>
            <a:r>
              <a:rPr lang="fr-FR" sz="2160" dirty="0"/>
              <a:t>	ne pas hésiter à utiliser « auto » en remplacement des types… compliqués !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un </a:t>
            </a:r>
            <a:r>
              <a:rPr lang="fr-FR" dirty="0" err="1"/>
              <a:t>wrapper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C4E78-9F75-511E-03F7-92065142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7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337C989-A2E6-FAEF-130C-F4B10DC8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mémoire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2F812-284A-F1D8-2E0B-69F9FE48A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44D4C76A-67CA-01E6-CF65-95186ACA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14" y="1590167"/>
            <a:ext cx="6090871" cy="474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50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Vectoriser une boucle à l’aide d’un </a:t>
            </a:r>
            <a:r>
              <a:rPr lang="fr-FR" dirty="0" err="1"/>
              <a:t>wrapper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534150" y="1248038"/>
            <a:ext cx="5569866" cy="218096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Vectorisation avec </a:t>
            </a:r>
            <a:r>
              <a:rPr lang="fr-FR" dirty="0" err="1"/>
              <a:t>xsimd</a:t>
            </a:r>
            <a:r>
              <a:rPr lang="fr-FR" dirty="0"/>
              <a:t> d’un calcul matriciel simple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Implémenter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matOpeXSIMD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/>
              <a:t>du projet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Vérifier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534799" y="4252623"/>
            <a:ext cx="5493803" cy="1604818"/>
          </a:xfrm>
        </p:spPr>
        <p:txBody>
          <a:bodyPr>
            <a:normAutofit/>
          </a:bodyPr>
          <a:lstStyle/>
          <a:p>
            <a:r>
              <a:rPr lang="fr-FR" sz="1600" dirty="0"/>
              <a:t>Le </a:t>
            </a:r>
            <a:r>
              <a:rPr lang="fr-FR" sz="1600" dirty="0" err="1"/>
              <a:t>github</a:t>
            </a:r>
            <a:r>
              <a:rPr lang="fr-FR" sz="1600" dirty="0"/>
              <a:t> de XSIMD : </a:t>
            </a:r>
          </a:p>
          <a:p>
            <a:pPr marL="0" indent="0" algn="ctr">
              <a:buNone/>
            </a:pPr>
            <a:r>
              <a:rPr lang="fr-FR" sz="1600" dirty="0">
                <a:hlinkClick r:id="rId3"/>
              </a:rPr>
              <a:t>https://github.com/xtensor-stack/xsimd</a:t>
            </a:r>
            <a:endParaRPr lang="fr-FR" sz="1600" dirty="0"/>
          </a:p>
          <a:p>
            <a:endParaRPr lang="fr-FR" sz="16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30</a:t>
            </a:fld>
            <a:endParaRPr lang="fr-FR" sz="19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160" dirty="0"/>
                  <a:t>C </a:t>
                </a:r>
                <a14:m>
                  <m:oMath xmlns:m="http://schemas.openxmlformats.org/officeDocument/2006/math">
                    <m:r>
                      <a:rPr lang="el-GR" sz="216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16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16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16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16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sz="216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sz="216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blipFill>
                <a:blip r:embed="rId4"/>
                <a:stretch>
                  <a:fillRect l="-15819" t="-1639" b="-8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772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pic>
        <p:nvPicPr>
          <p:cNvPr id="6" name="Image 5">
            <a:hlinkClick r:id="rId5"/>
            <a:extLst>
              <a:ext uri="{FF2B5EF4-FFF2-40B4-BE49-F238E27FC236}">
                <a16:creationId xmlns:a16="http://schemas.microsoft.com/office/drawing/2014/main" id="{C0279166-D9F7-99B4-1EEE-54CA37E2A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0518" y="5905500"/>
            <a:ext cx="1771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41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9E5CD6F-2895-B727-EAAD-62D5B9B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6E6032A-8700-363A-DEDC-7D048A58D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Et si le compilateur ne me dit rien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A7289D3-4147-863E-7FDA-1A235AFA52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Il arrive que le compilateur ne donne aucune information sur la vectorisation d’une boucle.</a:t>
            </a:r>
          </a:p>
          <a:p>
            <a:endParaRPr lang="fr-FR" dirty="0"/>
          </a:p>
          <a:p>
            <a:r>
              <a:rPr lang="fr-FR" dirty="0"/>
              <a:t>Il faut alors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Changer de compilateur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Garder son calme et réfléchir à un autre moyen de vérifier la vectorisation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Des idées ?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7A6661F-FC1F-833C-F0DE-17FC0B8E5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Deux solutions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1 – Chronométrer le temps de calcul par rapport à une référence non-vectorisée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2 - Mettre un point d’arrêt dans la boucle en </a:t>
            </a:r>
            <a:r>
              <a:rPr lang="fr-FR" dirty="0" err="1"/>
              <a:t>debug</a:t>
            </a:r>
            <a:r>
              <a:rPr lang="fr-FR" dirty="0"/>
              <a:t> (attention à bien rester en /02) et d’aller voir le code désassemblé 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>
                <a:sym typeface="Wingdings" panose="05000000000000000000" pitchFamily="2" charset="2"/>
              </a:rPr>
              <a:t>Ô joie !)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02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248019" y="2692336"/>
            <a:ext cx="10520362" cy="4651522"/>
          </a:xfrm>
        </p:spPr>
        <p:txBody>
          <a:bodyPr/>
          <a:lstStyle/>
          <a:p>
            <a:r>
              <a:rPr lang="fr-FR" dirty="0"/>
              <a:t>Voir le code compilé :</a:t>
            </a:r>
            <a:br>
              <a:rPr lang="fr-FR" dirty="0"/>
            </a:br>
            <a:r>
              <a:rPr lang="fr-FR" dirty="0">
                <a:hlinkClick r:id="rId2"/>
              </a:rPr>
              <a:t>https://godbolt.org/z/179e9s</a:t>
            </a:r>
            <a:endParaRPr lang="fr-FR" dirty="0"/>
          </a:p>
          <a:p>
            <a:r>
              <a:rPr lang="fr-FR" dirty="0"/>
              <a:t>Exécuter du code compilé avec GCC/CLANG :</a:t>
            </a:r>
            <a:br>
              <a:rPr lang="fr-FR" dirty="0"/>
            </a:br>
            <a:r>
              <a:rPr lang="fr-FR" dirty="0">
                <a:hlinkClick r:id="rId3"/>
              </a:rPr>
              <a:t>https://wandbox.org/</a:t>
            </a:r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outils en ligne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920718" y="1761062"/>
            <a:ext cx="5100637" cy="392243"/>
          </a:xfrm>
        </p:spPr>
        <p:txBody>
          <a:bodyPr/>
          <a:lstStyle/>
          <a:p>
            <a:r>
              <a:rPr lang="fr-FR" sz="2800" dirty="0">
                <a:solidFill>
                  <a:schemeClr val="tx1"/>
                </a:solidFill>
              </a:rPr>
              <a:t>Tester les compilateurs C++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4294967295"/>
          </p:nvPr>
        </p:nvSpPr>
        <p:spPr>
          <a:xfrm>
            <a:off x="6680444" y="1761062"/>
            <a:ext cx="5087937" cy="5524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Tester des langages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799263" y="2652616"/>
            <a:ext cx="5392737" cy="3784600"/>
          </a:xfrm>
        </p:spPr>
        <p:txBody>
          <a:bodyPr/>
          <a:lstStyle/>
          <a:p>
            <a:r>
              <a:rPr lang="fr-FR" sz="1800" dirty="0"/>
              <a:t>Exécuter du code :</a:t>
            </a:r>
            <a:br>
              <a:rPr lang="fr-FR" sz="1800" dirty="0"/>
            </a:br>
            <a:r>
              <a:rPr lang="fr-FR" sz="1800" dirty="0">
                <a:hlinkClick r:id="rId4"/>
              </a:rPr>
              <a:t>https://repl.it/languages/cpp</a:t>
            </a:r>
            <a:endParaRPr lang="fr-FR" sz="1800" dirty="0"/>
          </a:p>
          <a:p>
            <a:endParaRPr lang="fr-FR" sz="1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513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980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graphique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1C5EC-9C82-8609-89FF-2B712FA20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1D22A-B101-AA99-C203-8495D2DC7081}"/>
              </a:ext>
            </a:extLst>
          </p:cNvPr>
          <p:cNvSpPr/>
          <p:nvPr/>
        </p:nvSpPr>
        <p:spPr>
          <a:xfrm>
            <a:off x="24562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7C1F-BE50-F3AC-8ECC-7CC3308816A1}"/>
              </a:ext>
            </a:extLst>
          </p:cNvPr>
          <p:cNvSpPr/>
          <p:nvPr/>
        </p:nvSpPr>
        <p:spPr>
          <a:xfrm>
            <a:off x="25822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043C08-DBA6-05DD-A177-A69DDAA49229}"/>
              </a:ext>
            </a:extLst>
          </p:cNvPr>
          <p:cNvSpPr/>
          <p:nvPr/>
        </p:nvSpPr>
        <p:spPr>
          <a:xfrm>
            <a:off x="25822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F9C8D-3398-99EF-6E2F-569F8187C943}"/>
              </a:ext>
            </a:extLst>
          </p:cNvPr>
          <p:cNvSpPr/>
          <p:nvPr/>
        </p:nvSpPr>
        <p:spPr>
          <a:xfrm>
            <a:off x="25822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CEBE1C-B642-DE85-203C-D20A498851E2}"/>
              </a:ext>
            </a:extLst>
          </p:cNvPr>
          <p:cNvSpPr/>
          <p:nvPr/>
        </p:nvSpPr>
        <p:spPr>
          <a:xfrm>
            <a:off x="25822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DAEDC3-35D7-86DE-01A5-A0CF826393BD}"/>
              </a:ext>
            </a:extLst>
          </p:cNvPr>
          <p:cNvSpPr/>
          <p:nvPr/>
        </p:nvSpPr>
        <p:spPr>
          <a:xfrm>
            <a:off x="25822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CE34C6-FEBA-1B04-5F18-207C24901C39}"/>
              </a:ext>
            </a:extLst>
          </p:cNvPr>
          <p:cNvSpPr/>
          <p:nvPr/>
        </p:nvSpPr>
        <p:spPr>
          <a:xfrm>
            <a:off x="25822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2C8DDB-46ED-0B9D-EFCA-626B7466669E}"/>
              </a:ext>
            </a:extLst>
          </p:cNvPr>
          <p:cNvSpPr/>
          <p:nvPr/>
        </p:nvSpPr>
        <p:spPr>
          <a:xfrm>
            <a:off x="25822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2322F-DD07-CCFA-695A-1883ECA3F340}"/>
              </a:ext>
            </a:extLst>
          </p:cNvPr>
          <p:cNvSpPr/>
          <p:nvPr/>
        </p:nvSpPr>
        <p:spPr>
          <a:xfrm>
            <a:off x="25822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D726F-C8E3-EDAB-8CEE-1CFB921A58AB}"/>
              </a:ext>
            </a:extLst>
          </p:cNvPr>
          <p:cNvSpPr/>
          <p:nvPr/>
        </p:nvSpPr>
        <p:spPr>
          <a:xfrm>
            <a:off x="43993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BEB767-4745-2187-BA0A-9C7C28BFE773}"/>
              </a:ext>
            </a:extLst>
          </p:cNvPr>
          <p:cNvSpPr/>
          <p:nvPr/>
        </p:nvSpPr>
        <p:spPr>
          <a:xfrm>
            <a:off x="45253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548A63-0278-D617-49DC-81795BA27515}"/>
              </a:ext>
            </a:extLst>
          </p:cNvPr>
          <p:cNvSpPr/>
          <p:nvPr/>
        </p:nvSpPr>
        <p:spPr>
          <a:xfrm>
            <a:off x="45253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487D4-50AF-03C0-6F04-DBDB4DF21FB3}"/>
              </a:ext>
            </a:extLst>
          </p:cNvPr>
          <p:cNvSpPr/>
          <p:nvPr/>
        </p:nvSpPr>
        <p:spPr>
          <a:xfrm>
            <a:off x="45253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2CA75-81DE-4BD3-8F17-A705EBF5FBF4}"/>
              </a:ext>
            </a:extLst>
          </p:cNvPr>
          <p:cNvSpPr/>
          <p:nvPr/>
        </p:nvSpPr>
        <p:spPr>
          <a:xfrm>
            <a:off x="45253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C697F-C665-6597-D10B-AF1104AB59A8}"/>
              </a:ext>
            </a:extLst>
          </p:cNvPr>
          <p:cNvSpPr/>
          <p:nvPr/>
        </p:nvSpPr>
        <p:spPr>
          <a:xfrm>
            <a:off x="45253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CC2DBB-43BE-CB33-F3B5-329D4DE42E91}"/>
              </a:ext>
            </a:extLst>
          </p:cNvPr>
          <p:cNvSpPr/>
          <p:nvPr/>
        </p:nvSpPr>
        <p:spPr>
          <a:xfrm>
            <a:off x="45253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1F1C5-6DCA-F0C7-FE38-D2AF387C0AB2}"/>
              </a:ext>
            </a:extLst>
          </p:cNvPr>
          <p:cNvSpPr/>
          <p:nvPr/>
        </p:nvSpPr>
        <p:spPr>
          <a:xfrm>
            <a:off x="45253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8FD50-052D-D285-1715-3D750EA7E35C}"/>
              </a:ext>
            </a:extLst>
          </p:cNvPr>
          <p:cNvSpPr/>
          <p:nvPr/>
        </p:nvSpPr>
        <p:spPr>
          <a:xfrm>
            <a:off x="45253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370697-CBFC-1CBE-0A1F-41923777865A}"/>
              </a:ext>
            </a:extLst>
          </p:cNvPr>
          <p:cNvSpPr/>
          <p:nvPr/>
        </p:nvSpPr>
        <p:spPr>
          <a:xfrm>
            <a:off x="63424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36099A-4AA4-7BF0-DBD2-F0FC1E3E4CF5}"/>
              </a:ext>
            </a:extLst>
          </p:cNvPr>
          <p:cNvSpPr/>
          <p:nvPr/>
        </p:nvSpPr>
        <p:spPr>
          <a:xfrm>
            <a:off x="64684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0164F-40C0-5DCA-B01A-35FD5DD24881}"/>
              </a:ext>
            </a:extLst>
          </p:cNvPr>
          <p:cNvSpPr/>
          <p:nvPr/>
        </p:nvSpPr>
        <p:spPr>
          <a:xfrm>
            <a:off x="64684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629FEC-2CB6-FD24-D23A-DAA1726B4B1D}"/>
              </a:ext>
            </a:extLst>
          </p:cNvPr>
          <p:cNvSpPr/>
          <p:nvPr/>
        </p:nvSpPr>
        <p:spPr>
          <a:xfrm>
            <a:off x="64684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68DB0-2D3E-1280-74E3-6D7AE7825BD1}"/>
              </a:ext>
            </a:extLst>
          </p:cNvPr>
          <p:cNvSpPr/>
          <p:nvPr/>
        </p:nvSpPr>
        <p:spPr>
          <a:xfrm>
            <a:off x="64684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42D76-9C16-0300-7EE0-91947B212F8F}"/>
              </a:ext>
            </a:extLst>
          </p:cNvPr>
          <p:cNvSpPr/>
          <p:nvPr/>
        </p:nvSpPr>
        <p:spPr>
          <a:xfrm>
            <a:off x="64684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F07F35-2791-D14C-28D0-2F879038DDF8}"/>
              </a:ext>
            </a:extLst>
          </p:cNvPr>
          <p:cNvSpPr/>
          <p:nvPr/>
        </p:nvSpPr>
        <p:spPr>
          <a:xfrm>
            <a:off x="64684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858EF-83A2-5623-4652-45933B0194D5}"/>
              </a:ext>
            </a:extLst>
          </p:cNvPr>
          <p:cNvSpPr/>
          <p:nvPr/>
        </p:nvSpPr>
        <p:spPr>
          <a:xfrm>
            <a:off x="64684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555BC-44A9-9A83-6B90-02BAE0B60D50}"/>
              </a:ext>
            </a:extLst>
          </p:cNvPr>
          <p:cNvSpPr/>
          <p:nvPr/>
        </p:nvSpPr>
        <p:spPr>
          <a:xfrm>
            <a:off x="64684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41F6B1-DAFB-121B-0B8C-2E6CF85EE0F3}"/>
              </a:ext>
            </a:extLst>
          </p:cNvPr>
          <p:cNvSpPr/>
          <p:nvPr/>
        </p:nvSpPr>
        <p:spPr>
          <a:xfrm>
            <a:off x="82855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78D4D1-6C60-D7F8-C40F-85AE623AE1D7}"/>
              </a:ext>
            </a:extLst>
          </p:cNvPr>
          <p:cNvSpPr/>
          <p:nvPr/>
        </p:nvSpPr>
        <p:spPr>
          <a:xfrm>
            <a:off x="84115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517084-EF8B-321C-3507-A8694358D22F}"/>
              </a:ext>
            </a:extLst>
          </p:cNvPr>
          <p:cNvSpPr/>
          <p:nvPr/>
        </p:nvSpPr>
        <p:spPr>
          <a:xfrm>
            <a:off x="84115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69BB94-5E8F-482A-E9A8-E20AA10F886F}"/>
              </a:ext>
            </a:extLst>
          </p:cNvPr>
          <p:cNvSpPr/>
          <p:nvPr/>
        </p:nvSpPr>
        <p:spPr>
          <a:xfrm>
            <a:off x="84115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95CCD0-39EE-DDA7-9E29-3FFA89E566E3}"/>
              </a:ext>
            </a:extLst>
          </p:cNvPr>
          <p:cNvSpPr/>
          <p:nvPr/>
        </p:nvSpPr>
        <p:spPr>
          <a:xfrm>
            <a:off x="84115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0C0749-8872-D691-3F73-43FAEB4B2ED0}"/>
              </a:ext>
            </a:extLst>
          </p:cNvPr>
          <p:cNvSpPr/>
          <p:nvPr/>
        </p:nvSpPr>
        <p:spPr>
          <a:xfrm>
            <a:off x="84115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568EA1-B041-71F3-5976-3003EF079CFD}"/>
              </a:ext>
            </a:extLst>
          </p:cNvPr>
          <p:cNvSpPr/>
          <p:nvPr/>
        </p:nvSpPr>
        <p:spPr>
          <a:xfrm>
            <a:off x="84115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E1BC61-4AE3-7A8B-34AE-67777390FBDB}"/>
              </a:ext>
            </a:extLst>
          </p:cNvPr>
          <p:cNvSpPr/>
          <p:nvPr/>
        </p:nvSpPr>
        <p:spPr>
          <a:xfrm>
            <a:off x="84115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281182-9A49-8046-7D86-D2563D3B397B}"/>
              </a:ext>
            </a:extLst>
          </p:cNvPr>
          <p:cNvSpPr/>
          <p:nvPr/>
        </p:nvSpPr>
        <p:spPr>
          <a:xfrm>
            <a:off x="84115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65F2D8-AA5F-F2EE-BA2A-A2C5025053AC}"/>
              </a:ext>
            </a:extLst>
          </p:cNvPr>
          <p:cNvSpPr/>
          <p:nvPr/>
        </p:nvSpPr>
        <p:spPr>
          <a:xfrm>
            <a:off x="24562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8FE63A-9A71-D335-0B5E-5162FDC2A684}"/>
              </a:ext>
            </a:extLst>
          </p:cNvPr>
          <p:cNvSpPr/>
          <p:nvPr/>
        </p:nvSpPr>
        <p:spPr>
          <a:xfrm>
            <a:off x="25822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D5BEBC-D466-3277-B3B4-684A84C56C98}"/>
              </a:ext>
            </a:extLst>
          </p:cNvPr>
          <p:cNvSpPr/>
          <p:nvPr/>
        </p:nvSpPr>
        <p:spPr>
          <a:xfrm>
            <a:off x="25822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B7FA27-393D-8DD9-A4F2-7FAD9C8ED9CE}"/>
              </a:ext>
            </a:extLst>
          </p:cNvPr>
          <p:cNvSpPr/>
          <p:nvPr/>
        </p:nvSpPr>
        <p:spPr>
          <a:xfrm>
            <a:off x="25822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9DB3B8-4C39-CA02-E614-11663B3123E0}"/>
              </a:ext>
            </a:extLst>
          </p:cNvPr>
          <p:cNvSpPr/>
          <p:nvPr/>
        </p:nvSpPr>
        <p:spPr>
          <a:xfrm>
            <a:off x="25822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432CC4-E8DA-66A7-D7E5-5B85FF4FEC44}"/>
              </a:ext>
            </a:extLst>
          </p:cNvPr>
          <p:cNvSpPr/>
          <p:nvPr/>
        </p:nvSpPr>
        <p:spPr>
          <a:xfrm>
            <a:off x="25822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CD1FF4-989E-7012-8221-4FB3C4F20E2A}"/>
              </a:ext>
            </a:extLst>
          </p:cNvPr>
          <p:cNvSpPr/>
          <p:nvPr/>
        </p:nvSpPr>
        <p:spPr>
          <a:xfrm>
            <a:off x="25822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71008F-F410-BA9C-60C8-F751B4B5ADA5}"/>
              </a:ext>
            </a:extLst>
          </p:cNvPr>
          <p:cNvSpPr/>
          <p:nvPr/>
        </p:nvSpPr>
        <p:spPr>
          <a:xfrm>
            <a:off x="25822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538AA8-E7CB-A778-1DD2-7A570C3E69C5}"/>
              </a:ext>
            </a:extLst>
          </p:cNvPr>
          <p:cNvSpPr/>
          <p:nvPr/>
        </p:nvSpPr>
        <p:spPr>
          <a:xfrm>
            <a:off x="25822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E1E6A1-5B02-2571-F5FB-6D6DAA0836F7}"/>
              </a:ext>
            </a:extLst>
          </p:cNvPr>
          <p:cNvSpPr/>
          <p:nvPr/>
        </p:nvSpPr>
        <p:spPr>
          <a:xfrm>
            <a:off x="43993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312B6-916D-9667-F182-5021E09A4686}"/>
              </a:ext>
            </a:extLst>
          </p:cNvPr>
          <p:cNvSpPr/>
          <p:nvPr/>
        </p:nvSpPr>
        <p:spPr>
          <a:xfrm>
            <a:off x="45253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6BB20D-2D22-7CC7-DCD7-3C818991C013}"/>
              </a:ext>
            </a:extLst>
          </p:cNvPr>
          <p:cNvSpPr/>
          <p:nvPr/>
        </p:nvSpPr>
        <p:spPr>
          <a:xfrm>
            <a:off x="45253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B0EF7-13B0-A543-373F-5006B387636C}"/>
              </a:ext>
            </a:extLst>
          </p:cNvPr>
          <p:cNvSpPr/>
          <p:nvPr/>
        </p:nvSpPr>
        <p:spPr>
          <a:xfrm>
            <a:off x="45253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684341-E0AD-831C-1794-3C72AC9ED1C8}"/>
              </a:ext>
            </a:extLst>
          </p:cNvPr>
          <p:cNvSpPr/>
          <p:nvPr/>
        </p:nvSpPr>
        <p:spPr>
          <a:xfrm>
            <a:off x="45253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93A1EF-7674-D899-4890-178E9AFCB15A}"/>
              </a:ext>
            </a:extLst>
          </p:cNvPr>
          <p:cNvSpPr/>
          <p:nvPr/>
        </p:nvSpPr>
        <p:spPr>
          <a:xfrm>
            <a:off x="45253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6699EE-7BFC-2959-0A35-9A0AF3F511CD}"/>
              </a:ext>
            </a:extLst>
          </p:cNvPr>
          <p:cNvSpPr/>
          <p:nvPr/>
        </p:nvSpPr>
        <p:spPr>
          <a:xfrm>
            <a:off x="45253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10E6AA-1083-BF4C-2BC6-CAE9FF4BAB1C}"/>
              </a:ext>
            </a:extLst>
          </p:cNvPr>
          <p:cNvSpPr/>
          <p:nvPr/>
        </p:nvSpPr>
        <p:spPr>
          <a:xfrm>
            <a:off x="45253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AA420C-BC6A-CE6F-3897-AB580CEF4C9C}"/>
              </a:ext>
            </a:extLst>
          </p:cNvPr>
          <p:cNvSpPr/>
          <p:nvPr/>
        </p:nvSpPr>
        <p:spPr>
          <a:xfrm>
            <a:off x="45253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44EDA0-7F90-DE21-7DFF-EE700CEAF33B}"/>
              </a:ext>
            </a:extLst>
          </p:cNvPr>
          <p:cNvSpPr/>
          <p:nvPr/>
        </p:nvSpPr>
        <p:spPr>
          <a:xfrm>
            <a:off x="63424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D55AA-5A90-232C-024D-7B4EF4BC9F69}"/>
              </a:ext>
            </a:extLst>
          </p:cNvPr>
          <p:cNvSpPr/>
          <p:nvPr/>
        </p:nvSpPr>
        <p:spPr>
          <a:xfrm>
            <a:off x="64684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061B69-E4C4-FE01-B965-BFD59755B914}"/>
              </a:ext>
            </a:extLst>
          </p:cNvPr>
          <p:cNvSpPr/>
          <p:nvPr/>
        </p:nvSpPr>
        <p:spPr>
          <a:xfrm>
            <a:off x="64684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824283-4C37-10B3-F567-6B0E2FF71953}"/>
              </a:ext>
            </a:extLst>
          </p:cNvPr>
          <p:cNvSpPr/>
          <p:nvPr/>
        </p:nvSpPr>
        <p:spPr>
          <a:xfrm>
            <a:off x="64684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6E767D-7EDD-4633-AE8D-CF1ABEAF9993}"/>
              </a:ext>
            </a:extLst>
          </p:cNvPr>
          <p:cNvSpPr/>
          <p:nvPr/>
        </p:nvSpPr>
        <p:spPr>
          <a:xfrm>
            <a:off x="64684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0E64D7-3368-8A33-6EF5-92B4E78E05EF}"/>
              </a:ext>
            </a:extLst>
          </p:cNvPr>
          <p:cNvSpPr/>
          <p:nvPr/>
        </p:nvSpPr>
        <p:spPr>
          <a:xfrm>
            <a:off x="64684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D5EBEB-2214-BB10-2FD0-AAC043BB8014}"/>
              </a:ext>
            </a:extLst>
          </p:cNvPr>
          <p:cNvSpPr/>
          <p:nvPr/>
        </p:nvSpPr>
        <p:spPr>
          <a:xfrm>
            <a:off x="64684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4EEC8D-6B27-0F92-6FC1-A212E9B666B2}"/>
              </a:ext>
            </a:extLst>
          </p:cNvPr>
          <p:cNvSpPr/>
          <p:nvPr/>
        </p:nvSpPr>
        <p:spPr>
          <a:xfrm>
            <a:off x="64684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1962BFB-9A6A-7188-5A8D-5393E3BA3857}"/>
              </a:ext>
            </a:extLst>
          </p:cNvPr>
          <p:cNvSpPr/>
          <p:nvPr/>
        </p:nvSpPr>
        <p:spPr>
          <a:xfrm>
            <a:off x="64684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46FC7E-C1CF-FE97-A952-5718EADDC4B4}"/>
              </a:ext>
            </a:extLst>
          </p:cNvPr>
          <p:cNvSpPr/>
          <p:nvPr/>
        </p:nvSpPr>
        <p:spPr>
          <a:xfrm>
            <a:off x="82855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DFFFE1-E19A-AC2F-A919-DAB1AD7A61E2}"/>
              </a:ext>
            </a:extLst>
          </p:cNvPr>
          <p:cNvSpPr/>
          <p:nvPr/>
        </p:nvSpPr>
        <p:spPr>
          <a:xfrm>
            <a:off x="84115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47ED506-82A7-BADE-767D-BC624C47FEEB}"/>
              </a:ext>
            </a:extLst>
          </p:cNvPr>
          <p:cNvSpPr/>
          <p:nvPr/>
        </p:nvSpPr>
        <p:spPr>
          <a:xfrm>
            <a:off x="84115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FC32576-1FBC-AE8A-1FAF-300879269DC1}"/>
              </a:ext>
            </a:extLst>
          </p:cNvPr>
          <p:cNvSpPr/>
          <p:nvPr/>
        </p:nvSpPr>
        <p:spPr>
          <a:xfrm>
            <a:off x="84115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B9674C2-D52B-67C7-0114-A84E71109F0B}"/>
              </a:ext>
            </a:extLst>
          </p:cNvPr>
          <p:cNvSpPr/>
          <p:nvPr/>
        </p:nvSpPr>
        <p:spPr>
          <a:xfrm>
            <a:off x="84115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DC5590-D4D0-018E-1D49-2B1B9B63D6B6}"/>
              </a:ext>
            </a:extLst>
          </p:cNvPr>
          <p:cNvSpPr/>
          <p:nvPr/>
        </p:nvSpPr>
        <p:spPr>
          <a:xfrm>
            <a:off x="84115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FECDA3D-4EE6-BFB0-18AC-EA1E64DD508C}"/>
              </a:ext>
            </a:extLst>
          </p:cNvPr>
          <p:cNvSpPr/>
          <p:nvPr/>
        </p:nvSpPr>
        <p:spPr>
          <a:xfrm>
            <a:off x="84115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D4F3416-6F35-E8D9-0CCB-4E5ACC6563EA}"/>
              </a:ext>
            </a:extLst>
          </p:cNvPr>
          <p:cNvSpPr/>
          <p:nvPr/>
        </p:nvSpPr>
        <p:spPr>
          <a:xfrm>
            <a:off x="84115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5EE5AA-16FC-36B0-2B6F-BBCBAC30DDB8}"/>
              </a:ext>
            </a:extLst>
          </p:cNvPr>
          <p:cNvSpPr/>
          <p:nvPr/>
        </p:nvSpPr>
        <p:spPr>
          <a:xfrm>
            <a:off x="84115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029754-EB92-721B-2E2F-3B2E680C2468}"/>
              </a:ext>
            </a:extLst>
          </p:cNvPr>
          <p:cNvSpPr/>
          <p:nvPr/>
        </p:nvSpPr>
        <p:spPr>
          <a:xfrm>
            <a:off x="25822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02EE3D5-7112-FD20-BE00-A2F800BEC4D5}"/>
              </a:ext>
            </a:extLst>
          </p:cNvPr>
          <p:cNvSpPr/>
          <p:nvPr/>
        </p:nvSpPr>
        <p:spPr>
          <a:xfrm>
            <a:off x="2582235" y="2472033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4DE82F-5D84-E039-53C6-21AFE7A02258}"/>
              </a:ext>
            </a:extLst>
          </p:cNvPr>
          <p:cNvSpPr/>
          <p:nvPr/>
        </p:nvSpPr>
        <p:spPr>
          <a:xfrm>
            <a:off x="2582235" y="2632481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EA26E3-2417-019B-799B-DA6EC8CA2ABC}"/>
              </a:ext>
            </a:extLst>
          </p:cNvPr>
          <p:cNvSpPr/>
          <p:nvPr/>
        </p:nvSpPr>
        <p:spPr>
          <a:xfrm>
            <a:off x="2582235" y="2788763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2DE048D-696B-ACC1-2200-AC88CBC55978}"/>
              </a:ext>
            </a:extLst>
          </p:cNvPr>
          <p:cNvSpPr/>
          <p:nvPr/>
        </p:nvSpPr>
        <p:spPr>
          <a:xfrm>
            <a:off x="2582235" y="2945045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E2DF45-C3BC-7CCC-CEFC-A36A01F2F45F}"/>
              </a:ext>
            </a:extLst>
          </p:cNvPr>
          <p:cNvSpPr/>
          <p:nvPr/>
        </p:nvSpPr>
        <p:spPr>
          <a:xfrm>
            <a:off x="2582235" y="3109249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1B3D3D-0CA8-74CC-9628-159807147BAE}"/>
              </a:ext>
            </a:extLst>
          </p:cNvPr>
          <p:cNvSpPr/>
          <p:nvPr/>
        </p:nvSpPr>
        <p:spPr>
          <a:xfrm>
            <a:off x="2582235" y="3264862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826C044-99C9-137F-BE44-5DD1EEE9856A}"/>
              </a:ext>
            </a:extLst>
          </p:cNvPr>
          <p:cNvSpPr/>
          <p:nvPr/>
        </p:nvSpPr>
        <p:spPr>
          <a:xfrm>
            <a:off x="2582235" y="3423758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Instruction Multiple data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1C5EC-9C82-8609-89FF-2B712FA20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3" y="1694362"/>
            <a:ext cx="7301002" cy="37180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95708" y="5495368"/>
            <a:ext cx="1655214" cy="5170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" tIns="0" rIns="43200" bIns="0" rtlCol="0">
            <a:spAutoFit/>
          </a:bodyPr>
          <a:lstStyle/>
          <a:p>
            <a:r>
              <a:rPr lang="fr-FR" sz="336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SCALAR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496351" y="5495368"/>
            <a:ext cx="1485960" cy="5170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43200" tIns="0" rIns="43200" bIns="0" rtlCol="0">
            <a:spAutoFit/>
          </a:bodyPr>
          <a:lstStyle/>
          <a:p>
            <a:r>
              <a:rPr lang="fr-FR" sz="336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651137-5B59-F2E2-7D04-D61963A3A14C}"/>
              </a:ext>
            </a:extLst>
          </p:cNvPr>
          <p:cNvSpPr txBox="1"/>
          <p:nvPr/>
        </p:nvSpPr>
        <p:spPr>
          <a:xfrm>
            <a:off x="8723746" y="3187044"/>
            <a:ext cx="16078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CHAR</a:t>
            </a:r>
          </a:p>
          <a:p>
            <a:r>
              <a:rPr lang="fr-FR" dirty="0"/>
              <a:t>FLOAT</a:t>
            </a:r>
          </a:p>
          <a:p>
            <a:r>
              <a:rPr lang="fr-FR" dirty="0"/>
              <a:t>INT</a:t>
            </a:r>
          </a:p>
          <a:p>
            <a:r>
              <a:rPr lang="fr-FR" dirty="0"/>
              <a:t>DOUBLE</a:t>
            </a:r>
          </a:p>
          <a:p>
            <a:r>
              <a:rPr lang="fr-FR" dirty="0"/>
              <a:t>LONG INT</a:t>
            </a:r>
          </a:p>
          <a:p>
            <a:r>
              <a:rPr lang="fr-FR" dirty="0"/>
              <a:t>POINTER</a:t>
            </a:r>
          </a:p>
          <a:p>
            <a:r>
              <a:rPr lang="fr-FR" dirty="0"/>
              <a:t>LONG DOUBLE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788ABD-AE2B-2D8C-514A-4F57809E5CA5}"/>
              </a:ext>
            </a:extLst>
          </p:cNvPr>
          <p:cNvSpPr txBox="1"/>
          <p:nvPr/>
        </p:nvSpPr>
        <p:spPr>
          <a:xfrm>
            <a:off x="8190854" y="2303090"/>
            <a:ext cx="3490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Taille des types standards en octets</a:t>
            </a:r>
            <a:br>
              <a:rPr lang="fr-FR" dirty="0"/>
            </a:br>
            <a:r>
              <a:rPr lang="fr-FR" dirty="0"/>
              <a:t>(machine 64 bit)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499F7A-1AF2-E95E-0D0D-D605EEBAB03A}"/>
              </a:ext>
            </a:extLst>
          </p:cNvPr>
          <p:cNvSpPr txBox="1"/>
          <p:nvPr/>
        </p:nvSpPr>
        <p:spPr>
          <a:xfrm>
            <a:off x="10336856" y="3187044"/>
            <a:ext cx="8852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/>
              <a:t>1</a:t>
            </a:r>
          </a:p>
          <a:p>
            <a:pPr algn="r"/>
            <a:r>
              <a:rPr lang="fr-FR" dirty="0"/>
              <a:t>4</a:t>
            </a:r>
          </a:p>
          <a:p>
            <a:pPr algn="r"/>
            <a:r>
              <a:rPr lang="fr-FR" dirty="0"/>
              <a:t>4</a:t>
            </a:r>
          </a:p>
          <a:p>
            <a:pPr algn="r"/>
            <a:r>
              <a:rPr lang="fr-FR" dirty="0"/>
              <a:t>8</a:t>
            </a:r>
          </a:p>
          <a:p>
            <a:pPr algn="r"/>
            <a:r>
              <a:rPr lang="fr-FR" dirty="0"/>
              <a:t>8</a:t>
            </a:r>
          </a:p>
          <a:p>
            <a:pPr algn="r"/>
            <a:r>
              <a:rPr lang="fr-FR" dirty="0"/>
              <a:t>4</a:t>
            </a:r>
          </a:p>
          <a:p>
            <a:pPr algn="r"/>
            <a:r>
              <a:rPr lang="fr-FR" dirty="0"/>
              <a:t>8 ou 16</a:t>
            </a:r>
          </a:p>
          <a:p>
            <a:pPr algn="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46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 sets architecture (ISA)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771D83-9559-B313-8E28-A5D870DD6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Normes SSE et AVX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33" y="1760850"/>
            <a:ext cx="7921450" cy="33363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702438" y="1760850"/>
            <a:ext cx="25714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Normes 1, 2, 3, 4 etc.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614" y="5960428"/>
            <a:ext cx="9521190" cy="30861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90482" y="5315305"/>
            <a:ext cx="89674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À vous :  Trouver les jeux d’extension supportés de votre processeur -&gt; draft.io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475F71-746A-0AE5-E23D-BE25EBDACE43}"/>
              </a:ext>
            </a:extLst>
          </p:cNvPr>
          <p:cNvSpPr txBox="1"/>
          <p:nvPr/>
        </p:nvSpPr>
        <p:spPr>
          <a:xfrm>
            <a:off x="8512306" y="2768950"/>
            <a:ext cx="3383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https://www.notebookcheck.net/</a:t>
            </a:r>
          </a:p>
        </p:txBody>
      </p:sp>
      <p:pic>
        <p:nvPicPr>
          <p:cNvPr id="13" name="Image 12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C3A599D0-3418-C0FF-0599-ED902C839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38" y="2721316"/>
            <a:ext cx="887768" cy="464599"/>
          </a:xfrm>
          <a:prstGeom prst="rect">
            <a:avLst/>
          </a:prstGeom>
        </p:spPr>
      </p:pic>
      <p:pic>
        <p:nvPicPr>
          <p:cNvPr id="15" name="Image 14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90E848E6-826B-1AFD-7E7E-06C59A57B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28" y="3468408"/>
            <a:ext cx="619987" cy="40735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E6CEFED-9AD8-941E-CA27-D3D4482F6141}"/>
              </a:ext>
            </a:extLst>
          </p:cNvPr>
          <p:cNvSpPr txBox="1"/>
          <p:nvPr/>
        </p:nvSpPr>
        <p:spPr>
          <a:xfrm>
            <a:off x="8512306" y="3464766"/>
            <a:ext cx="219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https://www.intel.fr/</a:t>
            </a:r>
          </a:p>
        </p:txBody>
      </p:sp>
    </p:spTree>
    <p:extLst>
      <p:ext uri="{BB962C8B-B14F-4D97-AF65-F5344CB8AC3E}">
        <p14:creationId xmlns:p14="http://schemas.microsoft.com/office/powerpoint/2010/main" val="307272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5753396" cy="326845"/>
          </a:xfrm>
        </p:spPr>
        <p:txBody>
          <a:bodyPr/>
          <a:lstStyle/>
          <a:p>
            <a:r>
              <a:rPr lang="fr-FR" dirty="0"/>
              <a:t>Comment utiliser la vectorisation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AE06B6-51F0-584E-C425-2500D62E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Trois approches possibles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TextShape 2"/>
          <p:cNvSpPr txBox="1"/>
          <p:nvPr/>
        </p:nvSpPr>
        <p:spPr>
          <a:xfrm>
            <a:off x="1570481" y="1549060"/>
            <a:ext cx="10371024" cy="4234070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Autofit/>
          </a:bodyPr>
          <a:lstStyle/>
          <a:p>
            <a:pPr marL="342900" indent="-342900">
              <a:spcBef>
                <a:spcPts val="53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1680" spc="-1" dirty="0">
                <a:solidFill>
                  <a:srgbClr val="FF950E"/>
                </a:solidFill>
                <a:latin typeface="Arial"/>
              </a:rPr>
              <a:t>Vectorisation automatique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Avantage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Simple (sur le papier)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Inconvénients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Performances généralement décevantes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Complexe si on veut obtenir de bonnes performances</a:t>
            </a:r>
          </a:p>
          <a:p>
            <a:pPr marL="342900" indent="-342900">
              <a:spcBef>
                <a:spcPts val="53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1680" spc="-1" dirty="0">
                <a:solidFill>
                  <a:srgbClr val="FF950E"/>
                </a:solidFill>
                <a:latin typeface="Arial"/>
              </a:rPr>
              <a:t>Vectorisation manuelle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Avantages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Possible d'atteindre des performances élevées (très proche de la limite théorique)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Optimisations intuitives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Inconvénient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Code peut vite devenir complexe à lire, comprendre et maintenir</a:t>
            </a:r>
          </a:p>
          <a:p>
            <a:pPr marL="274320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80" spc="-1" dirty="0">
                <a:solidFill>
                  <a:srgbClr val="FF950E"/>
                </a:solidFill>
                <a:latin typeface="Arial"/>
              </a:rPr>
              <a:t>Utilisation d’un </a:t>
            </a:r>
            <a:r>
              <a:rPr lang="fr-FR" sz="1680" spc="-1" dirty="0" err="1">
                <a:solidFill>
                  <a:srgbClr val="FF950E"/>
                </a:solidFill>
                <a:latin typeface="Arial"/>
              </a:rPr>
              <a:t>wrapper</a:t>
            </a: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822960" lvl="1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80" spc="-1" dirty="0">
                <a:solidFill>
                  <a:srgbClr val="0A3071"/>
                </a:solidFill>
                <a:latin typeface="Arial Narrow"/>
              </a:rPr>
              <a:t>Un bon compromis performance/maintenabilité, permet de garder le contrôle en ayant un code lisible</a:t>
            </a:r>
          </a:p>
        </p:txBody>
      </p:sp>
    </p:spTree>
    <p:extLst>
      <p:ext uri="{BB962C8B-B14F-4D97-AF65-F5344CB8AC3E}">
        <p14:creationId xmlns:p14="http://schemas.microsoft.com/office/powerpoint/2010/main" val="2786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1936378"/>
            <a:ext cx="4672012" cy="2187575"/>
          </a:xfrm>
        </p:spPr>
        <p:txBody>
          <a:bodyPr/>
          <a:lstStyle/>
          <a:p>
            <a:r>
              <a:rPr lang="fr-FR" sz="4000" dirty="0"/>
              <a:t>VECTORISATION AUTOMATIQUE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Vectorisation automatique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D62AD8-297A-DF0F-6581-43165AB59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TextShape 2"/>
          <p:cNvSpPr txBox="1"/>
          <p:nvPr/>
        </p:nvSpPr>
        <p:spPr>
          <a:xfrm>
            <a:off x="1376439" y="1699658"/>
            <a:ext cx="10371024" cy="4219994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 fontScale="89500" lnSpcReduction="20000"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Principe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Laisser faire le compilateur !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Problème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Extraire manuellement du parallélisme est difficile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Extraire automatiquement du parallélisme est encore plus difficile…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Difficultés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Dépendance de données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Accès mémoires : les pointeurs complexifient la compréhension des accès mémoire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Recouvrement mémoire : accès à une même adresse par des pointeurs différents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Etc…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Le compilateur est très conservatif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Dans le doute, il ne prend aucun risque, il ne vectorise pas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Résultat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Le compilateur vectorise très peu vos boucles par défaut</a:t>
            </a:r>
          </a:p>
        </p:txBody>
      </p:sp>
    </p:spTree>
    <p:extLst>
      <p:ext uri="{BB962C8B-B14F-4D97-AF65-F5344CB8AC3E}">
        <p14:creationId xmlns:p14="http://schemas.microsoft.com/office/powerpoint/2010/main" val="1547539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YbZq9nH0"/>
  <p:tag name="ARTICULATE_DESIGN_ID_1_THÈME OFFICE" val="hTzO3PW4"/>
  <p:tag name="ARTICULATE_SLIDE_COUNT" val="2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Scalian - ENG - May 2022.pptx" id="{3968D0D1-9570-4E08-AA0D-A8C0BDA7B695}" vid="{D1A4F37B-FF96-46B4-95B9-57A6ED46E4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347C11D56E3408548CE7978614D77" ma:contentTypeVersion="20" ma:contentTypeDescription="Create a new document." ma:contentTypeScope="" ma:versionID="af3e4a6e44c255259a8b137dbeeecdc3">
  <xsd:schema xmlns:xsd="http://www.w3.org/2001/XMLSchema" xmlns:xs="http://www.w3.org/2001/XMLSchema" xmlns:p="http://schemas.microsoft.com/office/2006/metadata/properties" xmlns:ns2="989c36bf-ee70-45f3-84ed-e00738bcacb4" xmlns:ns3="e467f4fc-981a-46ee-a3f6-105e8745dbb7" targetNamespace="http://schemas.microsoft.com/office/2006/metadata/properties" ma:root="true" ma:fieldsID="11f3d953a40b0a95158fe84e9d0d459e" ns2:_="" ns3:_="">
    <xsd:import namespace="989c36bf-ee70-45f3-84ed-e00738bcacb4"/>
    <xsd:import namespace="e467f4fc-981a-46ee-a3f6-105e8745d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Inf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c36bf-ee70-45f3-84ed-e00738bcac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906c78a-8b93-4682-b621-597ff65c9b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fos" ma:index="24" nillable="true" ma:displayName="Infos" ma:format="Dropdown" ma:internalName="Info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7f4fc-981a-46ee-a3f6-105e8745dbb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893fd3f-ca6c-465e-b0cf-25aaf84c7dd8}" ma:internalName="TaxCatchAll" ma:showField="CatchAllData" ma:web="e467f4fc-981a-46ee-a3f6-105e8745d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467f4fc-981a-46ee-a3f6-105e8745dbb7" xsi:nil="true"/>
    <lcf76f155ced4ddcb4097134ff3c332f xmlns="989c36bf-ee70-45f3-84ed-e00738bcacb4">
      <Terms xmlns="http://schemas.microsoft.com/office/infopath/2007/PartnerControls"/>
    </lcf76f155ced4ddcb4097134ff3c332f>
    <Infos xmlns="989c36bf-ee70-45f3-84ed-e00738bcacb4" xsi:nil="true"/>
  </documentManagement>
</p:properties>
</file>

<file path=customXml/itemProps1.xml><?xml version="1.0" encoding="utf-8"?>
<ds:datastoreItem xmlns:ds="http://schemas.openxmlformats.org/officeDocument/2006/customXml" ds:itemID="{365829EC-48EA-4E68-8B1B-BC296D702C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FBF5EF-1609-4686-9BB4-F991F77204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9c36bf-ee70-45f3-84ed-e00738bcacb4"/>
    <ds:schemaRef ds:uri="e467f4fc-981a-46ee-a3f6-105e8745d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AC9C41-D74A-4BD9-B1CB-92967500DC8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467f4fc-981a-46ee-a3f6-105e8745dbb7"/>
    <ds:schemaRef ds:uri="http://purl.org/dc/terms/"/>
    <ds:schemaRef ds:uri="989c36bf-ee70-45f3-84ed-e00738bcacb4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753</TotalTime>
  <Words>2761</Words>
  <Application>Microsoft Office PowerPoint</Application>
  <PresentationFormat>Grand écran</PresentationFormat>
  <Paragraphs>567</Paragraphs>
  <Slides>33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Cambria Math</vt:lpstr>
      <vt:lpstr>Century Gothic</vt:lpstr>
      <vt:lpstr>Consolas</vt:lpstr>
      <vt:lpstr>Courier New</vt:lpstr>
      <vt:lpstr>Gill Sans MT</vt:lpstr>
      <vt:lpstr>Stencil</vt:lpstr>
      <vt:lpstr>Symbol</vt:lpstr>
      <vt:lpstr>Ubuntu</vt:lpstr>
      <vt:lpstr>Wingdings</vt:lpstr>
      <vt:lpstr>Thème Office</vt:lpstr>
      <vt:lpstr>HIGH PERFORMANCE COMPUTING - SIMD VECTORIZATION</vt:lpstr>
      <vt:lpstr>Vectorisation automatique</vt:lpstr>
      <vt:lpstr>Les types de mémoire</vt:lpstr>
      <vt:lpstr>Représentation graphique</vt:lpstr>
      <vt:lpstr>Single Instruction Multiple data</vt:lpstr>
      <vt:lpstr>Instruction sets architecture (ISA)</vt:lpstr>
      <vt:lpstr>Comment utiliser la vectorisation ?</vt:lpstr>
      <vt:lpstr>Vectorisation automatique</vt:lpstr>
      <vt:lpstr>Vectorisation automatique</vt:lpstr>
      <vt:lpstr>L’exemple typique d’une boucle vectorisable</vt:lpstr>
      <vt:lpstr>Les freins à la vectorisation automatique</vt:lpstr>
      <vt:lpstr>Les freins à la vectorisation automatique</vt:lpstr>
      <vt:lpstr>Les freins à la vectorisation automatique</vt:lpstr>
      <vt:lpstr>Les freins à la vectorisation automatique</vt:lpstr>
      <vt:lpstr>Un exemple qui marche !!! (avec un coup de pouce)</vt:lpstr>
      <vt:lpstr>Activer la vectorisation automatique</vt:lpstr>
      <vt:lpstr>Rapport de vectorisation du compilateur</vt:lpstr>
      <vt:lpstr>Présentation PowerPoint</vt:lpstr>
      <vt:lpstr>Checklist de la vectorisation automatique</vt:lpstr>
      <vt:lpstr>Quelques PRAGMA utiles</vt:lpstr>
      <vt:lpstr>Vectorisation automatique</vt:lpstr>
      <vt:lpstr>Pourquoi vectoriser manuellement ?</vt:lpstr>
      <vt:lpstr>Exemple basique SSE</vt:lpstr>
      <vt:lpstr>Les normes successives</vt:lpstr>
      <vt:lpstr>Types d’opérations</vt:lpstr>
      <vt:lpstr>Présentation PowerPoint</vt:lpstr>
      <vt:lpstr>Vectorisation automatique</vt:lpstr>
      <vt:lpstr>Les wrappers SIMD</vt:lpstr>
      <vt:lpstr>Utiliser un wrapper</vt:lpstr>
      <vt:lpstr>Présentation PowerPoint</vt:lpstr>
      <vt:lpstr>Atelier</vt:lpstr>
      <vt:lpstr>Des outils en ligne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DJIGA Anta</dc:creator>
  <cp:lastModifiedBy>GINGUENE Franck</cp:lastModifiedBy>
  <cp:revision>5</cp:revision>
  <dcterms:created xsi:type="dcterms:W3CDTF">2022-12-21T13:06:14Z</dcterms:created>
  <dcterms:modified xsi:type="dcterms:W3CDTF">2023-10-07T19:40:12Z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0x01010075D347C11D56E3408548CE7978614D77</vt:lpwstr>
  </property>
  <property fmtid="{D5CDD505-2E9C-101B-9397-08002B2CF9AE}" pid="3" name="ArticulateGUID">
    <vt:lpwstr>629DB38C-AA77-4121-995B-E8A7FB56F748</vt:lpwstr>
  </property>
  <property fmtid="{D5CDD505-2E9C-101B-9397-08002B2CF9AE}" pid="4" name="ArticulatePath">
    <vt:lpwstr>Template_Support Academy_FY23 FR</vt:lpwstr>
  </property>
  <property fmtid="{D5CDD505-2E9C-101B-9397-08002B2CF9AE}" pid="5" name="MediaServiceImageTags">
    <vt:lpwstr/>
  </property>
</Properties>
</file>