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62" r:id="rId4"/>
    <p:sldId id="263" r:id="rId5"/>
    <p:sldId id="265" r:id="rId6"/>
    <p:sldId id="266" r:id="rId7"/>
    <p:sldId id="264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01E2-1AD4-4185-9682-DC292FFEDDBF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A2AC45-3123-4DE6-939F-17372DF5F4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01E2-1AD4-4185-9682-DC292FFEDDBF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AC45-3123-4DE6-939F-17372DF5F4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01E2-1AD4-4185-9682-DC292FFEDDBF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AC45-3123-4DE6-939F-17372DF5F4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24001E2-1AD4-4185-9682-DC292FFEDDBF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9A2AC45-3123-4DE6-939F-17372DF5F4C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01E2-1AD4-4185-9682-DC292FFEDDBF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A2AC45-3123-4DE6-939F-17372DF5F4C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24001E2-1AD4-4185-9682-DC292FFEDDBF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A2AC45-3123-4DE6-939F-17372DF5F4CE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24001E2-1AD4-4185-9682-DC292FFEDDBF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9A2AC45-3123-4DE6-939F-17372DF5F4CE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01E2-1AD4-4185-9682-DC292FFEDDBF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A2AC45-3123-4DE6-939F-17372DF5F4CE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01E2-1AD4-4185-9682-DC292FFEDDBF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A2AC45-3123-4DE6-939F-17372DF5F4C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24001E2-1AD4-4185-9682-DC292FFEDDBF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9A2AC45-3123-4DE6-939F-17372DF5F4C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24001E2-1AD4-4185-9682-DC292FFEDDBF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9A2AC45-3123-4DE6-939F-17372DF5F4C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124001E2-1AD4-4185-9682-DC292FFEDDBF}" type="datetimeFigureOut">
              <a:rPr lang="en-US" smtClean="0"/>
              <a:t>5/4/2012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9A2AC45-3123-4DE6-939F-17372DF5F4C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0"/>
            <a:ext cx="6400800" cy="1981200"/>
          </a:xfrm>
        </p:spPr>
        <p:txBody>
          <a:bodyPr>
            <a:noAutofit/>
          </a:bodyPr>
          <a:lstStyle/>
          <a:p>
            <a:pPr algn="ctr"/>
            <a:r>
              <a:rPr lang="en-US" sz="2800" i="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Is there a Size Difference between Red and Blue Globular Clusters?</a:t>
            </a:r>
          </a:p>
          <a:p>
            <a:pPr algn="ctr"/>
            <a:endParaRPr lang="en-US" sz="2800" i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i="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i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i="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i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i="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i="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i="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J.M.B. Downing, arXiv:1204:5363v1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Submitted to MNRAS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999" y="6457890"/>
            <a:ext cx="342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Source: Hubble Legacy/Subaru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14"/>
            <a:ext cx="7680960" cy="10668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Observations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165866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R_hl</a:t>
            </a:r>
            <a:r>
              <a:rPr lang="en-US" dirty="0" smtClean="0"/>
              <a:t>: Should remain Constant throughout its lifetime.</a:t>
            </a:r>
          </a:p>
          <a:p>
            <a:endParaRPr lang="en-US" dirty="0"/>
          </a:p>
          <a:p>
            <a:r>
              <a:rPr lang="en-US" dirty="0" err="1" smtClean="0"/>
              <a:t>R_hm</a:t>
            </a:r>
            <a:r>
              <a:rPr lang="en-US" dirty="0" smtClean="0"/>
              <a:t>: Stand-in for </a:t>
            </a:r>
            <a:r>
              <a:rPr lang="en-US" dirty="0" err="1" smtClean="0"/>
              <a:t>R_hl</a:t>
            </a:r>
            <a:r>
              <a:rPr lang="en-US" dirty="0" smtClean="0"/>
              <a:t> in simulations</a:t>
            </a:r>
          </a:p>
          <a:p>
            <a:endParaRPr lang="en-US" dirty="0"/>
          </a:p>
          <a:p>
            <a:r>
              <a:rPr lang="en-US" dirty="0" smtClean="0"/>
              <a:t>Blue(low met.),Red(high metal)</a:t>
            </a:r>
          </a:p>
          <a:p>
            <a:endParaRPr lang="en-US" dirty="0"/>
          </a:p>
          <a:p>
            <a:r>
              <a:rPr lang="en-US" dirty="0" smtClean="0"/>
              <a:t>End result: Blue ~20% larger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Larsen &amp; </a:t>
            </a:r>
            <a:r>
              <a:rPr lang="en-US" dirty="0" err="1" smtClean="0"/>
              <a:t>Brodie</a:t>
            </a:r>
            <a:r>
              <a:rPr lang="en-US" dirty="0" smtClean="0"/>
              <a:t>: Cluster size related to </a:t>
            </a:r>
            <a:r>
              <a:rPr lang="en-US" dirty="0" err="1" smtClean="0"/>
              <a:t>galactocentric</a:t>
            </a:r>
            <a:r>
              <a:rPr lang="en-US" dirty="0" smtClean="0"/>
              <a:t> distance in MW, projection effect</a:t>
            </a:r>
          </a:p>
          <a:p>
            <a:r>
              <a:rPr lang="en-US" dirty="0" smtClean="0"/>
              <a:t>Jordan: Size difference the result of luminosity function and evolutionary processes </a:t>
            </a:r>
          </a:p>
          <a:p>
            <a:r>
              <a:rPr lang="en-US" dirty="0" smtClean="0"/>
              <a:t>Schulman et al. 2012: N-Body simulations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Previous Studies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5x10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particles (stars) in a Monte Carlo simulation (faster than N-body)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-Takes ~1 day per simulation instead of months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-Not originally designed for GC Evolutionary simulations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IMF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Kroupa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et al. 1993 from 0.1 to 150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sun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10% binaries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Insert Table 1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7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 smtClean="0"/>
              <a:t>Insert Figure 1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 smtClean="0"/>
              <a:t>Insert Figure 2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Different BH numbers in Red and Blue Populations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Black Hole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Without BH interactions, negligible size difference.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Black Hole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674</TotalTime>
  <Words>139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Mylar</vt:lpstr>
      <vt:lpstr>PowerPoint Presentation</vt:lpstr>
      <vt:lpstr>Observations</vt:lpstr>
      <vt:lpstr>Previous Studies</vt:lpstr>
      <vt:lpstr>Simulation</vt:lpstr>
      <vt:lpstr>Results</vt:lpstr>
      <vt:lpstr>Results</vt:lpstr>
      <vt:lpstr>Black Hole Interactions</vt:lpstr>
      <vt:lpstr>Black Hole Interactions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</dc:creator>
  <cp:lastModifiedBy>Jay</cp:lastModifiedBy>
  <cp:revision>44</cp:revision>
  <dcterms:created xsi:type="dcterms:W3CDTF">2012-02-24T00:20:53Z</dcterms:created>
  <dcterms:modified xsi:type="dcterms:W3CDTF">2012-05-05T08:38:04Z</dcterms:modified>
</cp:coreProperties>
</file>