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5BC8-99E4-4ACB-92E5-B6225FBD5EB6}" type="datetimeFigureOut">
              <a:rPr lang="es-AR" smtClean="0"/>
              <a:t>30/11/2020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78F-0854-461D-867B-2B76C7855AFF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3993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5BC8-99E4-4ACB-92E5-B6225FBD5EB6}" type="datetimeFigureOut">
              <a:rPr lang="es-AR" smtClean="0"/>
              <a:t>30/11/2020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78F-0854-461D-867B-2B76C7855AFF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4443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5BC8-99E4-4ACB-92E5-B6225FBD5EB6}" type="datetimeFigureOut">
              <a:rPr lang="es-AR" smtClean="0"/>
              <a:t>30/11/2020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78F-0854-461D-867B-2B76C7855AFF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0021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5BC8-99E4-4ACB-92E5-B6225FBD5EB6}" type="datetimeFigureOut">
              <a:rPr lang="es-AR" smtClean="0"/>
              <a:t>30/11/2020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78F-0854-461D-867B-2B76C7855AFF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42274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5BC8-99E4-4ACB-92E5-B6225FBD5EB6}" type="datetimeFigureOut">
              <a:rPr lang="es-AR" smtClean="0"/>
              <a:t>30/11/2020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78F-0854-461D-867B-2B76C7855AFF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072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5BC8-99E4-4ACB-92E5-B6225FBD5EB6}" type="datetimeFigureOut">
              <a:rPr lang="es-AR" smtClean="0"/>
              <a:t>30/11/2020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78F-0854-461D-867B-2B76C7855AFF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40351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5BC8-99E4-4ACB-92E5-B6225FBD5EB6}" type="datetimeFigureOut">
              <a:rPr lang="es-AR" smtClean="0"/>
              <a:t>30/11/2020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78F-0854-461D-867B-2B76C7855AFF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42281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5BC8-99E4-4ACB-92E5-B6225FBD5EB6}" type="datetimeFigureOut">
              <a:rPr lang="es-AR" smtClean="0"/>
              <a:t>30/11/2020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78F-0854-461D-867B-2B76C7855AFF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978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5BC8-99E4-4ACB-92E5-B6225FBD5EB6}" type="datetimeFigureOut">
              <a:rPr lang="es-AR" smtClean="0"/>
              <a:t>30/11/2020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78F-0854-461D-867B-2B76C7855AFF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63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5BC8-99E4-4ACB-92E5-B6225FBD5EB6}" type="datetimeFigureOut">
              <a:rPr lang="es-AR" smtClean="0"/>
              <a:t>30/11/2020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78F-0854-461D-867B-2B76C7855AFF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4134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5BC8-99E4-4ACB-92E5-B6225FBD5EB6}" type="datetimeFigureOut">
              <a:rPr lang="es-AR" smtClean="0"/>
              <a:t>30/11/2020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78F-0854-461D-867B-2B76C7855AFF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9335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5BC8-99E4-4ACB-92E5-B6225FBD5EB6}" type="datetimeFigureOut">
              <a:rPr lang="es-AR" smtClean="0"/>
              <a:t>30/11/2020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78F-0854-461D-867B-2B76C7855AFF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4628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5BC8-99E4-4ACB-92E5-B6225FBD5EB6}" type="datetimeFigureOut">
              <a:rPr lang="es-AR" smtClean="0"/>
              <a:t>30/11/2020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78F-0854-461D-867B-2B76C7855AFF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4806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5BC8-99E4-4ACB-92E5-B6225FBD5EB6}" type="datetimeFigureOut">
              <a:rPr lang="es-AR" smtClean="0"/>
              <a:t>30/11/2020</a:t>
            </a:fld>
            <a:endParaRPr lang="es-A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78F-0854-461D-867B-2B76C7855AFF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7016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5BC8-99E4-4ACB-92E5-B6225FBD5EB6}" type="datetimeFigureOut">
              <a:rPr lang="es-AR" smtClean="0"/>
              <a:t>30/11/2020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78F-0854-461D-867B-2B76C7855AFF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817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5BC8-99E4-4ACB-92E5-B6225FBD5EB6}" type="datetimeFigureOut">
              <a:rPr lang="es-AR" smtClean="0"/>
              <a:t>30/11/2020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78F-0854-461D-867B-2B76C7855AFF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3060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15BC8-99E4-4ACB-92E5-B6225FBD5EB6}" type="datetimeFigureOut">
              <a:rPr lang="es-AR" smtClean="0"/>
              <a:t>30/11/2020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C3E78F-0854-461D-867B-2B76C7855AFF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1233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C8199-F529-498F-9048-B483AD5D5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6381" y="447627"/>
            <a:ext cx="7129983" cy="2150719"/>
          </a:xfrm>
          <a:noFill/>
        </p:spPr>
        <p:txBody>
          <a:bodyPr anchor="ctr">
            <a:normAutofit/>
          </a:bodyPr>
          <a:lstStyle/>
          <a:p>
            <a:r>
              <a:rPr lang="es-AR" sz="4400" b="1" dirty="0">
                <a:solidFill>
                  <a:srgbClr val="080808"/>
                </a:solidFill>
              </a:rPr>
              <a:t>Proyecto: Robot IoT inteligente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4E3E19-5F4A-4AEB-B5E9-2378F43AF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845" y="4071575"/>
            <a:ext cx="3573329" cy="2041729"/>
          </a:xfrm>
          <a:noFill/>
        </p:spPr>
        <p:txBody>
          <a:bodyPr>
            <a:normAutofit lnSpcReduction="10000"/>
          </a:bodyPr>
          <a:lstStyle/>
          <a:p>
            <a:pPr algn="l"/>
            <a:r>
              <a:rPr lang="es-AR" sz="2000" dirty="0">
                <a:solidFill>
                  <a:srgbClr val="080808"/>
                </a:solidFill>
              </a:rPr>
              <a:t>Integrantes: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080808"/>
                </a:solidFill>
              </a:rPr>
              <a:t>Balich, Franco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080808"/>
                </a:solidFill>
              </a:rPr>
              <a:t>Gino, Lucas</a:t>
            </a:r>
          </a:p>
          <a:p>
            <a:pPr algn="l"/>
            <a:r>
              <a:rPr lang="es-AR" sz="2000" dirty="0">
                <a:solidFill>
                  <a:srgbClr val="080808"/>
                </a:solidFill>
              </a:rPr>
              <a:t>Docente: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080808"/>
                </a:solidFill>
              </a:rPr>
              <a:t>Balich, Nestor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612049B-44F8-4800-8B06-93EBEF96A8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911" y="2935914"/>
            <a:ext cx="6127359" cy="3401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9885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E4A10-2917-4B60-A7F3-A289985E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9" y="52226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Resultando en…</a:t>
            </a:r>
            <a:endParaRPr lang="es-AR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C5BF2A8-B607-42CD-831A-49EAFEA38C2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211" y="1523664"/>
            <a:ext cx="8853470" cy="4663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357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02323-B972-465E-9954-FA516D1C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157" y="2499097"/>
            <a:ext cx="8201686" cy="2150719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Nuestra idea era la </a:t>
            </a:r>
            <a:r>
              <a:rPr lang="es-A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implementación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de una </a:t>
            </a:r>
            <a:r>
              <a:rPr lang="es-A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inteligencia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artificial en un robot simple que </a:t>
            </a:r>
            <a:r>
              <a:rPr lang="es-E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permita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que </a:t>
            </a:r>
            <a:r>
              <a:rPr lang="es-A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este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evite los </a:t>
            </a:r>
            <a:r>
              <a:rPr lang="es-A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obstáculos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s-E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como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tambien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poder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controlarlo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manualmente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por IoT</a:t>
            </a:r>
          </a:p>
        </p:txBody>
      </p:sp>
    </p:spTree>
    <p:extLst>
      <p:ext uri="{BB962C8B-B14F-4D97-AF65-F5344CB8AC3E}">
        <p14:creationId xmlns:p14="http://schemas.microsoft.com/office/powerpoint/2010/main" val="420186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BACDA-128D-45FA-A310-9BCAF8C4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2"/>
            <a:ext cx="5782716" cy="1914502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s-A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Lo primero que pensamos fue hacer un robot en Arduino con implementación Inteligencia Artificial.</a:t>
            </a:r>
            <a:br>
              <a:rPr lang="es-A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endParaRPr lang="es-AR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82887A-CE4F-4EA7-8584-37B1D650FF63}"/>
              </a:ext>
            </a:extLst>
          </p:cNvPr>
          <p:cNvSpPr txBox="1"/>
          <p:nvPr/>
        </p:nvSpPr>
        <p:spPr>
          <a:xfrm>
            <a:off x="1124125" y="419427"/>
            <a:ext cx="3858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>
                <a:latin typeface="+mj-lt"/>
              </a:rPr>
              <a:t>Evolución de la idea: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7A84BCC-A3F5-4AE0-ABC6-D208768E5462}"/>
              </a:ext>
            </a:extLst>
          </p:cNvPr>
          <p:cNvSpPr txBox="1"/>
          <p:nvPr/>
        </p:nvSpPr>
        <p:spPr>
          <a:xfrm>
            <a:off x="3288484" y="4446165"/>
            <a:ext cx="57405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3200" dirty="0">
                <a:latin typeface="+mj-lt"/>
              </a:rPr>
              <a:t>Luego nos planteamos como podríamos mostrar un robot funcional sin necesidad de armarlo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F84A9F-4D00-46E4-8ACD-524D6638E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412" y="549621"/>
            <a:ext cx="2230789" cy="256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6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CED3E-211A-406C-92C6-6E527F78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347" y="1606582"/>
            <a:ext cx="2761298" cy="124993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¿Es posible?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E98B502-DBB0-4D3A-82E8-D6A03FED4F1D}"/>
              </a:ext>
            </a:extLst>
          </p:cNvPr>
          <p:cNvSpPr txBox="1"/>
          <p:nvPr/>
        </p:nvSpPr>
        <p:spPr>
          <a:xfrm>
            <a:off x="746620" y="151002"/>
            <a:ext cx="44844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latin typeface="+mj-lt"/>
              </a:rPr>
              <a:t>Surgieron varias preguntas y dudas: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C35E3E1-A0FE-4B42-A8F8-79512AFC9114}"/>
              </a:ext>
            </a:extLst>
          </p:cNvPr>
          <p:cNvSpPr txBox="1">
            <a:spLocks/>
          </p:cNvSpPr>
          <p:nvPr/>
        </p:nvSpPr>
        <p:spPr>
          <a:xfrm>
            <a:off x="1044636" y="1868710"/>
            <a:ext cx="2513824" cy="11629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3600" dirty="0">
                <a:solidFill>
                  <a:srgbClr val="080808"/>
                </a:solidFill>
              </a:rPr>
              <a:t>¿Qué tan difícil es?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6A1D3ED-5FD2-44EF-84FD-5D9D9FEFF645}"/>
              </a:ext>
            </a:extLst>
          </p:cNvPr>
          <p:cNvSpPr txBox="1">
            <a:spLocks/>
          </p:cNvSpPr>
          <p:nvPr/>
        </p:nvSpPr>
        <p:spPr>
          <a:xfrm>
            <a:off x="4776160" y="2636754"/>
            <a:ext cx="2513824" cy="11629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3600" dirty="0">
                <a:solidFill>
                  <a:srgbClr val="080808"/>
                </a:solidFill>
              </a:rPr>
              <a:t>¿Cómo podemos controlarlo?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394EC38-6D43-4596-96DC-9A3581B69E11}"/>
              </a:ext>
            </a:extLst>
          </p:cNvPr>
          <p:cNvSpPr txBox="1">
            <a:spLocks/>
          </p:cNvSpPr>
          <p:nvPr/>
        </p:nvSpPr>
        <p:spPr>
          <a:xfrm>
            <a:off x="8429057" y="4642575"/>
            <a:ext cx="2513824" cy="11629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3600" dirty="0">
                <a:solidFill>
                  <a:srgbClr val="080808"/>
                </a:solidFill>
              </a:rPr>
              <a:t>¿Qué lenguaje de programación es mas viable?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C8899FC-C123-43A6-9D1A-9D9BBEB2BDEC}"/>
              </a:ext>
            </a:extLst>
          </p:cNvPr>
          <p:cNvSpPr txBox="1">
            <a:spLocks/>
          </p:cNvSpPr>
          <p:nvPr/>
        </p:nvSpPr>
        <p:spPr>
          <a:xfrm>
            <a:off x="1163901" y="4577548"/>
            <a:ext cx="3023679" cy="11629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3100" dirty="0">
                <a:solidFill>
                  <a:srgbClr val="080808"/>
                </a:solidFill>
              </a:rPr>
              <a:t>¿Cómo podemos simular un robot?</a:t>
            </a:r>
          </a:p>
        </p:txBody>
      </p:sp>
      <p:pic>
        <p:nvPicPr>
          <p:cNvPr id="3074" name="Picture 2" descr="Empresario con dudas - Iconos gratis de personas">
            <a:extLst>
              <a:ext uri="{FF2B5EF4-FFF2-40B4-BE49-F238E27FC236}">
                <a16:creationId xmlns:a16="http://schemas.microsoft.com/office/drawing/2014/main" id="{FB61CAB9-05A8-45D3-A92B-A151E14D4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085" y="4010025"/>
            <a:ext cx="28479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17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2CED18D-1C64-4283-ACC6-F780E499F845}"/>
              </a:ext>
            </a:extLst>
          </p:cNvPr>
          <p:cNvSpPr txBox="1"/>
          <p:nvPr/>
        </p:nvSpPr>
        <p:spPr>
          <a:xfrm>
            <a:off x="619354" y="402672"/>
            <a:ext cx="4764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Python en Inteligencia Artificial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EB503AD-2E57-47FA-9835-7AAB236A4696}"/>
              </a:ext>
            </a:extLst>
          </p:cNvPr>
          <p:cNvSpPr txBox="1">
            <a:spLocks/>
          </p:cNvSpPr>
          <p:nvPr/>
        </p:nvSpPr>
        <p:spPr>
          <a:xfrm>
            <a:off x="3733080" y="2157290"/>
            <a:ext cx="4482488" cy="27824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080808"/>
                </a:solidFill>
              </a:rPr>
              <a:t>Sintaxis intuitiva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080808"/>
                </a:solidFill>
              </a:rPr>
              <a:t>Control de flujo básico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080808"/>
                </a:solidFill>
              </a:rPr>
              <a:t>Estructuras de datos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080808"/>
                </a:solidFill>
              </a:rPr>
              <a:t>Fácil de aprender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080808"/>
                </a:solidFill>
              </a:rPr>
              <a:t>Fácil de Escalar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080808"/>
                </a:solidFill>
              </a:rPr>
              <a:t>Versátil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080808"/>
                </a:solidFill>
              </a:rPr>
              <a:t>Etc.</a:t>
            </a:r>
          </a:p>
        </p:txBody>
      </p:sp>
      <p:pic>
        <p:nvPicPr>
          <p:cNvPr id="2050" name="Picture 2" descr="Logo Python PNG transparente - StickPNG">
            <a:extLst>
              <a:ext uri="{FF2B5EF4-FFF2-40B4-BE49-F238E27FC236}">
                <a16:creationId xmlns:a16="http://schemas.microsoft.com/office/drawing/2014/main" id="{07A53823-2D5C-4EE6-B1B8-A51618860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43" y="3590743"/>
            <a:ext cx="2801960" cy="279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05024C9-F072-4814-A204-1B6C5D41F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09" y="155280"/>
            <a:ext cx="3161119" cy="316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7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E4A10-2917-4B60-A7F3-A289985E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6" y="271220"/>
            <a:ext cx="2313591" cy="8957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Webots</a:t>
            </a:r>
            <a:endParaRPr lang="es-AR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AA43C93-9F63-4F69-8BED-E8FF0280F10C}"/>
              </a:ext>
            </a:extLst>
          </p:cNvPr>
          <p:cNvSpPr txBox="1">
            <a:spLocks/>
          </p:cNvSpPr>
          <p:nvPr/>
        </p:nvSpPr>
        <p:spPr>
          <a:xfrm>
            <a:off x="1522690" y="1830148"/>
            <a:ext cx="4099012" cy="176841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>
                <a:solidFill>
                  <a:srgbClr val="080808"/>
                </a:solidFill>
              </a:rPr>
              <a:t>Webots es un simulador de robot 3D gratuito y de código abierto utilizado en la industria, la educación y la investigación.
</a:t>
            </a:r>
            <a:endParaRPr lang="es-AR" sz="3600" dirty="0">
              <a:solidFill>
                <a:srgbClr val="080808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4C92E-44F8-4D03-AFBC-B4B3B4637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702" y="4023046"/>
            <a:ext cx="2686843" cy="244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807A73D-C30D-4028-80C8-0111CA8E677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674" y="598013"/>
            <a:ext cx="5219700" cy="2827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5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E4A10-2917-4B60-A7F3-A289985E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" y="31531"/>
            <a:ext cx="2026435" cy="8957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E-puck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09F294-3AC8-4B83-B7D8-133B8F208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600" y="1104391"/>
            <a:ext cx="2467182" cy="246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8A098C1E-AF46-46CF-BEAD-0B4B08761CD3}"/>
              </a:ext>
            </a:extLst>
          </p:cNvPr>
          <p:cNvSpPr txBox="1">
            <a:spLocks/>
          </p:cNvSpPr>
          <p:nvPr/>
        </p:nvSpPr>
        <p:spPr>
          <a:xfrm>
            <a:off x="1229049" y="1508979"/>
            <a:ext cx="3593311" cy="225190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dirty="0">
                <a:solidFill>
                  <a:srgbClr val="080808"/>
                </a:solidFill>
              </a:rPr>
              <a:t>Es un pequeño robot móvil con ruedas diferenciales (7 cm).</a:t>
            </a:r>
          </a:p>
          <a:p>
            <a:pPr algn="ctr"/>
            <a:r>
              <a:rPr lang="es-ES" sz="3600" dirty="0">
                <a:solidFill>
                  <a:srgbClr val="080808"/>
                </a:solidFill>
              </a:rPr>
              <a:t>es  de hardware abierto y su software integrado es de código abierto</a:t>
            </a:r>
          </a:p>
          <a:p>
            <a:pPr algn="ctr"/>
            <a:r>
              <a:rPr lang="es-ES" sz="3600" dirty="0">
                <a:solidFill>
                  <a:srgbClr val="080808"/>
                </a:solidFill>
              </a:rPr>
              <a:t>
</a:t>
            </a:r>
            <a:endParaRPr lang="es-AR" sz="3600" dirty="0">
              <a:solidFill>
                <a:srgbClr val="080808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578E383-E233-4EDE-AECF-927049ADECC6}"/>
              </a:ext>
            </a:extLst>
          </p:cNvPr>
          <p:cNvSpPr txBox="1">
            <a:spLocks/>
          </p:cNvSpPr>
          <p:nvPr/>
        </p:nvSpPr>
        <p:spPr>
          <a:xfrm>
            <a:off x="1313136" y="4142755"/>
            <a:ext cx="3593311" cy="175827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dirty="0">
                <a:solidFill>
                  <a:srgbClr val="080808"/>
                </a:solidFill>
              </a:rPr>
              <a:t>Es  de hardware abierto y su software integrado es de código abierto</a:t>
            </a:r>
          </a:p>
          <a:p>
            <a:pPr algn="ctr"/>
            <a:r>
              <a:rPr lang="es-ES" sz="3600" dirty="0">
                <a:solidFill>
                  <a:srgbClr val="080808"/>
                </a:solidFill>
              </a:rPr>
              <a:t>
</a:t>
            </a:r>
            <a:endParaRPr lang="es-AR" sz="3600" dirty="0">
              <a:solidFill>
                <a:srgbClr val="080808"/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2CAB5CB-24A4-432F-939B-3920481582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550" y="2910723"/>
            <a:ext cx="3333750" cy="32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245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E4A10-2917-4B60-A7F3-A289985E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34" y="922485"/>
            <a:ext cx="3271201" cy="742606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MQTT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1C89F49-5283-4B12-9181-A32C60ADC561}"/>
              </a:ext>
            </a:extLst>
          </p:cNvPr>
          <p:cNvSpPr txBox="1">
            <a:spLocks/>
          </p:cNvSpPr>
          <p:nvPr/>
        </p:nvSpPr>
        <p:spPr>
          <a:xfrm>
            <a:off x="2741950" y="4812469"/>
            <a:ext cx="6644791" cy="16677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3600" dirty="0">
                <a:solidFill>
                  <a:srgbClr val="080808"/>
                </a:solidFill>
              </a:rPr>
              <a:t>MQTT es un protocolo de red utilizado ampliamente en proyectos de </a:t>
            </a:r>
            <a:r>
              <a:rPr lang="es-AR" sz="3600" dirty="0" err="1">
                <a:solidFill>
                  <a:srgbClr val="080808"/>
                </a:solidFill>
              </a:rPr>
              <a:t>IoT</a:t>
            </a:r>
            <a:r>
              <a:rPr lang="es-AR" sz="3600" dirty="0">
                <a:solidFill>
                  <a:srgbClr val="080808"/>
                </a:solidFill>
              </a:rPr>
              <a:t>.</a:t>
            </a:r>
          </a:p>
          <a:p>
            <a:pPr algn="ctr"/>
            <a:r>
              <a:rPr lang="es-AR" sz="3600" dirty="0">
                <a:solidFill>
                  <a:srgbClr val="080808"/>
                </a:solidFill>
              </a:rPr>
              <a:t>Además nos provee la funcionalidad de poder manejar una comunicación basada en la suscripción y publicación de mensajes en diferentes </a:t>
            </a:r>
            <a:r>
              <a:rPr lang="es-AR" sz="3600" dirty="0" err="1">
                <a:solidFill>
                  <a:srgbClr val="080808"/>
                </a:solidFill>
              </a:rPr>
              <a:t>topic</a:t>
            </a:r>
            <a:r>
              <a:rPr lang="es-AR" sz="3600" dirty="0">
                <a:solidFill>
                  <a:srgbClr val="080808"/>
                </a:solidFill>
              </a:rPr>
              <a:t>.</a:t>
            </a:r>
          </a:p>
        </p:txBody>
      </p:sp>
      <p:pic>
        <p:nvPicPr>
          <p:cNvPr id="1026" name="Picture 2" descr="What is MQTT? A practical introduction.">
            <a:extLst>
              <a:ext uri="{FF2B5EF4-FFF2-40B4-BE49-F238E27FC236}">
                <a16:creationId xmlns:a16="http://schemas.microsoft.com/office/drawing/2014/main" id="{E5852920-9D47-4E88-883A-9690ECC86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" b="99706" l="0" r="100000">
                        <a14:foregroundMark x1="7357" y1="40294" x2="8258" y2="51765"/>
                        <a14:foregroundMark x1="93844" y1="79706" x2="93844" y2="68824"/>
                        <a14:foregroundMark x1="87688" y1="33824" x2="87387" y2="12941"/>
                        <a14:foregroundMark x1="50300" y1="58529" x2="50000" y2="40588"/>
                        <a14:foregroundMark x1="63664" y1="37353" x2="74775" y2="30294"/>
                        <a14:foregroundMark x1="64414" y1="29412" x2="72823" y2="25000"/>
                        <a14:foregroundMark x1="67568" y1="59118" x2="71471" y2="63235"/>
                        <a14:foregroundMark x1="65315" y1="64412" x2="69970" y2="68529"/>
                        <a14:foregroundMark x1="29279" y1="48824" x2="35435" y2="49118"/>
                        <a14:foregroundMark x1="9159" y1="56471" x2="16216" y2="52941"/>
                        <a14:foregroundMark x1="84234" y1="70294" x2="91742" y2="6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021" y="1522849"/>
            <a:ext cx="634365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60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E4A10-2917-4B60-A7F3-A289985E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1" y="155812"/>
            <a:ext cx="4672211" cy="1390586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Inteligencia Artificial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3B482C5-98B9-4779-AF82-B79D69E6F389}"/>
              </a:ext>
            </a:extLst>
          </p:cNvPr>
          <p:cNvSpPr txBox="1">
            <a:spLocks/>
          </p:cNvSpPr>
          <p:nvPr/>
        </p:nvSpPr>
        <p:spPr>
          <a:xfrm>
            <a:off x="4662315" y="4975047"/>
            <a:ext cx="5717342" cy="203696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dirty="0">
                <a:solidFill>
                  <a:srgbClr val="080808"/>
                </a:solidFill>
              </a:rPr>
              <a:t>En este proyecto implementamos una red neuronal para poder hacer que el robot aprenda en base a los datos que posee. </a:t>
            </a:r>
          </a:p>
          <a:p>
            <a:pPr algn="ctr"/>
            <a:r>
              <a:rPr lang="es-ES" sz="3600" dirty="0">
                <a:solidFill>
                  <a:srgbClr val="080808"/>
                </a:solidFill>
              </a:rPr>
              <a:t>Con dicha información el robot es capaz de reconocer si hay un obstáculo y de esta forma realiza un acción para evitarlo</a:t>
            </a:r>
          </a:p>
          <a:p>
            <a:pPr algn="ctr"/>
            <a:r>
              <a:rPr lang="es-ES" sz="3600" dirty="0">
                <a:solidFill>
                  <a:srgbClr val="080808"/>
                </a:solidFill>
              </a:rPr>
              <a:t>
</a:t>
            </a:r>
            <a:endParaRPr lang="es-AR" sz="3600" dirty="0">
              <a:solidFill>
                <a:srgbClr val="080808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28AB776-E5EA-445A-9121-8741988B7276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0714" y1="29524" x2="10179" y2="72381"/>
                        <a14:foregroundMark x1="10357" y1="72698" x2="50357" y2="96825"/>
                        <a14:foregroundMark x1="50357" y1="96825" x2="89464" y2="70476"/>
                        <a14:foregroundMark x1="89464" y1="70476" x2="89464" y2="25397"/>
                        <a14:foregroundMark x1="89464" y1="25397" x2="51607" y2="3810"/>
                        <a14:foregroundMark x1="51607" y1="3810" x2="10714" y2="29206"/>
                        <a14:foregroundMark x1="31071" y1="24762" x2="67500" y2="71429"/>
                        <a14:foregroundMark x1="32500" y1="79365" x2="34643" y2="35873"/>
                        <a14:foregroundMark x1="18393" y1="27302" x2="18571" y2="74286"/>
                        <a14:foregroundMark x1="80536" y1="74286" x2="83393" y2="26667"/>
                        <a14:backgroundMark x1="13214" y1="21270" x2="17321" y2="10159"/>
                        <a14:backgroundMark x1="20179" y1="12698" x2="46071" y2="317"/>
                        <a14:backgroundMark x1="6250" y1="24127" x2="7500" y2="88254"/>
                        <a14:backgroundMark x1="8214" y1="75873" x2="53929" y2="99683"/>
                        <a14:backgroundMark x1="51429" y1="99048" x2="95179" y2="67937"/>
                        <a14:backgroundMark x1="90714" y1="73651" x2="90714" y2="13333"/>
                        <a14:backgroundMark x1="92143" y1="23492" x2="49286" y2="9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66" y="1334873"/>
            <a:ext cx="6049598" cy="3449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7510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177</TotalTime>
  <Words>289</Words>
  <Application>Microsoft Office PowerPoint</Application>
  <PresentationFormat>Panorámica</PresentationFormat>
  <Paragraphs>40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</vt:lpstr>
      <vt:lpstr>Proyecto: Robot IoT inteligente</vt:lpstr>
      <vt:lpstr>Nuestra idea era la implementación de una inteligencia artificial en un robot simple que permita que este evite los obstáculos, como tambien poder controlarlo manualmente por IoT</vt:lpstr>
      <vt:lpstr>Lo primero que pensamos fue hacer un robot en Arduino con implementación Inteligencia Artificial. </vt:lpstr>
      <vt:lpstr>¿Es posible?</vt:lpstr>
      <vt:lpstr>Presentación de PowerPoint</vt:lpstr>
      <vt:lpstr>Webots</vt:lpstr>
      <vt:lpstr>E-puck</vt:lpstr>
      <vt:lpstr>MQTT</vt:lpstr>
      <vt:lpstr>Inteligencia Artificial</vt:lpstr>
      <vt:lpstr>Resultando en…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Proyecto: Robot IoT inteligente</dc:title>
  <dc:creator>Gino, Lucas Ezequiel</dc:creator>
  <cp:lastModifiedBy>Gino, Lucas Ezequiel</cp:lastModifiedBy>
  <cp:revision>19</cp:revision>
  <dcterms:created xsi:type="dcterms:W3CDTF">2020-11-16T14:23:44Z</dcterms:created>
  <dcterms:modified xsi:type="dcterms:W3CDTF">2020-11-30T18:21:21Z</dcterms:modified>
</cp:coreProperties>
</file>