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35A53-4490-4598-B208-3A17009A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973ADC-64D6-42F3-862F-A4A077E0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1900-6E83-480B-8A54-4A4AFE78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F0B1C-870C-4283-8230-FED26016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A0001-910B-4849-BDF0-7FDB7682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67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A1791-B123-44E0-A37E-16BEB74D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C6828E-8979-44B5-9827-D3A73F59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DEA59-81C3-447F-9955-13EBB3BB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13C15-29FA-4EC4-ACD1-BB49E65A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86FD6-B4D6-4CD5-9F8E-7042C121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454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D4FCD5-B023-416B-AF35-0D6227C60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089592-702D-4E51-9360-B6CD855C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5F48B-F988-4817-951E-5E5A7756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AC84C-4C64-480E-9D43-6862FB97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F8D53-6EBF-4CFC-8104-E665C22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827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7D83-83DB-4629-A8B9-D668815C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716DA-CD92-4B1A-BFE6-8ED83E5C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4B524-82DF-4742-B3E8-6807C112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B43C8-E988-46BB-898F-068554F8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C05DC-0D49-4799-A7FB-292803E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004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5DA2F-0C56-4B71-BDA0-7F5D273A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CF863D-C663-4D8A-9AC8-E5AEF1A9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34AED-315B-4817-BD71-6273704B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D8236-6AB1-4813-B115-F9FF606A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D32AB-7E87-4B72-A629-15095A29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214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CBB3A-B2E0-4E99-9F3B-D97AEC6C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E1993-D548-44ED-A3B8-AC753AF3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3516F-B5EC-46CE-9A35-0E66A61E0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EDE8C-7BA3-479F-AA53-CB12AF38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6A1676-6BAE-4838-9E4A-892E25C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9F67C8-72EB-4020-AF9C-4182EBF2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83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8D12-CAB1-46AB-8DC6-051AF9DF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9D6A8-3A41-4FE0-91BA-03678264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7D0C0-CDEF-4D2B-A7A5-BDACD970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A98E62-FBE8-4B2F-B035-93A9C6C1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4E1744-3DBD-4B9A-AF5C-F3672CFCF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2324A8-B4F0-4ABC-9547-835633EA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982377-EAAF-4774-8FE6-FF5D391C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90240E-153C-4AE8-B9CF-E9C2E284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297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E559E-2E4F-4734-B3D8-7AF1C264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95640C-08E4-4721-94EE-AE5FDE79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C59630-A6F2-4418-9250-5ACA50FD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2DFF65-71C0-40FC-8A35-96BE7FE6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6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40F7BC-CBD6-4790-8259-B6629F87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81DC8E-CF7F-4708-A81F-96474926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1AEB8-E6CC-4442-A697-7BE61DD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17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9D413-E4F7-48D6-B524-18F68C4E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72771-F327-43F2-B4FB-7135DE52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988861-8E01-48CD-9C90-A0DAE47E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16A22-D473-49F7-BD68-B31C7965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0B0C30-4D48-4888-8591-9A5AA3DA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E4D530-1CEF-48DA-8FA3-4303B8B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3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C4BFE-C816-4BBE-A10D-CAF69BC5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396F33-A895-4DF8-B36B-B0D789F4C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777FB5-3ED2-4902-BB1E-BC4C03EA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D24ACF-C841-4BB5-A93F-EEE08667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570AF-CB4D-405B-B15D-DCF1FB09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B6DEE6-B1E1-4147-8BA6-148C7091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16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573867-78B6-453A-94BE-45D6E49F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518A8-577D-47A4-8B0C-0FF77687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5CA41-2399-4B07-82A8-7502602C4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5BC8-99E4-4ACB-92E5-B6225FBD5EB6}" type="datetimeFigureOut">
              <a:rPr lang="es-AR" smtClean="0"/>
              <a:t>16/11/2020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AB67D-30C2-43B2-AEC8-B364D239B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D159B-7366-4B35-B63E-AAAE87BDF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E78F-0854-461D-867B-2B76C7855AFF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83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E3E19-5F4A-4AEB-B5E9-2378F43A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45" y="4071575"/>
            <a:ext cx="3573329" cy="2041729"/>
          </a:xfrm>
          <a:noFill/>
        </p:spPr>
        <p:txBody>
          <a:bodyPr>
            <a:normAutofit/>
          </a:bodyPr>
          <a:lstStyle/>
          <a:p>
            <a:pPr algn="l"/>
            <a:r>
              <a:rPr lang="es-AR" sz="2000" dirty="0">
                <a:solidFill>
                  <a:srgbClr val="080808"/>
                </a:solidFill>
              </a:rPr>
              <a:t>Integrantes: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80808"/>
                </a:solidFill>
              </a:rPr>
              <a:t>Balich, Franco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80808"/>
                </a:solidFill>
              </a:rPr>
              <a:t>Gino, Lucas</a:t>
            </a:r>
          </a:p>
          <a:p>
            <a:pPr algn="l"/>
            <a:r>
              <a:rPr lang="es-AR" sz="2000" dirty="0">
                <a:solidFill>
                  <a:srgbClr val="080808"/>
                </a:solidFill>
              </a:rPr>
              <a:t>Docente: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80808"/>
                </a:solidFill>
              </a:rPr>
              <a:t>Balich, Nestor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EC8199-F529-498F-9048-B483AD5D5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381" y="447627"/>
            <a:ext cx="7129983" cy="2150719"/>
          </a:xfrm>
          <a:noFill/>
        </p:spPr>
        <p:txBody>
          <a:bodyPr anchor="ctr">
            <a:normAutofit/>
          </a:bodyPr>
          <a:lstStyle/>
          <a:p>
            <a:r>
              <a:rPr lang="es-AR" sz="4400" b="1" dirty="0">
                <a:solidFill>
                  <a:srgbClr val="080808"/>
                </a:solidFill>
              </a:rPr>
              <a:t>Proyecto: Robot IoT inteligente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612049B-44F8-4800-8B06-93EBEF96A8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911" y="2935914"/>
            <a:ext cx="6127359" cy="3401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9885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" y="52226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Resultando en…</a:t>
            </a:r>
            <a:endParaRPr lang="es-A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C5BF2A8-B607-42CD-831A-49EAFEA38C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211" y="1523664"/>
            <a:ext cx="8853470" cy="4663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5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02323-B972-465E-9954-FA516D1C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157" y="2499097"/>
            <a:ext cx="8201686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Nuestra idea era la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implementación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 una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inteligencia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artificial en un robot simple que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permita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evite los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obstáculos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tambien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poder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controlarlo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manualmente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por IoT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6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5BACDA-128D-45FA-A310-9BCAF8C4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2"/>
            <a:ext cx="5782716" cy="1914502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Lo primero que pensamos fue hacer un robot en Arduino con implementación Inteligencia Artificial.</a:t>
            </a:r>
            <a:b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s-A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82887A-CE4F-4EA7-8584-37B1D650FF63}"/>
              </a:ext>
            </a:extLst>
          </p:cNvPr>
          <p:cNvSpPr txBox="1"/>
          <p:nvPr/>
        </p:nvSpPr>
        <p:spPr>
          <a:xfrm>
            <a:off x="1124125" y="419427"/>
            <a:ext cx="3858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latin typeface="+mj-lt"/>
              </a:rPr>
              <a:t>Evolución de la idea: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A84BCC-A3F5-4AE0-ABC6-D208768E5462}"/>
              </a:ext>
            </a:extLst>
          </p:cNvPr>
          <p:cNvSpPr txBox="1"/>
          <p:nvPr/>
        </p:nvSpPr>
        <p:spPr>
          <a:xfrm>
            <a:off x="3288484" y="4446165"/>
            <a:ext cx="57405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200" dirty="0">
                <a:latin typeface="+mj-lt"/>
              </a:rPr>
              <a:t>Luego nos planteamos como podríamos mostrar un robot funcional sin necesidad de armarlo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F84A9F-4D00-46E4-8ACD-524D6638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412" y="549621"/>
            <a:ext cx="2230789" cy="25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9CED3E-211A-406C-92C6-6E527F78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347" y="1606582"/>
            <a:ext cx="2761298" cy="124993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¿Es posible?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98B502-DBB0-4D3A-82E8-D6A03FED4F1D}"/>
              </a:ext>
            </a:extLst>
          </p:cNvPr>
          <p:cNvSpPr txBox="1"/>
          <p:nvPr/>
        </p:nvSpPr>
        <p:spPr>
          <a:xfrm>
            <a:off x="746620" y="151002"/>
            <a:ext cx="4484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latin typeface="+mj-lt"/>
              </a:rPr>
              <a:t>Surgieron varias preguntas y dudas: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C35E3E1-A0FE-4B42-A8F8-79512AFC9114}"/>
              </a:ext>
            </a:extLst>
          </p:cNvPr>
          <p:cNvSpPr txBox="1">
            <a:spLocks/>
          </p:cNvSpPr>
          <p:nvPr/>
        </p:nvSpPr>
        <p:spPr>
          <a:xfrm>
            <a:off x="1044636" y="1868710"/>
            <a:ext cx="2513824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¿Qué tan difícil es?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6A1D3ED-5FD2-44EF-84FD-5D9D9FEFF645}"/>
              </a:ext>
            </a:extLst>
          </p:cNvPr>
          <p:cNvSpPr txBox="1">
            <a:spLocks/>
          </p:cNvSpPr>
          <p:nvPr/>
        </p:nvSpPr>
        <p:spPr>
          <a:xfrm>
            <a:off x="4776160" y="2636754"/>
            <a:ext cx="2513824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¿Cómo podemos controlarlo?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394EC38-6D43-4596-96DC-9A3581B69E11}"/>
              </a:ext>
            </a:extLst>
          </p:cNvPr>
          <p:cNvSpPr txBox="1">
            <a:spLocks/>
          </p:cNvSpPr>
          <p:nvPr/>
        </p:nvSpPr>
        <p:spPr>
          <a:xfrm>
            <a:off x="8429057" y="4642575"/>
            <a:ext cx="2513824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¿Qué lenguaje de programación es mas viable?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C8899FC-C123-43A6-9D1A-9D9BBEB2BDEC}"/>
              </a:ext>
            </a:extLst>
          </p:cNvPr>
          <p:cNvSpPr txBox="1">
            <a:spLocks/>
          </p:cNvSpPr>
          <p:nvPr/>
        </p:nvSpPr>
        <p:spPr>
          <a:xfrm>
            <a:off x="1163901" y="4577548"/>
            <a:ext cx="3023679" cy="11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100" dirty="0">
                <a:solidFill>
                  <a:srgbClr val="080808"/>
                </a:solidFill>
              </a:rPr>
              <a:t>¿Cómo podemos simular un robot?</a:t>
            </a:r>
          </a:p>
        </p:txBody>
      </p:sp>
      <p:pic>
        <p:nvPicPr>
          <p:cNvPr id="3074" name="Picture 2" descr="Empresario con dudas - Iconos gratis de personas">
            <a:extLst>
              <a:ext uri="{FF2B5EF4-FFF2-40B4-BE49-F238E27FC236}">
                <a16:creationId xmlns:a16="http://schemas.microsoft.com/office/drawing/2014/main" id="{FB61CAB9-05A8-45D3-A92B-A151E14D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85" y="4010025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CED18D-1C64-4283-ACC6-F780E499F845}"/>
              </a:ext>
            </a:extLst>
          </p:cNvPr>
          <p:cNvSpPr txBox="1"/>
          <p:nvPr/>
        </p:nvSpPr>
        <p:spPr>
          <a:xfrm>
            <a:off x="619354" y="402672"/>
            <a:ext cx="4764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Python en Inteligencia Artificial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EB503AD-2E57-47FA-9835-7AAB236A4696}"/>
              </a:ext>
            </a:extLst>
          </p:cNvPr>
          <p:cNvSpPr txBox="1">
            <a:spLocks/>
          </p:cNvSpPr>
          <p:nvPr/>
        </p:nvSpPr>
        <p:spPr>
          <a:xfrm>
            <a:off x="3733080" y="2157290"/>
            <a:ext cx="4482488" cy="27824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Sintaxis intuitiva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Control de flujo básico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Estructuras de datos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Fácil de aprender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Fácil de Escalar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Versátil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080808"/>
                </a:solidFill>
              </a:rPr>
              <a:t>Etc.</a:t>
            </a:r>
          </a:p>
        </p:txBody>
      </p:sp>
      <p:pic>
        <p:nvPicPr>
          <p:cNvPr id="2050" name="Picture 2" descr="Logo Python PNG transparente - StickPNG">
            <a:extLst>
              <a:ext uri="{FF2B5EF4-FFF2-40B4-BE49-F238E27FC236}">
                <a16:creationId xmlns:a16="http://schemas.microsoft.com/office/drawing/2014/main" id="{07A53823-2D5C-4EE6-B1B8-A5161886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3" y="3590743"/>
            <a:ext cx="2801960" cy="27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5024C9-F072-4814-A204-1B6C5D41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9" y="155280"/>
            <a:ext cx="3161119" cy="316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7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6" y="271220"/>
            <a:ext cx="2313591" cy="8957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Webots</a:t>
            </a:r>
            <a:endParaRPr lang="es-A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A43C93-9F63-4F69-8BED-E8FF0280F10C}"/>
              </a:ext>
            </a:extLst>
          </p:cNvPr>
          <p:cNvSpPr txBox="1">
            <a:spLocks/>
          </p:cNvSpPr>
          <p:nvPr/>
        </p:nvSpPr>
        <p:spPr>
          <a:xfrm>
            <a:off x="1522690" y="1830148"/>
            <a:ext cx="4099012" cy="17684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>
                <a:solidFill>
                  <a:srgbClr val="080808"/>
                </a:solidFill>
              </a:rPr>
              <a:t>Webots es un simulador de robot 3D gratuito y de código abierto utilizado en la industria, la educación y la investigación.
</a:t>
            </a:r>
            <a:endParaRPr lang="es-AR" sz="3600" dirty="0">
              <a:solidFill>
                <a:srgbClr val="080808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4C92E-44F8-4D03-AFBC-B4B3B4637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02" y="4023046"/>
            <a:ext cx="2686843" cy="244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07A73D-C30D-4028-80C8-0111CA8E67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74" y="598013"/>
            <a:ext cx="5219700" cy="282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5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" y="31531"/>
            <a:ext cx="2026435" cy="8957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E-puck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9F294-3AC8-4B83-B7D8-133B8F20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00" y="1104391"/>
            <a:ext cx="2467182" cy="24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A098C1E-AF46-46CF-BEAD-0B4B08761CD3}"/>
              </a:ext>
            </a:extLst>
          </p:cNvPr>
          <p:cNvSpPr txBox="1">
            <a:spLocks/>
          </p:cNvSpPr>
          <p:nvPr/>
        </p:nvSpPr>
        <p:spPr>
          <a:xfrm>
            <a:off x="1229049" y="1508979"/>
            <a:ext cx="3593311" cy="22519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rgbClr val="080808"/>
                </a:solidFill>
              </a:rPr>
              <a:t>Es un pequeño robot móvil con ruedas diferenciales (7 cm).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es  de hardware abierto y su software integrado es de código abierto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
</a:t>
            </a:r>
            <a:endParaRPr lang="es-AR" sz="3600" dirty="0">
              <a:solidFill>
                <a:srgbClr val="080808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8E383-E233-4EDE-AECF-927049ADECC6}"/>
              </a:ext>
            </a:extLst>
          </p:cNvPr>
          <p:cNvSpPr txBox="1">
            <a:spLocks/>
          </p:cNvSpPr>
          <p:nvPr/>
        </p:nvSpPr>
        <p:spPr>
          <a:xfrm>
            <a:off x="1313136" y="4142755"/>
            <a:ext cx="3593311" cy="1758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rgbClr val="080808"/>
                </a:solidFill>
              </a:rPr>
              <a:t>Es  de hardware abierto y su software integrado es de código abierto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
</a:t>
            </a:r>
            <a:endParaRPr lang="es-AR" sz="3600" dirty="0">
              <a:solidFill>
                <a:srgbClr val="080808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2CAB5CB-24A4-432F-939B-3920481582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50" y="2910723"/>
            <a:ext cx="333375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45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34" y="922485"/>
            <a:ext cx="3271201" cy="74260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MQTT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1C89F49-5283-4B12-9181-A32C60ADC561}"/>
              </a:ext>
            </a:extLst>
          </p:cNvPr>
          <p:cNvSpPr txBox="1">
            <a:spLocks/>
          </p:cNvSpPr>
          <p:nvPr/>
        </p:nvSpPr>
        <p:spPr>
          <a:xfrm>
            <a:off x="2741950" y="4812469"/>
            <a:ext cx="6644791" cy="1667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600" dirty="0">
                <a:solidFill>
                  <a:srgbClr val="080808"/>
                </a:solidFill>
              </a:rPr>
              <a:t>MQTT es un protocolo de red utilizado ampliamente en proyectos de </a:t>
            </a:r>
            <a:r>
              <a:rPr lang="es-AR" sz="3600" dirty="0" err="1">
                <a:solidFill>
                  <a:srgbClr val="080808"/>
                </a:solidFill>
              </a:rPr>
              <a:t>IoT</a:t>
            </a:r>
            <a:r>
              <a:rPr lang="es-AR" sz="3600" dirty="0">
                <a:solidFill>
                  <a:srgbClr val="080808"/>
                </a:solidFill>
              </a:rPr>
              <a:t>.</a:t>
            </a:r>
          </a:p>
          <a:p>
            <a:pPr algn="ctr"/>
            <a:r>
              <a:rPr lang="es-AR" sz="3600" dirty="0">
                <a:solidFill>
                  <a:srgbClr val="080808"/>
                </a:solidFill>
              </a:rPr>
              <a:t>Además nos provee la funcionalidad de poder manejar una comunicación basada en la suscripción y publicación de mensajes en diferentes </a:t>
            </a:r>
            <a:r>
              <a:rPr lang="es-AR" sz="3600" dirty="0" err="1">
                <a:solidFill>
                  <a:srgbClr val="080808"/>
                </a:solidFill>
              </a:rPr>
              <a:t>topic</a:t>
            </a:r>
            <a:r>
              <a:rPr lang="es-AR" sz="3600" dirty="0">
                <a:solidFill>
                  <a:srgbClr val="080808"/>
                </a:solidFill>
              </a:rPr>
              <a:t>.</a:t>
            </a:r>
          </a:p>
        </p:txBody>
      </p:sp>
      <p:pic>
        <p:nvPicPr>
          <p:cNvPr id="1026" name="Picture 2" descr="What is MQTT? A practical introduction.">
            <a:extLst>
              <a:ext uri="{FF2B5EF4-FFF2-40B4-BE49-F238E27FC236}">
                <a16:creationId xmlns:a16="http://schemas.microsoft.com/office/drawing/2014/main" id="{E5852920-9D47-4E88-883A-9690ECC8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" b="99706" l="0" r="100000">
                        <a14:foregroundMark x1="7357" y1="40294" x2="8258" y2="51765"/>
                        <a14:foregroundMark x1="93844" y1="79706" x2="93844" y2="68824"/>
                        <a14:foregroundMark x1="87688" y1="33824" x2="87387" y2="12941"/>
                        <a14:foregroundMark x1="50300" y1="58529" x2="50000" y2="40588"/>
                        <a14:foregroundMark x1="63664" y1="37353" x2="74775" y2="30294"/>
                        <a14:foregroundMark x1="64414" y1="29412" x2="72823" y2="25000"/>
                        <a14:foregroundMark x1="67568" y1="59118" x2="71471" y2="63235"/>
                        <a14:foregroundMark x1="65315" y1="64412" x2="69970" y2="68529"/>
                        <a14:foregroundMark x1="29279" y1="48824" x2="35435" y2="49118"/>
                        <a14:foregroundMark x1="9159" y1="56471" x2="16216" y2="52941"/>
                        <a14:foregroundMark x1="84234" y1="70294" x2="91742" y2="6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21" y="1522849"/>
            <a:ext cx="63436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E4A10-2917-4B60-A7F3-A289985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" y="155812"/>
            <a:ext cx="4672211" cy="13905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Inteligencia Artificial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3B482C5-98B9-4779-AF82-B79D69E6F389}"/>
              </a:ext>
            </a:extLst>
          </p:cNvPr>
          <p:cNvSpPr txBox="1">
            <a:spLocks/>
          </p:cNvSpPr>
          <p:nvPr/>
        </p:nvSpPr>
        <p:spPr>
          <a:xfrm>
            <a:off x="4662315" y="4975047"/>
            <a:ext cx="5717342" cy="203696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rgbClr val="080808"/>
                </a:solidFill>
              </a:rPr>
              <a:t>En este proyecto implementamos una red neuronal para poder hacer que el robot aprenda en base a los datos que posee. 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Con dicha información el robot es capaz de reconocer si hay un obstáculo y de esta forma realiza un acción para evitarlo</a:t>
            </a:r>
          </a:p>
          <a:p>
            <a:pPr algn="ctr"/>
            <a:r>
              <a:rPr lang="es-ES" sz="3600" dirty="0">
                <a:solidFill>
                  <a:srgbClr val="080808"/>
                </a:solidFill>
              </a:rPr>
              <a:t>
</a:t>
            </a:r>
            <a:endParaRPr lang="es-AR" sz="3600" dirty="0">
              <a:solidFill>
                <a:srgbClr val="080808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28AB776-E5EA-445A-9121-8741988B727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714" y1="29524" x2="10179" y2="72381"/>
                        <a14:foregroundMark x1="10357" y1="72698" x2="50357" y2="96825"/>
                        <a14:foregroundMark x1="50357" y1="96825" x2="89464" y2="70476"/>
                        <a14:foregroundMark x1="89464" y1="70476" x2="89464" y2="25397"/>
                        <a14:foregroundMark x1="89464" y1="25397" x2="51607" y2="3810"/>
                        <a14:foregroundMark x1="51607" y1="3810" x2="10714" y2="29206"/>
                        <a14:foregroundMark x1="31071" y1="24762" x2="67500" y2="71429"/>
                        <a14:foregroundMark x1="32500" y1="79365" x2="34643" y2="35873"/>
                        <a14:foregroundMark x1="18393" y1="27302" x2="18571" y2="74286"/>
                        <a14:foregroundMark x1="80536" y1="74286" x2="83393" y2="26667"/>
                        <a14:backgroundMark x1="13214" y1="21270" x2="17321" y2="10159"/>
                        <a14:backgroundMark x1="20179" y1="12698" x2="46071" y2="317"/>
                        <a14:backgroundMark x1="6250" y1="24127" x2="7500" y2="88254"/>
                        <a14:backgroundMark x1="8214" y1="75873" x2="53929" y2="99683"/>
                        <a14:backgroundMark x1="51429" y1="99048" x2="95179" y2="67937"/>
                        <a14:backgroundMark x1="90714" y1="73651" x2="90714" y2="13333"/>
                        <a14:backgroundMark x1="92143" y1="23492" x2="49286" y2="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6" y="1334873"/>
            <a:ext cx="6049598" cy="344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751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289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Proyecto: Robot IoT inteligente</vt:lpstr>
      <vt:lpstr>Nuestra idea era la implementación de una inteligencia artificial en un robot simple que permita que este evite los obstáculos, como tambien poder controlarlo manualmente por IoT</vt:lpstr>
      <vt:lpstr>Lo primero que pensamos fue hacer un robot en Arduino con implementación Inteligencia Artificial. </vt:lpstr>
      <vt:lpstr>¿Es posible?</vt:lpstr>
      <vt:lpstr>Presentación de PowerPoint</vt:lpstr>
      <vt:lpstr>Webots</vt:lpstr>
      <vt:lpstr>E-puck</vt:lpstr>
      <vt:lpstr>MQTT</vt:lpstr>
      <vt:lpstr>Inteligencia Artificial</vt:lpstr>
      <vt:lpstr>Resultando 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Robot IoT inteligente</dc:title>
  <dc:creator>Gino, Lucas Ezequiel</dc:creator>
  <cp:lastModifiedBy>Franco Adrian Balich</cp:lastModifiedBy>
  <cp:revision>18</cp:revision>
  <dcterms:created xsi:type="dcterms:W3CDTF">2020-11-16T14:23:44Z</dcterms:created>
  <dcterms:modified xsi:type="dcterms:W3CDTF">2020-11-16T22:28:08Z</dcterms:modified>
</cp:coreProperties>
</file>