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4" d="100"/>
          <a:sy n="74" d="100"/>
        </p:scale>
        <p:origin x="-126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2E60-B316-4A61-9465-1E8D75445531}" type="datetimeFigureOut">
              <a:rPr lang="es-AR" smtClean="0"/>
              <a:t>20/05/2018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22C6-CCE5-4C5C-94A9-F7D1F67DA3E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2E60-B316-4A61-9465-1E8D75445531}" type="datetimeFigureOut">
              <a:rPr lang="es-AR" smtClean="0"/>
              <a:t>20/05/2018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22C6-CCE5-4C5C-94A9-F7D1F67DA3E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2E60-B316-4A61-9465-1E8D75445531}" type="datetimeFigureOut">
              <a:rPr lang="es-AR" smtClean="0"/>
              <a:t>20/05/2018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22C6-CCE5-4C5C-94A9-F7D1F67DA3E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2E60-B316-4A61-9465-1E8D75445531}" type="datetimeFigureOut">
              <a:rPr lang="es-AR" smtClean="0"/>
              <a:t>20/05/2018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22C6-CCE5-4C5C-94A9-F7D1F67DA3E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2E60-B316-4A61-9465-1E8D75445531}" type="datetimeFigureOut">
              <a:rPr lang="es-AR" smtClean="0"/>
              <a:t>20/05/2018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22C6-CCE5-4C5C-94A9-F7D1F67DA3E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2E60-B316-4A61-9465-1E8D75445531}" type="datetimeFigureOut">
              <a:rPr lang="es-AR" smtClean="0"/>
              <a:t>20/05/2018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22C6-CCE5-4C5C-94A9-F7D1F67DA3E2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2E60-B316-4A61-9465-1E8D75445531}" type="datetimeFigureOut">
              <a:rPr lang="es-AR" smtClean="0"/>
              <a:t>20/05/2018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22C6-CCE5-4C5C-94A9-F7D1F67DA3E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2E60-B316-4A61-9465-1E8D75445531}" type="datetimeFigureOut">
              <a:rPr lang="es-AR" smtClean="0"/>
              <a:t>20/05/2018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22C6-CCE5-4C5C-94A9-F7D1F67DA3E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2E60-B316-4A61-9465-1E8D75445531}" type="datetimeFigureOut">
              <a:rPr lang="es-AR" smtClean="0"/>
              <a:t>20/05/2018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22C6-CCE5-4C5C-94A9-F7D1F67DA3E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2E60-B316-4A61-9465-1E8D75445531}" type="datetimeFigureOut">
              <a:rPr lang="es-AR" smtClean="0"/>
              <a:t>20/05/2018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5B22C6-CCE5-4C5C-94A9-F7D1F67DA3E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2E60-B316-4A61-9465-1E8D75445531}" type="datetimeFigureOut">
              <a:rPr lang="es-AR" smtClean="0"/>
              <a:t>20/05/2018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B22C6-CCE5-4C5C-94A9-F7D1F67DA3E2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6972E60-B316-4A61-9465-1E8D75445531}" type="datetimeFigureOut">
              <a:rPr lang="es-AR" smtClean="0"/>
              <a:t>20/05/2018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425B22C6-CCE5-4C5C-94A9-F7D1F67DA3E2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 rot="19140000">
            <a:off x="3161368" y="4084301"/>
            <a:ext cx="6511131" cy="329259"/>
          </a:xfrm>
        </p:spPr>
        <p:txBody>
          <a:bodyPr/>
          <a:lstStyle/>
          <a:p>
            <a:pPr algn="r"/>
            <a:r>
              <a:rPr lang="es-AR" dirty="0" smtClean="0"/>
              <a:t>SISTEMAS II                                      </a:t>
            </a:r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AR" dirty="0" smtClean="0"/>
              <a:t>Arquitectura de uml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9329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908720"/>
            <a:ext cx="7520940" cy="417646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AR" sz="2000" dirty="0" smtClean="0">
                <a:latin typeface="Arial Black" pitchFamily="34" charset="0"/>
              </a:rPr>
              <a:t>La visualización, especificación, construcción y documentación del sistema con gran cantidad de software requiere sea visto de varias perspectivas.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AR" sz="2000" dirty="0" smtClean="0">
                <a:latin typeface="Arial Black" pitchFamily="34" charset="0"/>
              </a:rPr>
              <a:t>Diferentes usuarios(usuarios finales, analistas, desarrolladores, integradores de sistemas, encargados d test, encargados de documentación técnica y jefes de proyectos)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AR" sz="2000" dirty="0" smtClean="0">
                <a:latin typeface="Arial Black" pitchFamily="34" charset="0"/>
              </a:rPr>
              <a:t>Cada uno mira el proyecto, de formas diferentes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s-AR" sz="2000" dirty="0" smtClean="0">
              <a:latin typeface="Arial Black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2509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476672"/>
            <a:ext cx="7520940" cy="583264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s-AR" sz="1400" dirty="0" smtClean="0">
                <a:latin typeface="Arial Black" pitchFamily="34" charset="0"/>
              </a:rPr>
              <a:t>La arquitectura de un sistema es el artefacto mas importante que puede emplearse para manejar los diferentes puntos de vista y controlar el desarrollo.</a:t>
            </a:r>
          </a:p>
          <a:p>
            <a:pPr>
              <a:lnSpc>
                <a:spcPct val="170000"/>
              </a:lnSpc>
            </a:pPr>
            <a:r>
              <a:rPr lang="es-AR" sz="1400" u="sng" dirty="0" smtClean="0">
                <a:latin typeface="Arial Black" pitchFamily="34" charset="0"/>
              </a:rPr>
              <a:t>La arquitectura es el conjunto de decisiones significativas sobre:</a:t>
            </a: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es-AR" sz="1400" dirty="0" smtClean="0">
                <a:latin typeface="Arial Black" pitchFamily="34" charset="0"/>
              </a:rPr>
              <a:t>La organización de un sistema software</a:t>
            </a: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es-AR" sz="1400" dirty="0" smtClean="0">
                <a:latin typeface="Arial Black" pitchFamily="34" charset="0"/>
              </a:rPr>
              <a:t>La selección de elementos estructurales y sus interfaces </a:t>
            </a: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es-AR" sz="1400" dirty="0" smtClean="0">
                <a:latin typeface="Arial Black" pitchFamily="34" charset="0"/>
              </a:rPr>
              <a:t>Su comportamiento como se especifica en las colaboraciones entre esos elementos</a:t>
            </a: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es-AR" sz="1400" dirty="0" smtClean="0">
                <a:latin typeface="Arial Black" pitchFamily="34" charset="0"/>
              </a:rPr>
              <a:t>Su comportamiento como especifica en las colaboraciones entre esos elementos</a:t>
            </a: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es-AR" sz="1400" dirty="0" smtClean="0">
                <a:latin typeface="Arial Black" pitchFamily="34" charset="0"/>
              </a:rPr>
              <a:t>La composición de esos elementos estructurales y de comportamiento en subsistemas mas grandes</a:t>
            </a:r>
          </a:p>
          <a:p>
            <a:pPr>
              <a:lnSpc>
                <a:spcPct val="170000"/>
              </a:lnSpc>
              <a:buFont typeface="Arial" pitchFamily="34" charset="0"/>
              <a:buChar char="•"/>
            </a:pPr>
            <a:r>
              <a:rPr lang="es-AR" sz="1400" dirty="0" smtClean="0">
                <a:latin typeface="Arial Black" pitchFamily="34" charset="0"/>
              </a:rPr>
              <a:t>El estilo arquitectónico que guía esta organización los elementos estáticos y dinámicos y sus interfaces sus colaboraciones y su composición</a:t>
            </a:r>
          </a:p>
          <a:p>
            <a:endParaRPr lang="es-AR" sz="1400" dirty="0" smtClean="0">
              <a:latin typeface="Arial Black" pitchFamily="34" charset="0"/>
            </a:endParaRPr>
          </a:p>
          <a:p>
            <a:r>
              <a:rPr lang="es-AR" sz="1400" dirty="0" smtClean="0">
                <a:latin typeface="Arial Black" pitchFamily="34" charset="0"/>
              </a:rPr>
              <a:t>.</a:t>
            </a:r>
            <a:endParaRPr lang="es-AR" sz="1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1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0"/>
          <a:stretch/>
        </p:blipFill>
        <p:spPr>
          <a:xfrm>
            <a:off x="1115616" y="764704"/>
            <a:ext cx="7272808" cy="4608512"/>
          </a:xfrm>
        </p:spPr>
      </p:pic>
    </p:spTree>
    <p:extLst>
      <p:ext uri="{BB962C8B-B14F-4D97-AF65-F5344CB8AC3E}">
        <p14:creationId xmlns:p14="http://schemas.microsoft.com/office/powerpoint/2010/main" val="394409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u="sng" dirty="0" smtClean="0">
                <a:latin typeface="Arial Black" pitchFamily="34" charset="0"/>
              </a:rPr>
              <a:t>VISTA DE CASOS DE USO:</a:t>
            </a:r>
            <a:endParaRPr lang="es-AR" u="sng" dirty="0"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AR" sz="1800" dirty="0" smtClean="0">
                <a:latin typeface="Arial Black" pitchFamily="34" charset="0"/>
              </a:rPr>
              <a:t>La vista de casos de uso: comprende los casos de uso que describe el comportamiento del sistema tal y como es percibido por los usuarios finales, analistas y encargados de las pruebas. </a:t>
            </a:r>
          </a:p>
          <a:p>
            <a:pPr>
              <a:lnSpc>
                <a:spcPct val="150000"/>
              </a:lnSpc>
            </a:pPr>
            <a:r>
              <a:rPr lang="es-AR" sz="1800" dirty="0" smtClean="0">
                <a:latin typeface="Arial Black" pitchFamily="34" charset="0"/>
              </a:rPr>
              <a:t>Los aspectos estáticos de ésta vista se capturan en los diagramas de casos d uso, los aspectos dinámicos en los diagramas de interacción diagramas de estados y diagramas de actividades.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3889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u="sng" dirty="0" smtClean="0">
                <a:latin typeface="Arial Black" pitchFamily="34" charset="0"/>
              </a:rPr>
              <a:t>LA VISTA DE DISEÑO:</a:t>
            </a:r>
            <a:endParaRPr lang="es-AR" u="sng" dirty="0"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1800" dirty="0" smtClean="0">
                <a:latin typeface="Arial Black" pitchFamily="34" charset="0"/>
              </a:rPr>
              <a:t>    Comprende las clase, interfaces y colaboraciones que forman el vocabulario del problema y su solución. Esta vista soporta los servicios que el sistema debería proporcionar a sus usuarios finales. Los aspectos estáticos de esta vista se capturan en los diagramas de clases y objetos. Los dinámicos en los diagramas de interacción, diagramas de estados y diagramas de actividades.</a:t>
            </a:r>
            <a:endParaRPr lang="es-AR" sz="1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6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u="sng" dirty="0" smtClean="0"/>
              <a:t>La vista de procesos:</a:t>
            </a:r>
            <a:endParaRPr lang="es-AR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sz="1800" dirty="0" smtClean="0">
                <a:latin typeface="Arial Black" pitchFamily="34" charset="0"/>
              </a:rPr>
              <a:t>    Comprende los procesos, mecanismos de sincronización y concurrencias del sistema. Esta vista cubre el funcionamiento, capacidad de crecimiento y rendimiento del sistema. Los aspectos estáticos y dinámicos d el sistema se capturan con el mismo tipo de diagrama que la vista de diseño. </a:t>
            </a:r>
            <a:endParaRPr lang="es-AR" sz="1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1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u="sng" dirty="0" smtClean="0">
                <a:latin typeface="Arial Black" pitchFamily="34" charset="0"/>
              </a:rPr>
              <a:t>LA VISTA DE IMPLEMENTACION:</a:t>
            </a:r>
            <a:endParaRPr lang="es-AR" u="sng" dirty="0"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47766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AR" dirty="0" smtClean="0"/>
              <a:t>      </a:t>
            </a:r>
            <a:r>
              <a:rPr lang="es-AR" sz="1800" dirty="0" smtClean="0">
                <a:latin typeface="Arial Black" pitchFamily="34" charset="0"/>
              </a:rPr>
              <a:t>Comprende los componentes y archivos que se utilizan para ensamblar y hacer disponible el sistema físico. Esta vista gestiona la configuración  de las distintas versiones de un sistema a partir de componentes y archivos un tanto independientes y que puedan ensamblarse de varias formas para producir un sistema en ejecución. </a:t>
            </a:r>
          </a:p>
          <a:p>
            <a:pPr>
              <a:lnSpc>
                <a:spcPct val="150000"/>
              </a:lnSpc>
            </a:pPr>
            <a:r>
              <a:rPr lang="es-AR" sz="1800" dirty="0" smtClean="0">
                <a:latin typeface="Arial Black" pitchFamily="34" charset="0"/>
              </a:rPr>
              <a:t>       Los aspectos estáticos de esta vista se capturan en los diagramas de componentes, los dinámicos de esta. vista en los diagramas de interacción , diagramas de estados y diagramas de actividades</a:t>
            </a:r>
            <a:r>
              <a:rPr lang="es-AR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3056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u="sng" dirty="0" smtClean="0">
                <a:latin typeface="Arial Black" pitchFamily="34" charset="0"/>
              </a:rPr>
              <a:t>LA VISTA DE DESPLIEGUE:</a:t>
            </a:r>
            <a:endParaRPr lang="es-AR" u="sng" dirty="0">
              <a:latin typeface="Arial Black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AR" dirty="0" smtClean="0"/>
              <a:t>      </a:t>
            </a:r>
            <a:r>
              <a:rPr lang="es-AR" sz="1800" dirty="0" smtClean="0">
                <a:latin typeface="Arial Black" pitchFamily="34" charset="0"/>
              </a:rPr>
              <a:t>Contiene los nodos que forman la topología hardware sobre la que se ejecuta el sistema. Esta vista se preocupa de la distribución entrega e instalación de la partes que constituyen el sistema físico.</a:t>
            </a:r>
          </a:p>
          <a:p>
            <a:pPr>
              <a:lnSpc>
                <a:spcPct val="150000"/>
              </a:lnSpc>
            </a:pPr>
            <a:r>
              <a:rPr lang="es-AR" sz="1800" dirty="0" smtClean="0">
                <a:latin typeface="Arial Black" pitchFamily="34" charset="0"/>
              </a:rPr>
              <a:t>      Los aspectos estáticos se capturan con los diagramas de despliegue. Y los Dinámicos con los diagramas de interacción, estados y de actividades.</a:t>
            </a:r>
            <a:endParaRPr lang="es-AR" sz="18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1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59</TotalTime>
  <Words>522</Words>
  <Application>Microsoft Office PowerPoint</Application>
  <PresentationFormat>Presentación en pantalla (4:3)</PresentationFormat>
  <Paragraphs>28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Ángulos</vt:lpstr>
      <vt:lpstr>Arquitectura de uml</vt:lpstr>
      <vt:lpstr>Presentación de PowerPoint</vt:lpstr>
      <vt:lpstr>Presentación de PowerPoint</vt:lpstr>
      <vt:lpstr>Presentación de PowerPoint</vt:lpstr>
      <vt:lpstr>VISTA DE CASOS DE USO:</vt:lpstr>
      <vt:lpstr>LA VISTA DE DISEÑO:</vt:lpstr>
      <vt:lpstr>La vista de procesos:</vt:lpstr>
      <vt:lpstr>LA VISTA DE IMPLEMENTACION:</vt:lpstr>
      <vt:lpstr>LA VISTA DE DESPLIEGUE: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UML</dc:title>
  <dc:creator>SAM3-PC</dc:creator>
  <cp:lastModifiedBy>mary</cp:lastModifiedBy>
  <cp:revision>12</cp:revision>
  <dcterms:created xsi:type="dcterms:W3CDTF">2018-04-18T12:11:38Z</dcterms:created>
  <dcterms:modified xsi:type="dcterms:W3CDTF">2018-05-20T19:06:16Z</dcterms:modified>
</cp:coreProperties>
</file>