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6" r:id="rId7"/>
    <p:sldId id="257" r:id="rId8"/>
    <p:sldId id="258" r:id="rId9"/>
    <p:sldId id="259" r:id="rId10"/>
    <p:sldId id="267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98DAB-6B85-7AFC-F1EF-B56431955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8C578-858E-CDB6-E7C1-28E7481C3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E1279-A411-289D-8F59-16695672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9EEA0-D4C1-3C2C-D00D-602E10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14DBA-A652-3E0E-C64E-F33AAFFB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26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DCF0-A8D1-7017-F6F2-446BDCF0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105D60-5413-0F81-1291-9AF6AB5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676AF-607B-8B78-DFB7-F2A538D0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93E08-0ACF-8F32-51B4-36763E14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2F977-2A22-11FB-6C81-0A669CCC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70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EB5371-11C1-926D-F6FF-F85E6E37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CD2AD0-8FF2-6DC8-F127-C1EDED8D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0708F-7438-032B-A3E9-0E92AEC1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4E5D2-D318-3BE3-7BB8-6F5061B0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BBBE6-F095-4CA1-A277-849FF6B7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4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9FFD-C534-0C74-1DA2-D023DBCB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4D7A8-8826-CF2B-9D81-DB63D8ED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B38ED-FA7D-5697-D971-634550A9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02108-6601-B218-BC6E-459C14E9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BDBB0-6642-DB0B-DDB4-F39AB18E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53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9EC58-9FD5-3CF0-102E-C8E3B7C2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1CBC2-9A2E-DDB0-F217-3F213646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986D3A-9B6A-1F64-D0CB-B5CB6F47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8DD00-C860-B94F-20C1-1A0E56B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152F-7758-FC81-9BEA-BD1714D7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913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0EBE8-EFCF-20D6-9004-850BE951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07A1D-89C7-BBDF-71A0-1F3437D2C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C5F511-6B99-F692-4820-A97099D2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542D6-BABA-41BC-9FB2-84F41917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1F84E-1257-BEC6-FC61-4FFE0E8E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E75DD-7EC1-2F64-9E8C-758738F7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62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90F54-A6C2-56AE-D025-97BE04F5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DF1365-3785-B07E-9A35-CEA95E3E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72068A-D31E-6A7D-92D0-A9C8ABD1E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0D04CF-2872-A01A-3A56-3506C517B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950072-79BD-1862-8F92-6BD89E98E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C5B2B0-FF5D-4A0C-0CCF-6DDC24E4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8B9162-26B8-5030-8701-94F97F47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57A59-4C55-2590-102C-9BFC7FEA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8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8C75-CA9F-1A1B-B793-E20E13B5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414319-7E18-96DE-59EF-A6B50FA8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09E9F-29E8-D210-9B15-1E520791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F496C3-11D9-27EA-80B9-DB92EAF9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1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86B91D-4B43-37EF-FA4D-65C93167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93DE46-7629-7B84-8FAB-9BA363DA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C0A2AA-ECDC-5446-9F5E-B7412A30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2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CF0B0-4D11-3A65-7771-9801B1DE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6A2D4-1335-31B6-1662-91D6E1E8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3948D-CB67-BB0B-8A9D-2F44D581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F6FEB-7FCB-41D1-BA83-C1A71BBC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8B78E7-84C4-4A5D-8313-66AB7408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33C6BA-D016-CF95-6899-D5891A5B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94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BD76-FE0E-7D20-C866-1A55FBCE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B70A2-4121-EC28-0580-C70F9730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C7F24D-A107-02F1-91EF-150B580C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444F8F-5229-E073-4D58-CCB8C0E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E72E3-B5EC-C6F8-47E4-BFB8B8D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3B1B4-06DA-B495-C190-51B06CC4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205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CC2F80-B32D-6BAE-E584-774951DE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16739-0023-8C66-E6FD-7CED7704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2683E-D8BC-C3DD-5392-2D12DF56A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C1FA-3813-4ED9-8226-61C18C719EE0}" type="datetimeFigureOut">
              <a:rPr lang="es-AR" smtClean="0"/>
              <a:t>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FA9FB-44E1-8E73-5230-34F57BDB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2C79C-7823-EC5F-757D-48C83C334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9C25-DBE8-4E70-A69F-42B4A96D6E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01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BAB52B0-5390-945A-FFE9-1B48CA6D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78" y="0"/>
            <a:ext cx="7291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13C2CC-4D49-944B-48E1-551C2B5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31" y="0"/>
            <a:ext cx="3860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9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16325F-6343-2087-7EC6-325CD750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13" y="0"/>
            <a:ext cx="7424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9BBAD5-7E90-B5A2-01E9-8D551582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57" y="0"/>
            <a:ext cx="706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BBF1CB-29A6-804F-B042-08D618C1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79" y="0"/>
            <a:ext cx="7943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9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1CF54F-1FD0-11AF-FC0F-FFC54FFC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3" y="0"/>
            <a:ext cx="8482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F3C90A-7E71-649A-0CE8-D4ECDAEB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19" y="0"/>
            <a:ext cx="3844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8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390027-65AF-C910-C1D9-507D343F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950" y="0"/>
            <a:ext cx="385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4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F65283-172B-4FCB-4CDF-A67549309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78" y="0"/>
            <a:ext cx="3873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158D23-DA51-9610-0B5E-6D5E9F0D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52" y="0"/>
            <a:ext cx="3747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6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</dc:creator>
  <cp:lastModifiedBy>Franco</cp:lastModifiedBy>
  <cp:revision>1</cp:revision>
  <dcterms:created xsi:type="dcterms:W3CDTF">2023-05-08T22:19:24Z</dcterms:created>
  <dcterms:modified xsi:type="dcterms:W3CDTF">2023-05-08T22:48:43Z</dcterms:modified>
</cp:coreProperties>
</file>