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48" r:id="rId2"/>
  </p:sldMasterIdLst>
  <p:notesMasterIdLst>
    <p:notesMasterId r:id="rId8"/>
  </p:notesMasterIdLst>
  <p:sldIdLst>
    <p:sldId id="264" r:id="rId3"/>
    <p:sldId id="311" r:id="rId4"/>
    <p:sldId id="312" r:id="rId5"/>
    <p:sldId id="288" r:id="rId6"/>
    <p:sldId id="31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obene Gaspare" initials="RG" lastIdx="3" clrIdx="0">
    <p:extLst>
      <p:ext uri="{19B8F6BF-5375-455C-9EA6-DF929625EA0E}">
        <p15:presenceInfo xmlns:p15="http://schemas.microsoft.com/office/powerpoint/2012/main" userId="S-1-5-21-810877287-82779185-4547331-242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 autoAdjust="0"/>
    <p:restoredTop sz="78434" autoAdjust="0"/>
  </p:normalViewPr>
  <p:slideViewPr>
    <p:cSldViewPr snapToGrid="0" snapToObjects="1">
      <p:cViewPr varScale="1">
        <p:scale>
          <a:sx n="108" d="100"/>
          <a:sy n="108" d="100"/>
        </p:scale>
        <p:origin x="16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31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7247-C3DA-4B1B-BCAA-E9308B4A9CD3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A56FE-B2E8-4285-8F31-2AEEB8EA3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smtClean="0"/>
              <a:t>Grazie a tutti per la vostra presenza</a:t>
            </a:r>
          </a:p>
          <a:p>
            <a:pPr marL="171450" indent="-171450">
              <a:buFontTx/>
              <a:buChar char="-"/>
            </a:pPr>
            <a:r>
              <a:rPr lang="it-IT" dirty="0" smtClean="0"/>
              <a:t>Una</a:t>
            </a:r>
            <a:r>
              <a:rPr lang="it-IT" baseline="0" dirty="0" smtClean="0"/>
              <a:t> delle cose che mi sono sempre piaciute da quando lavoro in </a:t>
            </a:r>
            <a:r>
              <a:rPr lang="it-IT" baseline="0" dirty="0" err="1" smtClean="0"/>
              <a:t>yoox</a:t>
            </a:r>
            <a:endParaRPr lang="it-IT" baseline="0" dirty="0" smtClean="0"/>
          </a:p>
          <a:p>
            <a:pPr marL="171450" indent="-171450">
              <a:buFontTx/>
              <a:buChar char="-"/>
            </a:pPr>
            <a:r>
              <a:rPr lang="it-IT" baseline="0" dirty="0" smtClean="0"/>
              <a:t>Inizialmente li ho solo frequentati e poi ho iniziato a dare il mio contributo</a:t>
            </a:r>
            <a:endParaRPr lang="it-IT" dirty="0" smtClean="0"/>
          </a:p>
          <a:p>
            <a:pPr marL="171450" indent="-171450">
              <a:buFontTx/>
              <a:buChar char="-"/>
            </a:pPr>
            <a:r>
              <a:rPr lang="it-IT" dirty="0" smtClean="0"/>
              <a:t>I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LnL</a:t>
            </a:r>
            <a:r>
              <a:rPr lang="it-IT" baseline="0" dirty="0" smtClean="0"/>
              <a:t> servono per condividere esperienza che possono essere utili a tutti</a:t>
            </a:r>
          </a:p>
          <a:p>
            <a:pPr marL="171450" indent="-171450">
              <a:buFontTx/>
              <a:buChar char="-"/>
            </a:pPr>
            <a:r>
              <a:rPr lang="it-IT" baseline="0" dirty="0" smtClean="0"/>
              <a:t>Vi sprono a farne anche voi su argomenti che vi avete studiato e che ritenete interessanti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7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- OOP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developer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533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24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smtClean="0"/>
              <a:t>SOLID</a:t>
            </a:r>
            <a:r>
              <a:rPr lang="it-IT" baseline="0" dirty="0" smtClean="0"/>
              <a:t> per evitare di scrivere codice come questo</a:t>
            </a:r>
            <a:endParaRPr lang="it-IT" baseline="0" dirty="0"/>
          </a:p>
          <a:p>
            <a:pPr marL="171450" indent="-171450">
              <a:buFontTx/>
              <a:buChar char="-"/>
            </a:pPr>
            <a:r>
              <a:rPr lang="it-IT" baseline="0" dirty="0" smtClean="0"/>
              <a:t>Nulla di personale, ma credo si possa e si debba fare di meglio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48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7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23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208" y="6325592"/>
            <a:ext cx="8233830" cy="89111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 userDrawn="1"/>
        </p:nvSpPr>
        <p:spPr>
          <a:xfrm>
            <a:off x="328480" y="5069666"/>
            <a:ext cx="8815520" cy="145814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50" i="1" spc="300" dirty="0" smtClean="0">
                <a:solidFill>
                  <a:srgbClr val="000000"/>
                </a:solidFill>
                <a:latin typeface="Chronicle Display Light"/>
                <a:cs typeface="Chronicle Display Light"/>
              </a:rPr>
              <a:t>Thank you</a:t>
            </a:r>
            <a:endParaRPr lang="en-US" sz="4250" i="1" spc="300" dirty="0">
              <a:solidFill>
                <a:srgbClr val="000000"/>
              </a:solidFill>
              <a:latin typeface="Chronicle Display Light"/>
              <a:cs typeface="Chronicle Display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208" y="6310057"/>
            <a:ext cx="8233830" cy="1247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61532" y="5798740"/>
            <a:ext cx="7442039" cy="38369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0" spc="120" dirty="0" smtClean="0">
                <a:latin typeface="Avenir Book"/>
                <a:cs typeface="Avenir Book"/>
              </a:rPr>
              <a:t>THIS DOCUMENT IS PROPRIETARY AND CONFIDENTIAL. NO PART OF THIS DOCUMENT MAY BE DISCLOSED IN </a:t>
            </a:r>
            <a:br>
              <a:rPr lang="en-GB" sz="800" kern="0" spc="120" dirty="0" smtClean="0">
                <a:latin typeface="Avenir Book"/>
                <a:cs typeface="Avenir Book"/>
              </a:rPr>
            </a:br>
            <a:r>
              <a:rPr lang="en-GB" sz="800" kern="0" spc="120" dirty="0" smtClean="0">
                <a:latin typeface="Avenir Book"/>
                <a:cs typeface="Avenir Book"/>
              </a:rPr>
              <a:t>ANY MANNER TO A THIRD PARTY WITHOUT THE PRIOR WRITTEN CONSENT OF YOOX NET-A-PORTER GROUP</a:t>
            </a:r>
            <a:endParaRPr lang="en-GB" sz="800" kern="0" spc="12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651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7690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212698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only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999668" y="1628775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999668" y="3612151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and text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6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chart and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dot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06072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pic>
        <p:nvPicPr>
          <p:cNvPr id="9" name="Picture 8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1744813"/>
            <a:ext cx="2603500" cy="126320"/>
          </a:xfrm>
          <a:prstGeom prst="rect">
            <a:avLst/>
          </a:prstGeom>
        </p:spPr>
      </p:pic>
      <p:pic>
        <p:nvPicPr>
          <p:cNvPr id="10" name="Picture 9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1744813"/>
            <a:ext cx="2603500" cy="126320"/>
          </a:xfrm>
          <a:prstGeom prst="rect">
            <a:avLst/>
          </a:prstGeom>
        </p:spPr>
      </p:pic>
      <p:pic>
        <p:nvPicPr>
          <p:cNvPr id="11" name="Picture 10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1744813"/>
            <a:ext cx="2603500" cy="126320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3776813"/>
            <a:ext cx="2603500" cy="126320"/>
          </a:xfrm>
          <a:prstGeom prst="rect">
            <a:avLst/>
          </a:prstGeom>
        </p:spPr>
      </p:pic>
      <p:pic>
        <p:nvPicPr>
          <p:cNvPr id="13" name="Picture 12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3776813"/>
            <a:ext cx="2603500" cy="126320"/>
          </a:xfrm>
          <a:prstGeom prst="rect">
            <a:avLst/>
          </a:prstGeom>
        </p:spPr>
      </p:pic>
      <p:pic>
        <p:nvPicPr>
          <p:cNvPr id="14" name="Picture 13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3776813"/>
            <a:ext cx="2603500" cy="126320"/>
          </a:xfrm>
          <a:prstGeom prst="rect">
            <a:avLst/>
          </a:prstGeom>
        </p:spPr>
      </p:pic>
      <p:pic>
        <p:nvPicPr>
          <p:cNvPr id="15" name="Picture 14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5779861"/>
            <a:ext cx="2603500" cy="126320"/>
          </a:xfrm>
          <a:prstGeom prst="rect">
            <a:avLst/>
          </a:prstGeom>
        </p:spPr>
      </p:pic>
      <p:pic>
        <p:nvPicPr>
          <p:cNvPr id="16" name="Picture 15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5779861"/>
            <a:ext cx="2603500" cy="126320"/>
          </a:xfrm>
          <a:prstGeom prst="rect">
            <a:avLst/>
          </a:prstGeom>
        </p:spPr>
      </p:pic>
      <p:pic>
        <p:nvPicPr>
          <p:cNvPr id="17" name="Picture 16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5779861"/>
            <a:ext cx="2603500" cy="126320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9626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061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6072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29626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1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393" y="439326"/>
            <a:ext cx="6107804" cy="17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2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b="83028"/>
          <a:stretch/>
        </p:blipFill>
        <p:spPr>
          <a:xfrm>
            <a:off x="0" y="943428"/>
            <a:ext cx="9144000" cy="130947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8" b="85097"/>
          <a:stretch/>
        </p:blipFill>
        <p:spPr>
          <a:xfrm>
            <a:off x="0" y="0"/>
            <a:ext cx="2267857" cy="943428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 userDrawn="1"/>
        </p:nvSpPr>
        <p:spPr>
          <a:xfrm>
            <a:off x="6706418" y="381262"/>
            <a:ext cx="2098371" cy="1742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" kern="0" spc="100" dirty="0" smtClean="0">
                <a:latin typeface="Avenir Black"/>
                <a:cs typeface="Avenir Black"/>
              </a:rPr>
              <a:t>PAGE NUMBER</a:t>
            </a:r>
            <a:endParaRPr lang="en-US" sz="600" kern="0" spc="100" dirty="0">
              <a:latin typeface="Avenir Black"/>
              <a:cs typeface="Avenir Black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706418" y="479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/>
                </a:solidFill>
                <a:latin typeface="Chronicle Display Light"/>
              </a:defRPr>
            </a:lvl1pPr>
          </a:lstStyle>
          <a:p>
            <a:fld id="{872B398A-EF09-E242-842D-FF241F6D1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5" r:id="rId3"/>
    <p:sldLayoutId id="2147483676" r:id="rId4"/>
    <p:sldLayoutId id="2147483678" r:id="rId5"/>
    <p:sldLayoutId id="2147483679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4937760"/>
            <a:ext cx="738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Chronicle Display Light" pitchFamily="50" charset="0"/>
              </a:rPr>
              <a:t>LnL</a:t>
            </a:r>
            <a:endParaRPr lang="en-US" sz="2400" i="1" dirty="0">
              <a:latin typeface="Chronicle Displa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4937760"/>
            <a:ext cx="7383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hronicle Display Light" pitchFamily="50" charset="0"/>
              </a:rPr>
              <a:t>Refactor</a:t>
            </a:r>
          </a:p>
          <a:p>
            <a:r>
              <a:rPr lang="en-US" sz="3600" i="1" dirty="0" err="1" smtClean="0">
                <a:latin typeface="Chronicle Display Light" pitchFamily="50" charset="0"/>
              </a:rPr>
              <a:t>Uhmmm</a:t>
            </a:r>
            <a:r>
              <a:rPr lang="en-US" sz="3600" i="1" dirty="0" smtClean="0">
                <a:latin typeface="Chronicle Display Light" pitchFamily="50" charset="0"/>
              </a:rPr>
              <a:t>…..</a:t>
            </a:r>
            <a:endParaRPr lang="en-US" sz="2400" i="1" dirty="0">
              <a:latin typeface="Chronicle Displa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Legacy code</a:t>
            </a:r>
            <a:endParaRPr lang="en-US" sz="24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01213"/>
            <a:ext cx="82107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u="sng" dirty="0" smtClean="0">
              <a:latin typeface="Chronicle Display" pitchFamily="50" charset="0"/>
            </a:endParaRPr>
          </a:p>
          <a:p>
            <a:endParaRPr lang="en-GB" sz="1600" u="sng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It is very difficult to give a good definition for legacy code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742950" lvl="1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Old code</a:t>
            </a:r>
          </a:p>
          <a:p>
            <a:pPr marL="742950" lvl="1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Ugly code</a:t>
            </a:r>
          </a:p>
          <a:p>
            <a:pPr marL="742950" lvl="1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Spaghetti code</a:t>
            </a:r>
          </a:p>
          <a:p>
            <a:pPr marL="742950" lvl="1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Complicated code</a:t>
            </a:r>
          </a:p>
          <a:p>
            <a:pPr marL="742950" lvl="1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And so on</a:t>
            </a:r>
          </a:p>
          <a:p>
            <a:pPr marL="742950" lvl="1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2000" b="1" dirty="0" smtClean="0">
                <a:latin typeface="Chronicle Display" pitchFamily="50" charset="0"/>
              </a:rPr>
              <a:t>“Legacy code is simply code without tests”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2000" b="1" dirty="0" smtClean="0">
                <a:latin typeface="Chronicle Display" pitchFamily="50" charset="0"/>
              </a:rPr>
              <a:t>“Legacy code is valuable code we feel afraid to change”</a:t>
            </a:r>
            <a:endParaRPr lang="en-GB" sz="2000" b="1" dirty="0" smtClean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84" y="1079047"/>
            <a:ext cx="4569103" cy="54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Legacy code - refactor</a:t>
            </a:r>
            <a:endParaRPr lang="en-US" sz="24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01213"/>
            <a:ext cx="821074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u="sng" dirty="0" smtClean="0">
              <a:latin typeface="Chronicle Display" pitchFamily="50" charset="0"/>
            </a:endParaRPr>
          </a:p>
          <a:p>
            <a:endParaRPr lang="en-GB" sz="1600" u="sng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When the code id very hard to understand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When is difficult to write down the right assertion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2000" b="1" dirty="0" smtClean="0">
                <a:latin typeface="Chronicle Display" pitchFamily="50" charset="0"/>
              </a:rPr>
              <a:t>Golden Master / Sampling</a:t>
            </a:r>
          </a:p>
          <a:p>
            <a:pPr marL="285750" indent="-285750">
              <a:buFontTx/>
              <a:buChar char="-"/>
            </a:pPr>
            <a:endParaRPr lang="en-GB" sz="1600" b="1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We can test everything a lot of time giving the code different input and grab all the output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After refactor from the same input instances we </a:t>
            </a:r>
            <a:r>
              <a:rPr lang="en-GB" sz="1600" b="1" dirty="0" smtClean="0">
                <a:latin typeface="Chronicle Display" pitchFamily="50" charset="0"/>
              </a:rPr>
              <a:t>MUST</a:t>
            </a:r>
            <a:r>
              <a:rPr lang="en-GB" sz="1600" dirty="0" smtClean="0">
                <a:latin typeface="Chronicle Display" pitchFamily="50" charset="0"/>
              </a:rPr>
              <a:t> have the same output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&amp; 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yout">
  <a:themeElements>
    <a:clrScheme name="YNAP Colours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FF454"/>
      </a:accent1>
      <a:accent2>
        <a:srgbClr val="A5DCFA"/>
      </a:accent2>
      <a:accent3>
        <a:srgbClr val="CCCCCC"/>
      </a:accent3>
      <a:accent4>
        <a:srgbClr val="CBBE45"/>
      </a:accent4>
      <a:accent5>
        <a:srgbClr val="FFFBC9"/>
      </a:accent5>
      <a:accent6>
        <a:srgbClr val="6B8EA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7802</TotalTime>
  <Words>198</Words>
  <Application>Microsoft Office PowerPoint</Application>
  <PresentationFormat>On-screen Show (4:3)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Avenir Black</vt:lpstr>
      <vt:lpstr>Avenir Book</vt:lpstr>
      <vt:lpstr>Calibri</vt:lpstr>
      <vt:lpstr>Chronicle Display</vt:lpstr>
      <vt:lpstr>Chronicle Display Light</vt:lpstr>
      <vt:lpstr>Cover &amp; Closing Slides</vt:lpstr>
      <vt:lpstr>Layout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Net-a-porter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hvuyuy</dc:title>
  <dc:creator>Ceila Armitage</dc:creator>
  <cp:lastModifiedBy>Melandri Franco</cp:lastModifiedBy>
  <cp:revision>263</cp:revision>
  <dcterms:created xsi:type="dcterms:W3CDTF">2015-09-22T11:57:21Z</dcterms:created>
  <dcterms:modified xsi:type="dcterms:W3CDTF">2016-07-14T07:00:30Z</dcterms:modified>
</cp:coreProperties>
</file>