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3"/>
  </p:notesMasterIdLst>
  <p:sldIdLst>
    <p:sldId id="264" r:id="rId3"/>
    <p:sldId id="312" r:id="rId4"/>
    <p:sldId id="319" r:id="rId5"/>
    <p:sldId id="313" r:id="rId6"/>
    <p:sldId id="314" r:id="rId7"/>
    <p:sldId id="315" r:id="rId8"/>
    <p:sldId id="316" r:id="rId9"/>
    <p:sldId id="317" r:id="rId10"/>
    <p:sldId id="318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D0A"/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3993" autoAdjust="0"/>
  </p:normalViewPr>
  <p:slideViewPr>
    <p:cSldViewPr snapToGrid="0" snapToObjects="1">
      <p:cViewPr>
        <p:scale>
          <a:sx n="155" d="100"/>
          <a:sy n="155" d="100"/>
        </p:scale>
        <p:origin x="96" y="-2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16/01/2018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4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1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&gt; </a:t>
            </a:r>
            <a:r>
              <a:rPr lang="it-IT" dirty="0" err="1" smtClean="0"/>
              <a:t>Monolith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application</a:t>
            </a:r>
            <a:endParaRPr lang="it-IT" baseline="0" dirty="0" smtClean="0"/>
          </a:p>
          <a:p>
            <a:r>
              <a:rPr lang="it-IT" baseline="0" dirty="0" smtClean="0"/>
              <a:t>&gt; A </a:t>
            </a:r>
            <a:r>
              <a:rPr lang="it-IT" baseline="0" dirty="0" err="1" smtClean="0"/>
              <a:t>lot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components</a:t>
            </a:r>
            <a:r>
              <a:rPr lang="it-IT" baseline="0" dirty="0" smtClean="0"/>
              <a:t> (use </a:t>
            </a:r>
            <a:r>
              <a:rPr lang="it-IT" baseline="0" dirty="0" err="1" smtClean="0"/>
              <a:t>cases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strictly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coupled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other</a:t>
            </a:r>
            <a:endParaRPr lang="it-IT" baseline="0" dirty="0" smtClean="0"/>
          </a:p>
          <a:p>
            <a:r>
              <a:rPr lang="it-IT" dirty="0" smtClean="0"/>
              <a:t>&gt; At the bottom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the LEGACY API Services </a:t>
            </a:r>
            <a:r>
              <a:rPr lang="it-IT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module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yoox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platfrom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1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it-IT" baseline="0" dirty="0" smtClean="0"/>
              <a:t>The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into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shell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aim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aggregator</a:t>
            </a:r>
            <a:r>
              <a:rPr lang="it-IT" dirty="0" smtClean="0"/>
              <a:t> </a:t>
            </a:r>
          </a:p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Reveal</a:t>
            </a:r>
            <a:r>
              <a:rPr lang="it-IT" baseline="0" dirty="0" smtClean="0"/>
              <a:t> the single use case </a:t>
            </a:r>
            <a:r>
              <a:rPr lang="it-IT" baseline="0" dirty="0" err="1" smtClean="0"/>
              <a:t>segratgating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Isolate the use casse from the </a:t>
            </a:r>
            <a:r>
              <a:rPr lang="it-IT" baseline="0" dirty="0" err="1" smtClean="0"/>
              <a:t>other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be </a:t>
            </a:r>
            <a:r>
              <a:rPr lang="it-IT" baseline="0" dirty="0" err="1" smtClean="0"/>
              <a:t>able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replace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Add</a:t>
            </a:r>
            <a:r>
              <a:rPr lang="it-IT" baseline="0" dirty="0" smtClean="0"/>
              <a:t> a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support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writing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from scratch</a:t>
            </a:r>
          </a:p>
          <a:p>
            <a:pPr marL="171450" indent="-171450">
              <a:buFont typeface="Wingdings" charset="2"/>
              <a:buChar char="Ø"/>
            </a:pPr>
            <a:r>
              <a:rPr lang="it-IT" baseline="0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tech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deb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Shell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switch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between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run</a:t>
            </a:r>
            <a:r>
              <a:rPr lang="it-IT" baseline="0" dirty="0" smtClean="0"/>
              <a:t> time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1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we’ve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remove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old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dirty="0" smtClean="0"/>
              <a:t>The </a:t>
            </a:r>
            <a:r>
              <a:rPr lang="it-IT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still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the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platform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the YNSDK YOOX Adapter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5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smtClean="0"/>
              <a:t>Using the software </a:t>
            </a:r>
            <a:r>
              <a:rPr lang="it-IT" dirty="0" err="1" smtClean="0"/>
              <a:t>selecter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decide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YOOX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platform</a:t>
            </a:r>
            <a:r>
              <a:rPr lang="it-IT" baseline="0" dirty="0" smtClean="0"/>
              <a:t> or 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UI </a:t>
            </a:r>
            <a:r>
              <a:rPr lang="it-IT" baseline="0" dirty="0" err="1" smtClean="0"/>
              <a:t>remain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shared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models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73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&gt; The</a:t>
            </a:r>
            <a:r>
              <a:rPr lang="it-IT" baseline="0" dirty="0" smtClean="0"/>
              <a:t> big bang </a:t>
            </a:r>
            <a:r>
              <a:rPr lang="it-IT" baseline="0" dirty="0" err="1" smtClean="0"/>
              <a:t>day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ready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the new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</a:t>
            </a:r>
            <a:r>
              <a:rPr lang="it-IT" baseline="0" dirty="0" err="1" smtClean="0"/>
              <a:t>user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don’t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need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install</a:t>
            </a:r>
            <a:r>
              <a:rPr lang="it-IT" baseline="0" dirty="0" smtClean="0"/>
              <a:t> a new </a:t>
            </a:r>
            <a:r>
              <a:rPr lang="it-IT" baseline="0" dirty="0" err="1" smtClean="0"/>
              <a:t>app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HOT SWAP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place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hronicle Display Light" pitchFamily="50" charset="0"/>
              </a:rPr>
              <a:t>y</a:t>
            </a:r>
            <a:r>
              <a:rPr lang="en-US" sz="3600" b="1" dirty="0" err="1" smtClean="0">
                <a:latin typeface="Chronicle Display Light" pitchFamily="50" charset="0"/>
              </a:rPr>
              <a:t>oox.com</a:t>
            </a:r>
            <a:r>
              <a:rPr lang="en-US" sz="3600" b="1" dirty="0" smtClean="0">
                <a:latin typeface="Chronicle Display Light" pitchFamily="50" charset="0"/>
              </a:rPr>
              <a:t> iOS RE-APP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That’s our vision ..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944132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is a pillar for migration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2791934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should be a “amazing” SDK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4646" y="4089393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iOS Dev should enjoy using it </a:t>
            </a:r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4646" y="4955965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we enjoy creating it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Why?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aim of this presentation is to show you our vision for app migration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396994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we want to have your feedback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4646" y="4802370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GB" sz="2800" dirty="0" smtClean="0"/>
              <a:t> </a:t>
            </a:r>
            <a:r>
              <a:rPr lang="en-US" sz="2800" dirty="0" smtClean="0"/>
              <a:t>we believe in sharing knowledge in YNAP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Goals for RE-App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RE-design the iOS App to introduce Mobile Framework YNSDK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Ensure “hot swap” from legacy platform to WCS platform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4241804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Remove tech debt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2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Step 0 - Actual state monolith app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82488" y="1996555"/>
            <a:ext cx="5810928" cy="3527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30632" y="2365887"/>
            <a:ext cx="2360429" cy="1411194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59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12224" y="2388313"/>
            <a:ext cx="2360429" cy="1389642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93816" y="2394224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30630" y="3305748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0438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93814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30626" y="4510154"/>
            <a:ext cx="5523617" cy="894628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6253" y="1996555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1 - Segregation &amp; isolation</a:t>
            </a:r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6"/>
            <a:ext cx="5810928" cy="296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2 </a:t>
            </a:r>
            <a:r>
              <a:rPr lang="mr-IN" sz="2400" dirty="0" smtClean="0"/>
              <a:t>–</a:t>
            </a:r>
            <a:r>
              <a:rPr lang="en-US" sz="2400" dirty="0" smtClean="0"/>
              <a:t> Replacing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11864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4012" y="1983538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81729" y="3296094"/>
            <a:ext cx="5810928" cy="23935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43863" y="3498112"/>
            <a:ext cx="720000" cy="1416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109" y="3498112"/>
            <a:ext cx="720000" cy="1416788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5510" y="5055190"/>
            <a:ext cx="2502799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81739" y="5053430"/>
            <a:ext cx="2408060" cy="459022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678882" y="3498112"/>
            <a:ext cx="13208" cy="20143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34130" y="2345352"/>
            <a:ext cx="5455669" cy="537548"/>
          </a:xfrm>
          <a:prstGeom prst="rect">
            <a:avLst/>
          </a:prstGeom>
          <a:noFill/>
          <a:ln w="41275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amond 35"/>
          <p:cNvSpPr/>
          <p:nvPr/>
        </p:nvSpPr>
        <p:spPr>
          <a:xfrm>
            <a:off x="4399994" y="2397347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36" idx="3"/>
            <a:endCxn id="20" idx="0"/>
          </p:cNvCxnSpPr>
          <p:nvPr/>
        </p:nvCxnSpPr>
        <p:spPr>
          <a:xfrm>
            <a:off x="4957770" y="2606897"/>
            <a:ext cx="509339" cy="89121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1"/>
            <a:endCxn id="19" idx="0"/>
          </p:cNvCxnSpPr>
          <p:nvPr/>
        </p:nvCxnSpPr>
        <p:spPr>
          <a:xfrm rot="10800000" flipV="1">
            <a:off x="3903864" y="2606896"/>
            <a:ext cx="496131" cy="891215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81729" y="582813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3395767" y="595487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834130" y="49929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2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3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Removing legacy use cases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4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Enabling YNSDK hot swap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62234" y="4280197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3480" y="41801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15383" y="2662454"/>
            <a:ext cx="17184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11017" y="2662454"/>
            <a:ext cx="3038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41501" y="2662454"/>
            <a:ext cx="7946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84836" y="2662453"/>
            <a:ext cx="305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16884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2860161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194709" y="5828130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9447" y="5701388"/>
            <a:ext cx="2843212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255391" y="5853392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362613" y="4976810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21" idx="0"/>
          </p:cNvCxnSpPr>
          <p:nvPr/>
        </p:nvCxnSpPr>
        <p:spPr>
          <a:xfrm>
            <a:off x="4946943" y="5186360"/>
            <a:ext cx="1124110" cy="515028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5" idx="0"/>
          </p:cNvCxnSpPr>
          <p:nvPr/>
        </p:nvCxnSpPr>
        <p:spPr>
          <a:xfrm rot="10800000" flipV="1">
            <a:off x="3111810" y="5186360"/>
            <a:ext cx="1234666" cy="515028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5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Migration to WCS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8619</TotalTime>
  <Words>395</Words>
  <Application>Microsoft Macintosh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Black</vt:lpstr>
      <vt:lpstr>Avenir Book</vt:lpstr>
      <vt:lpstr>Calibri</vt:lpstr>
      <vt:lpstr>Chronicle Display Light</vt:lpstr>
      <vt:lpstr>Mangal</vt:lpstr>
      <vt:lpstr>Wingdings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282</cp:revision>
  <dcterms:created xsi:type="dcterms:W3CDTF">2015-09-22T11:57:21Z</dcterms:created>
  <dcterms:modified xsi:type="dcterms:W3CDTF">2018-01-16T12:15:47Z</dcterms:modified>
</cp:coreProperties>
</file>