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13"/>
  </p:notesMasterIdLst>
  <p:sldIdLst>
    <p:sldId id="264" r:id="rId3"/>
    <p:sldId id="312" r:id="rId4"/>
    <p:sldId id="319" r:id="rId5"/>
    <p:sldId id="313" r:id="rId6"/>
    <p:sldId id="314" r:id="rId7"/>
    <p:sldId id="315" r:id="rId8"/>
    <p:sldId id="316" r:id="rId9"/>
    <p:sldId id="317" r:id="rId10"/>
    <p:sldId id="318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D0A"/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3993" autoAdjust="0"/>
  </p:normalViewPr>
  <p:slideViewPr>
    <p:cSldViewPr snapToGrid="0" snapToObjects="1">
      <p:cViewPr>
        <p:scale>
          <a:sx n="155" d="100"/>
          <a:sy n="155" d="100"/>
        </p:scale>
        <p:origin x="96" y="-3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16/01/2018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4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14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&gt; </a:t>
            </a:r>
            <a:r>
              <a:rPr lang="it-IT" dirty="0" err="1" smtClean="0"/>
              <a:t>Monolith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application</a:t>
            </a:r>
            <a:endParaRPr lang="it-IT" baseline="0" dirty="0" smtClean="0"/>
          </a:p>
          <a:p>
            <a:r>
              <a:rPr lang="it-IT" baseline="0" dirty="0" smtClean="0"/>
              <a:t>&gt; A </a:t>
            </a:r>
            <a:r>
              <a:rPr lang="it-IT" baseline="0" dirty="0" err="1" smtClean="0"/>
              <a:t>lot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components</a:t>
            </a:r>
            <a:r>
              <a:rPr lang="it-IT" baseline="0" dirty="0" smtClean="0"/>
              <a:t> (use </a:t>
            </a:r>
            <a:r>
              <a:rPr lang="it-IT" baseline="0" dirty="0" err="1" smtClean="0"/>
              <a:t>cases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strictly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coupled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each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other</a:t>
            </a:r>
            <a:endParaRPr lang="it-IT" baseline="0" dirty="0" smtClean="0"/>
          </a:p>
          <a:p>
            <a:r>
              <a:rPr lang="it-IT" dirty="0" smtClean="0"/>
              <a:t>&gt; At the bottom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see</a:t>
            </a:r>
            <a:r>
              <a:rPr lang="it-IT" dirty="0" smtClean="0"/>
              <a:t> the LEGACY API Services </a:t>
            </a:r>
            <a:r>
              <a:rPr lang="it-IT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module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connect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yoox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platfrom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19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it-IT" baseline="0" dirty="0" smtClean="0"/>
              <a:t>The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into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shell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aim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aggregator</a:t>
            </a:r>
            <a:r>
              <a:rPr lang="it-IT" dirty="0" smtClean="0"/>
              <a:t> </a:t>
            </a:r>
          </a:p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Reveal</a:t>
            </a:r>
            <a:r>
              <a:rPr lang="it-IT" baseline="0" dirty="0" smtClean="0"/>
              <a:t> </a:t>
            </a:r>
            <a:r>
              <a:rPr lang="it-IT" baseline="0" dirty="0" smtClean="0"/>
              <a:t>the single use case </a:t>
            </a:r>
            <a:r>
              <a:rPr lang="it-IT" baseline="0" dirty="0" err="1" smtClean="0"/>
              <a:t>segratgating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Isolate the use casse from the </a:t>
            </a:r>
            <a:r>
              <a:rPr lang="it-IT" baseline="0" dirty="0" err="1" smtClean="0"/>
              <a:t>other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be </a:t>
            </a:r>
            <a:r>
              <a:rPr lang="it-IT" baseline="0" dirty="0" err="1" smtClean="0"/>
              <a:t>able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replace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protocols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55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Add</a:t>
            </a:r>
            <a:r>
              <a:rPr lang="it-IT" baseline="0" dirty="0" smtClean="0"/>
              <a:t> a new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support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protocols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writing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from </a:t>
            </a:r>
            <a:r>
              <a:rPr lang="it-IT" baseline="0" dirty="0" smtClean="0"/>
              <a:t>scratch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tech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deb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Shell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smtClean="0"/>
              <a:t>can </a:t>
            </a:r>
            <a:r>
              <a:rPr lang="it-IT" baseline="0" dirty="0" err="1" smtClean="0"/>
              <a:t>switch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between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plugins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run</a:t>
            </a:r>
            <a:r>
              <a:rPr lang="it-IT" baseline="0" dirty="0" smtClean="0"/>
              <a:t> </a:t>
            </a:r>
            <a:r>
              <a:rPr lang="it-IT" baseline="0" dirty="0" smtClean="0"/>
              <a:t>time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1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After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we’ve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wrote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</a:t>
            </a:r>
            <a:r>
              <a:rPr lang="it-IT" baseline="0" dirty="0" smtClean="0"/>
              <a:t> new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can </a:t>
            </a:r>
            <a:r>
              <a:rPr lang="it-IT" baseline="0" dirty="0" err="1" smtClean="0"/>
              <a:t>remove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old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dirty="0" smtClean="0"/>
              <a:t>The </a:t>
            </a:r>
            <a:r>
              <a:rPr lang="it-IT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still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connect</a:t>
            </a:r>
            <a:r>
              <a:rPr lang="it-IT" baseline="0" dirty="0" smtClean="0"/>
              <a:t> to the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platform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using</a:t>
            </a:r>
            <a:r>
              <a:rPr lang="it-IT" baseline="0" dirty="0" smtClean="0"/>
              <a:t> the YNSDK YOOX Adapter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5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smtClean="0"/>
              <a:t>Using the software </a:t>
            </a:r>
            <a:r>
              <a:rPr lang="it-IT" dirty="0" err="1" smtClean="0"/>
              <a:t>selecter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decide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connect</a:t>
            </a:r>
            <a:r>
              <a:rPr lang="it-IT" baseline="0" dirty="0" smtClean="0"/>
              <a:t> to YOOX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platform</a:t>
            </a:r>
            <a:r>
              <a:rPr lang="it-IT" baseline="0" dirty="0" smtClean="0"/>
              <a:t> or WCS </a:t>
            </a:r>
            <a:r>
              <a:rPr lang="it-IT" baseline="0" dirty="0" err="1" smtClean="0"/>
              <a:t>platform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UI </a:t>
            </a:r>
            <a:r>
              <a:rPr lang="it-IT" baseline="0" dirty="0" err="1" smtClean="0"/>
              <a:t>remain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using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shared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models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73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&gt; The</a:t>
            </a:r>
            <a:r>
              <a:rPr lang="it-IT" baseline="0" dirty="0" smtClean="0"/>
              <a:t> big bang </a:t>
            </a:r>
            <a:r>
              <a:rPr lang="it-IT" baseline="0" dirty="0" err="1" smtClean="0"/>
              <a:t>day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ready to </a:t>
            </a:r>
            <a:r>
              <a:rPr lang="it-IT" baseline="0" dirty="0" err="1" smtClean="0"/>
              <a:t>connect</a:t>
            </a:r>
            <a:r>
              <a:rPr lang="it-IT" baseline="0" dirty="0" smtClean="0"/>
              <a:t> to the new </a:t>
            </a:r>
            <a:r>
              <a:rPr lang="it-IT" baseline="0" dirty="0" err="1" smtClean="0"/>
              <a:t>platform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</a:t>
            </a:r>
            <a:r>
              <a:rPr lang="it-IT" baseline="0" dirty="0" err="1" smtClean="0"/>
              <a:t>user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don’t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need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install</a:t>
            </a:r>
            <a:r>
              <a:rPr lang="it-IT" baseline="0" dirty="0" smtClean="0"/>
              <a:t> a new </a:t>
            </a:r>
            <a:r>
              <a:rPr lang="it-IT" baseline="0" dirty="0" err="1" smtClean="0"/>
              <a:t>app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HOT SWAP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place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hronicle Display Light" pitchFamily="50" charset="0"/>
              </a:rPr>
              <a:t>y</a:t>
            </a:r>
            <a:r>
              <a:rPr lang="en-US" sz="3600" b="1" dirty="0" err="1" smtClean="0">
                <a:latin typeface="Chronicle Display Light" pitchFamily="50" charset="0"/>
              </a:rPr>
              <a:t>oox.com</a:t>
            </a:r>
            <a:r>
              <a:rPr lang="en-US" sz="3600" b="1" dirty="0" smtClean="0">
                <a:latin typeface="Chronicle Display Light" pitchFamily="50" charset="0"/>
              </a:rPr>
              <a:t> iOS RE-APP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That’s our vision ..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944132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believe YNSDK is a pillar for migration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2791934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believe YNSDK should be a “amazing” SDK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14646" y="4089393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iOS Dev should enjoy using it </a:t>
            </a:r>
            <a:r>
              <a:rPr lang="mr-IN" sz="2800" dirty="0" smtClean="0"/>
              <a:t>…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14646" y="4955965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because we enjoy creating it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Why?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828800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aim of this presentation is to </a:t>
            </a:r>
            <a:r>
              <a:rPr lang="en-US" sz="2800" dirty="0" smtClean="0"/>
              <a:t>show you </a:t>
            </a:r>
            <a:r>
              <a:rPr lang="en-US" sz="2800" dirty="0" smtClean="0"/>
              <a:t>our vision </a:t>
            </a:r>
            <a:r>
              <a:rPr lang="en-US" sz="2800" dirty="0" smtClean="0"/>
              <a:t>for app </a:t>
            </a:r>
            <a:r>
              <a:rPr lang="en-US" sz="2800" dirty="0" smtClean="0"/>
              <a:t>migration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14646" y="3073628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because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3969948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we want to have your feedback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4646" y="4802370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GB" sz="2800" dirty="0" smtClean="0"/>
              <a:t> </a:t>
            </a:r>
            <a:r>
              <a:rPr lang="en-US" sz="2800" dirty="0" smtClean="0"/>
              <a:t>we </a:t>
            </a:r>
            <a:r>
              <a:rPr lang="en-US" sz="2800" dirty="0" smtClean="0"/>
              <a:t>believe in </a:t>
            </a:r>
            <a:r>
              <a:rPr lang="en-US" sz="2800" dirty="0" smtClean="0"/>
              <a:t>sharing </a:t>
            </a:r>
            <a:r>
              <a:rPr lang="en-US" sz="2800" dirty="0" smtClean="0"/>
              <a:t>knowledge in YNAP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Goals for RE-App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828800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RE-design the </a:t>
            </a:r>
            <a:r>
              <a:rPr lang="en-US" sz="2800" dirty="0" smtClean="0"/>
              <a:t>iOS App </a:t>
            </a:r>
            <a:r>
              <a:rPr lang="en-US" sz="2800" dirty="0" smtClean="0"/>
              <a:t>to introduce Mobile </a:t>
            </a:r>
            <a:r>
              <a:rPr lang="en-US" sz="2800" dirty="0" smtClean="0"/>
              <a:t>Framework YNSDK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14646" y="3073628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Ensure </a:t>
            </a:r>
            <a:r>
              <a:rPr lang="en-US" sz="2800" dirty="0" smtClean="0"/>
              <a:t>“hot swap” </a:t>
            </a:r>
            <a:r>
              <a:rPr lang="en-US" sz="2800" dirty="0" smtClean="0"/>
              <a:t>from legacy platform to WCS platform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4241804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Remove tech debt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2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Step 0 - Actual state monolith app</a:t>
            </a:r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82488" y="1996555"/>
            <a:ext cx="5810928" cy="3527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30632" y="2365887"/>
            <a:ext cx="2360429" cy="1411194"/>
          </a:xfrm>
          <a:prstGeom prst="ellipse">
            <a:avLst/>
          </a:prstGeom>
          <a:effectLst>
            <a:outerShdw blurRad="40000" dist="20000" dir="5400000" rotWithShape="0">
              <a:srgbClr val="000000">
                <a:alpha val="59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12224" y="2388313"/>
            <a:ext cx="2360429" cy="1389642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93816" y="2394224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30630" y="3305748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0438" y="3334085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93814" y="3334085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830626" y="4510154"/>
            <a:ext cx="5523617" cy="894628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API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86253" y="1996555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81730" y="565150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3395768" y="577824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YOOX 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1 - Segregation &amp; isolation</a:t>
            </a:r>
          </a:p>
          <a:p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API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6"/>
            <a:ext cx="5810928" cy="2962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681730" y="565150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3395768" y="577824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</a:t>
            </a:r>
            <a:r>
              <a:rPr lang="en-US" sz="2400" dirty="0" smtClean="0"/>
              <a:t>2 </a:t>
            </a:r>
            <a:r>
              <a:rPr lang="mr-IN" sz="2400" dirty="0" smtClean="0"/>
              <a:t>–</a:t>
            </a:r>
            <a:r>
              <a:rPr lang="en-US" sz="2400" dirty="0" smtClean="0"/>
              <a:t> Replacing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11864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4012" y="1983538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81729" y="3296094"/>
            <a:ext cx="5810928" cy="23935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43863" y="3498112"/>
            <a:ext cx="720000" cy="1416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7109" y="3498112"/>
            <a:ext cx="720000" cy="1416788"/>
          </a:xfrm>
          <a:prstGeom prst="rect">
            <a:avLst/>
          </a:prstGeom>
          <a:gradFill>
            <a:gsLst>
              <a:gs pos="0">
                <a:srgbClr val="92D050"/>
              </a:gs>
              <a:gs pos="35000">
                <a:srgbClr val="92ED0A"/>
              </a:gs>
              <a:gs pos="100000">
                <a:schemeClr val="bg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</a:p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35510" y="5055190"/>
            <a:ext cx="2502799" cy="45726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API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81739" y="5053430"/>
            <a:ext cx="2408060" cy="459022"/>
          </a:xfrm>
          <a:prstGeom prst="rect">
            <a:avLst/>
          </a:prstGeom>
          <a:gradFill>
            <a:gsLst>
              <a:gs pos="0">
                <a:srgbClr val="92D050"/>
              </a:gs>
              <a:gs pos="35000">
                <a:srgbClr val="92ED0A"/>
              </a:gs>
              <a:gs pos="100000">
                <a:schemeClr val="bg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678882" y="3498112"/>
            <a:ext cx="13208" cy="201434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34130" y="2345352"/>
            <a:ext cx="5455669" cy="537548"/>
          </a:xfrm>
          <a:prstGeom prst="rect">
            <a:avLst/>
          </a:prstGeom>
          <a:noFill/>
          <a:ln w="41275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iamond 35"/>
          <p:cNvSpPr/>
          <p:nvPr/>
        </p:nvSpPr>
        <p:spPr>
          <a:xfrm>
            <a:off x="4399994" y="2397347"/>
            <a:ext cx="557776" cy="419100"/>
          </a:xfrm>
          <a:prstGeom prst="diamond">
            <a:avLst/>
          </a:prstGeom>
          <a:gradFill>
            <a:gsLst>
              <a:gs pos="0">
                <a:srgbClr val="FF000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36" idx="3"/>
            <a:endCxn id="20" idx="0"/>
          </p:cNvCxnSpPr>
          <p:nvPr/>
        </p:nvCxnSpPr>
        <p:spPr>
          <a:xfrm>
            <a:off x="4957770" y="2606897"/>
            <a:ext cx="509339" cy="89121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1"/>
            <a:endCxn id="19" idx="0"/>
          </p:cNvCxnSpPr>
          <p:nvPr/>
        </p:nvCxnSpPr>
        <p:spPr>
          <a:xfrm rot="10800000" flipV="1">
            <a:off x="3903864" y="2606896"/>
            <a:ext cx="496131" cy="891215"/>
          </a:xfrm>
          <a:prstGeom prst="bentConnector2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81729" y="582813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3395767" y="595487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834130" y="49929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2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</a:t>
            </a:r>
            <a:r>
              <a:rPr lang="en-US" sz="2400" dirty="0" smtClean="0"/>
              <a:t>3 </a:t>
            </a:r>
            <a:r>
              <a:rPr lang="mr-IN" sz="2400" dirty="0" smtClean="0"/>
              <a:t>–</a:t>
            </a:r>
            <a:r>
              <a:rPr lang="en-GB" sz="2400" dirty="0" smtClean="0"/>
              <a:t> </a:t>
            </a:r>
            <a:r>
              <a:rPr lang="en-US" sz="2400" dirty="0" smtClean="0"/>
              <a:t>Removing legacy use cases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3395768" y="5828130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4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GB" sz="2400" dirty="0" smtClean="0"/>
              <a:t> Enabling YNSDK hot </a:t>
            </a:r>
            <a:r>
              <a:rPr lang="en-GB" sz="2400" dirty="0" smtClean="0"/>
              <a:t>swap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62234" y="4280197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3480" y="41801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15383" y="2662454"/>
            <a:ext cx="17184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11017" y="2662454"/>
            <a:ext cx="3038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41501" y="2662454"/>
            <a:ext cx="7946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84836" y="2662453"/>
            <a:ext cx="305" cy="22397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16884" cy="22397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2860161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2194709" y="5828130"/>
            <a:ext cx="17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YOOX LEGACY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49447" y="5701388"/>
            <a:ext cx="2843212" cy="6228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255391" y="5853392"/>
            <a:ext cx="17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4362613" y="4976810"/>
            <a:ext cx="557776" cy="419100"/>
          </a:xfrm>
          <a:prstGeom prst="diamond">
            <a:avLst/>
          </a:prstGeom>
          <a:gradFill>
            <a:gsLst>
              <a:gs pos="0">
                <a:srgbClr val="FF000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endCxn id="21" idx="0"/>
          </p:cNvCxnSpPr>
          <p:nvPr/>
        </p:nvCxnSpPr>
        <p:spPr>
          <a:xfrm>
            <a:off x="4946943" y="5186360"/>
            <a:ext cx="1124110" cy="515028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5" idx="0"/>
          </p:cNvCxnSpPr>
          <p:nvPr/>
        </p:nvCxnSpPr>
        <p:spPr>
          <a:xfrm rot="10800000" flipV="1">
            <a:off x="3111810" y="5186360"/>
            <a:ext cx="1234666" cy="515028"/>
          </a:xfrm>
          <a:prstGeom prst="bentConnector2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5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GB" sz="2400" dirty="0" smtClean="0"/>
              <a:t> </a:t>
            </a:r>
            <a:r>
              <a:rPr lang="en-US" sz="2400" dirty="0" smtClean="0"/>
              <a:t>Migration to WCS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5810928" cy="6228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3395768" y="5828130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8494</TotalTime>
  <Words>395</Words>
  <Application>Microsoft Macintosh PowerPoint</Application>
  <PresentationFormat>On-screen Show (4:3)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Avenir Black</vt:lpstr>
      <vt:lpstr>Avenir Book</vt:lpstr>
      <vt:lpstr>Calibri</vt:lpstr>
      <vt:lpstr>Chronicle Display Light</vt:lpstr>
      <vt:lpstr>Mangal</vt:lpstr>
      <vt:lpstr>Wingdings</vt:lpstr>
      <vt:lpstr>Arial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Microsoft Office User</cp:lastModifiedBy>
  <cp:revision>282</cp:revision>
  <dcterms:created xsi:type="dcterms:W3CDTF">2015-09-22T11:57:21Z</dcterms:created>
  <dcterms:modified xsi:type="dcterms:W3CDTF">2018-01-16T09:28:23Z</dcterms:modified>
</cp:coreProperties>
</file>