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48" r:id="rId2"/>
  </p:sldMasterIdLst>
  <p:notesMasterIdLst>
    <p:notesMasterId r:id="rId5"/>
  </p:notesMasterIdLst>
  <p:sldIdLst>
    <p:sldId id="264" r:id="rId3"/>
    <p:sldId id="28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obene Gaspare" initials="RG" lastIdx="3" clrIdx="0">
    <p:extLst>
      <p:ext uri="{19B8F6BF-5375-455C-9EA6-DF929625EA0E}">
        <p15:presenceInfo xmlns:p15="http://schemas.microsoft.com/office/powerpoint/2012/main" userId="S-1-5-21-810877287-82779185-4547331-242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7247-C3DA-4B1B-BCAA-E9308B4A9CD3}" type="datetimeFigureOut">
              <a:rPr lang="en-GB" smtClean="0"/>
              <a:t>14/04/2016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56FE-B2E8-4285-8F31-2AEEB8EA3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2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208" y="6325592"/>
            <a:ext cx="8233830" cy="89111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 userDrawn="1"/>
        </p:nvSpPr>
        <p:spPr>
          <a:xfrm>
            <a:off x="328480" y="5069666"/>
            <a:ext cx="8815520" cy="145814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50" i="1" spc="300" dirty="0" smtClean="0">
                <a:solidFill>
                  <a:srgbClr val="000000"/>
                </a:solidFill>
                <a:latin typeface="Chronicle Display Light"/>
                <a:cs typeface="Chronicle Display Light"/>
              </a:rPr>
              <a:t>Thank you</a:t>
            </a:r>
            <a:endParaRPr lang="en-US" sz="4250" i="1" spc="300" dirty="0">
              <a:solidFill>
                <a:srgbClr val="000000"/>
              </a:solidFill>
              <a:latin typeface="Chronicle Display Light"/>
              <a:cs typeface="Chronicle Display Ligh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208" y="6310057"/>
            <a:ext cx="8233830" cy="1247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61532" y="5798740"/>
            <a:ext cx="7442039" cy="38369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0" spc="120" dirty="0" smtClean="0">
                <a:latin typeface="Avenir Book"/>
                <a:cs typeface="Avenir Book"/>
              </a:rPr>
              <a:t>THIS DOCUMENT IS PROPRIETARY AND CONFIDENTIAL. NO PART OF THIS DOCUMENT MAY BE DISCLOSED IN </a:t>
            </a:r>
            <a:br>
              <a:rPr lang="en-GB" sz="800" kern="0" spc="120" dirty="0" smtClean="0">
                <a:latin typeface="Avenir Book"/>
                <a:cs typeface="Avenir Book"/>
              </a:rPr>
            </a:br>
            <a:r>
              <a:rPr lang="en-GB" sz="800" kern="0" spc="120" dirty="0" smtClean="0">
                <a:latin typeface="Avenir Book"/>
                <a:cs typeface="Avenir Book"/>
              </a:rPr>
              <a:t>ANY MANNER TO A THIRD PARTY WITHOUT THE PRIOR WRITTEN CONSENT OF YOOX NET-A-PORTER GROUP</a:t>
            </a:r>
            <a:endParaRPr lang="en-GB" sz="800" kern="0" spc="12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65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69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28613" y="1079047"/>
            <a:ext cx="8401246" cy="540702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12698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only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999668" y="1628775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999668" y="3612151"/>
            <a:ext cx="2730191" cy="190327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images and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chart and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18299" y="1543699"/>
            <a:ext cx="2445926" cy="3971728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423863" y="1628775"/>
            <a:ext cx="5507037" cy="3886652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6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8085681" y="411463"/>
            <a:ext cx="729478" cy="39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BD86C088-D946-364E-BBAC-FF96D0D22EF8}" type="slidenum">
              <a:rPr lang="en-US" sz="2700" smtClean="0">
                <a:latin typeface="Chronicle Display Light"/>
                <a:cs typeface="Chronicle Display Light"/>
              </a:rPr>
              <a:t>‹#›</a:t>
            </a:fld>
            <a:endParaRPr lang="en-US" sz="2700" dirty="0">
              <a:latin typeface="Chronicle Display Light"/>
              <a:cs typeface="Chronicle Display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8613" y="1074738"/>
            <a:ext cx="8401246" cy="6445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 baseline="0">
                <a:latin typeface="Chronicle Display Light"/>
              </a:defRPr>
            </a:lvl1pPr>
          </a:lstStyle>
          <a:p>
            <a:pPr lvl="0"/>
            <a:r>
              <a:rPr lang="en-GB" dirty="0" smtClean="0"/>
              <a:t>Heading – dot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6072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pic>
        <p:nvPicPr>
          <p:cNvPr id="9" name="Picture 8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1744813"/>
            <a:ext cx="2603500" cy="126320"/>
          </a:xfrm>
          <a:prstGeom prst="rect">
            <a:avLst/>
          </a:prstGeom>
        </p:spPr>
      </p:pic>
      <p:pic>
        <p:nvPicPr>
          <p:cNvPr id="10" name="Picture 9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1744813"/>
            <a:ext cx="2603500" cy="126320"/>
          </a:xfrm>
          <a:prstGeom prst="rect">
            <a:avLst/>
          </a:prstGeom>
        </p:spPr>
      </p:pic>
      <p:pic>
        <p:nvPicPr>
          <p:cNvPr id="11" name="Picture 10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1744813"/>
            <a:ext cx="2603500" cy="126320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3776813"/>
            <a:ext cx="2603500" cy="126320"/>
          </a:xfrm>
          <a:prstGeom prst="rect">
            <a:avLst/>
          </a:prstGeom>
        </p:spPr>
      </p:pic>
      <p:pic>
        <p:nvPicPr>
          <p:cNvPr id="13" name="Picture 12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3776813"/>
            <a:ext cx="2603500" cy="126320"/>
          </a:xfrm>
          <a:prstGeom prst="rect">
            <a:avLst/>
          </a:prstGeom>
        </p:spPr>
      </p:pic>
      <p:pic>
        <p:nvPicPr>
          <p:cNvPr id="14" name="Picture 13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3776813"/>
            <a:ext cx="2603500" cy="126320"/>
          </a:xfrm>
          <a:prstGeom prst="rect">
            <a:avLst/>
          </a:prstGeom>
        </p:spPr>
      </p:pic>
      <p:pic>
        <p:nvPicPr>
          <p:cNvPr id="15" name="Picture 14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410615" y="5779861"/>
            <a:ext cx="2603500" cy="126320"/>
          </a:xfrm>
          <a:prstGeom prst="rect">
            <a:avLst/>
          </a:prstGeom>
        </p:spPr>
      </p:pic>
      <p:pic>
        <p:nvPicPr>
          <p:cNvPr id="16" name="Picture 15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3221088" y="5779861"/>
            <a:ext cx="2603500" cy="126320"/>
          </a:xfrm>
          <a:prstGeom prst="rect">
            <a:avLst/>
          </a:prstGeom>
        </p:spPr>
      </p:pic>
      <p:pic>
        <p:nvPicPr>
          <p:cNvPr id="17" name="Picture 16" descr="YNAP_Powerpoint Presentation_CA_1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t="14904" r="67037" b="83101"/>
          <a:stretch/>
        </p:blipFill>
        <p:spPr>
          <a:xfrm>
            <a:off x="6060725" y="5779861"/>
            <a:ext cx="2603500" cy="126320"/>
          </a:xfrm>
          <a:prstGeom prst="rect">
            <a:avLst/>
          </a:prstGeom>
        </p:spPr>
      </p:pic>
      <p:sp>
        <p:nvSpPr>
          <p:cNvPr id="2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9626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0615" y="1871134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6072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29626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15" y="3876600"/>
            <a:ext cx="2603500" cy="190568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1200" baseline="0">
                <a:latin typeface="Avenir Book"/>
              </a:defRPr>
            </a:lvl1pPr>
          </a:lstStyle>
          <a:p>
            <a:pPr lvl="0"/>
            <a:r>
              <a:rPr lang="en-GB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0393" y="439326"/>
            <a:ext cx="6107804" cy="17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4" b="83028"/>
          <a:stretch/>
        </p:blipFill>
        <p:spPr>
          <a:xfrm>
            <a:off x="0" y="943428"/>
            <a:ext cx="9144000" cy="130947"/>
          </a:xfrm>
          <a:prstGeom prst="rect">
            <a:avLst/>
          </a:prstGeom>
        </p:spPr>
      </p:pic>
      <p:pic>
        <p:nvPicPr>
          <p:cNvPr id="12" name="Picture 11" descr="YNAP_Powerpoint Presentation_CA_1.pdf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8" b="85097"/>
          <a:stretch/>
        </p:blipFill>
        <p:spPr>
          <a:xfrm>
            <a:off x="0" y="0"/>
            <a:ext cx="2267857" cy="943428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 userDrawn="1"/>
        </p:nvSpPr>
        <p:spPr>
          <a:xfrm>
            <a:off x="6706418" y="381262"/>
            <a:ext cx="2098371" cy="17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" kern="0" spc="100" dirty="0" smtClean="0">
                <a:latin typeface="Avenir Black"/>
                <a:cs typeface="Avenir Black"/>
              </a:rPr>
              <a:t>PAGE NUMBER</a:t>
            </a:r>
            <a:endParaRPr lang="en-US" sz="600" kern="0" spc="100" dirty="0">
              <a:latin typeface="Avenir Black"/>
              <a:cs typeface="Avenir Blac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706418" y="479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00">
                <a:solidFill>
                  <a:schemeClr val="tx1"/>
                </a:solidFill>
                <a:latin typeface="Chronicle Display Light"/>
              </a:defRPr>
            </a:lvl1pPr>
          </a:lstStyle>
          <a:p>
            <a:fld id="{872B398A-EF09-E242-842D-FF241F6D1D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5" r:id="rId3"/>
    <p:sldLayoutId id="2147483676" r:id="rId4"/>
    <p:sldLayoutId id="2147483678" r:id="rId5"/>
    <p:sldLayoutId id="214748367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" y="4937760"/>
            <a:ext cx="7383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hronicle Display Light" pitchFamily="50" charset="0"/>
              </a:rPr>
              <a:t>Node in action</a:t>
            </a:r>
            <a:endParaRPr lang="en-US" sz="3600" b="1" dirty="0" smtClean="0">
              <a:latin typeface="Chronicle Display Light" pitchFamily="50" charset="0"/>
            </a:endParaRPr>
          </a:p>
          <a:p>
            <a:r>
              <a:rPr lang="en-US" sz="3600" i="1" dirty="0">
                <a:latin typeface="Chronicle Display Light" pitchFamily="50" charset="0"/>
              </a:rPr>
              <a:t>f</a:t>
            </a:r>
            <a:r>
              <a:rPr lang="en-US" sz="3600" i="1" dirty="0" smtClean="0">
                <a:latin typeface="Chronicle Display Light" pitchFamily="50" charset="0"/>
              </a:rPr>
              <a:t>rom </a:t>
            </a:r>
            <a:r>
              <a:rPr lang="en-US" sz="3600" i="1" dirty="0" err="1" smtClean="0">
                <a:latin typeface="Chronicle Display Light" pitchFamily="50" charset="0"/>
              </a:rPr>
              <a:t>dev</a:t>
            </a:r>
            <a:r>
              <a:rPr lang="en-US" sz="3600" i="1" dirty="0" smtClean="0">
                <a:latin typeface="Chronicle Display Light" pitchFamily="50" charset="0"/>
              </a:rPr>
              <a:t> to prod</a:t>
            </a:r>
            <a:endParaRPr lang="en-US" sz="2400" i="1" dirty="0">
              <a:latin typeface="Chronicle Display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8613" y="1079047"/>
            <a:ext cx="8401246" cy="485802"/>
          </a:xfrm>
        </p:spPr>
        <p:txBody>
          <a:bodyPr/>
          <a:lstStyle/>
          <a:p>
            <a:r>
              <a:rPr lang="en-US" sz="2400" dirty="0" smtClean="0"/>
              <a:t>Agenda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372" y="1501213"/>
            <a:ext cx="8210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u="sng" dirty="0" smtClean="0">
              <a:latin typeface="Chronicle Display" pitchFamily="50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 smtClean="0">
                <a:latin typeface="Avenir LT Com 35 Light" pitchFamily="34" charset="0"/>
              </a:rPr>
              <a:t>Develop a simple web application</a:t>
            </a:r>
            <a:endParaRPr lang="en-GB" sz="1600" dirty="0" smtClean="0">
              <a:latin typeface="Avenir LT Com 35 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600" dirty="0" smtClean="0">
              <a:latin typeface="Avenir LT Com 35 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 smtClean="0">
                <a:latin typeface="Avenir LT Com 35 Light" pitchFamily="34" charset="0"/>
              </a:rPr>
              <a:t>Let application scalable (plugin approach)</a:t>
            </a:r>
            <a:endParaRPr lang="en-GB" sz="1600" dirty="0" smtClean="0">
              <a:latin typeface="Avenir LT Com 35 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600" dirty="0" smtClean="0">
              <a:latin typeface="Avenir LT Com 35 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 smtClean="0">
                <a:latin typeface="Avenir LT Com 35 Light" pitchFamily="34" charset="0"/>
              </a:rPr>
              <a:t>Put application into production</a:t>
            </a:r>
            <a:endParaRPr lang="en-GB" sz="1600" dirty="0" smtClean="0">
              <a:latin typeface="Avenir LT Com 35 Light" pitchFamily="34" charset="0"/>
            </a:endParaRPr>
          </a:p>
          <a:p>
            <a:pPr lvl="0"/>
            <a:endParaRPr lang="en-GB" sz="1600" dirty="0">
              <a:latin typeface="Avenir LT Com 3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&amp; 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yout">
  <a:themeElements>
    <a:clrScheme name="YNAP Colours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FF454"/>
      </a:accent1>
      <a:accent2>
        <a:srgbClr val="A5DCFA"/>
      </a:accent2>
      <a:accent3>
        <a:srgbClr val="CCCCCC"/>
      </a:accent3>
      <a:accent4>
        <a:srgbClr val="CBBE45"/>
      </a:accent4>
      <a:accent5>
        <a:srgbClr val="FFFBC9"/>
      </a:accent5>
      <a:accent6>
        <a:srgbClr val="6B8EA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24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Avenir Black</vt:lpstr>
      <vt:lpstr>Avenir Book</vt:lpstr>
      <vt:lpstr>Avenir LT Com 35 Light</vt:lpstr>
      <vt:lpstr>Calibri</vt:lpstr>
      <vt:lpstr>Chronicle Display</vt:lpstr>
      <vt:lpstr>Chronicle Display Light</vt:lpstr>
      <vt:lpstr>Cover &amp; Closing Slides</vt:lpstr>
      <vt:lpstr>Layout</vt:lpstr>
      <vt:lpstr>PowerPoint Presentation</vt:lpstr>
      <vt:lpstr>PowerPoint Presentation</vt:lpstr>
    </vt:vector>
  </TitlesOfParts>
  <Company>Net-a-porter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hvuyuy</dc:title>
  <dc:creator>Ceila Armitage</dc:creator>
  <cp:lastModifiedBy>Melandri Franco</cp:lastModifiedBy>
  <cp:revision>146</cp:revision>
  <dcterms:created xsi:type="dcterms:W3CDTF">2015-09-22T11:57:21Z</dcterms:created>
  <dcterms:modified xsi:type="dcterms:W3CDTF">2016-04-14T07:24:11Z</dcterms:modified>
</cp:coreProperties>
</file>