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56" r:id="rId2"/>
    <p:sldId id="267" r:id="rId3"/>
    <p:sldId id="268" r:id="rId4"/>
    <p:sldId id="269" r:id="rId5"/>
    <p:sldId id="270" r:id="rId6"/>
    <p:sldId id="257" r:id="rId7"/>
    <p:sldId id="258" r:id="rId8"/>
    <p:sldId id="259" r:id="rId9"/>
    <p:sldId id="271" r:id="rId10"/>
    <p:sldId id="272" r:id="rId11"/>
    <p:sldId id="273" r:id="rId12"/>
    <p:sldId id="27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4D789-79BD-4735-80BF-948E53497136}" v="197" dt="2019-10-10T00:23:54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F5C4D789-79BD-4735-80BF-948E53497136}"/>
    <pc:docChg chg="undo custSel mod addSld delSld modSld">
      <pc:chgData name="Franco Ruggeri" userId="f8fb41c0b3afb4f0" providerId="LiveId" clId="{F5C4D789-79BD-4735-80BF-948E53497136}" dt="2019-10-10T00:49:43.740" v="3366" actId="20577"/>
      <pc:docMkLst>
        <pc:docMk/>
      </pc:docMkLst>
      <pc:sldChg chg="addSp delSp modSp">
        <pc:chgData name="Franco Ruggeri" userId="f8fb41c0b3afb4f0" providerId="LiveId" clId="{F5C4D789-79BD-4735-80BF-948E53497136}" dt="2019-10-09T22:39:33.246" v="1556" actId="20577"/>
        <pc:sldMkLst>
          <pc:docMk/>
          <pc:sldMk cId="1469382393" sldId="257"/>
        </pc:sldMkLst>
        <pc:spChg chg="mod">
          <ac:chgData name="Franco Ruggeri" userId="f8fb41c0b3afb4f0" providerId="LiveId" clId="{F5C4D789-79BD-4735-80BF-948E53497136}" dt="2019-10-09T22:39:33.246" v="1556" actId="20577"/>
          <ac:spMkLst>
            <pc:docMk/>
            <pc:sldMk cId="1469382393" sldId="257"/>
            <ac:spMk id="9" creationId="{743CDFEC-19D5-480F-B796-DD158E7D5302}"/>
          </ac:spMkLst>
        </pc:spChg>
        <pc:picChg chg="add mod">
          <ac:chgData name="Franco Ruggeri" userId="f8fb41c0b3afb4f0" providerId="LiveId" clId="{F5C4D789-79BD-4735-80BF-948E53497136}" dt="2019-10-09T22:29:54.368" v="1436" actId="1076"/>
          <ac:picMkLst>
            <pc:docMk/>
            <pc:sldMk cId="1469382393" sldId="257"/>
            <ac:picMk id="4" creationId="{E520B093-8466-4647-A18F-9E451E5CACE9}"/>
          </ac:picMkLst>
        </pc:picChg>
        <pc:picChg chg="add del">
          <ac:chgData name="Franco Ruggeri" userId="f8fb41c0b3afb4f0" providerId="LiveId" clId="{F5C4D789-79BD-4735-80BF-948E53497136}" dt="2019-10-09T22:29:32.705" v="1431" actId="478"/>
          <ac:picMkLst>
            <pc:docMk/>
            <pc:sldMk cId="1469382393" sldId="257"/>
            <ac:picMk id="5" creationId="{34E1C447-BD62-4DF8-83DB-836AAC112C03}"/>
          </ac:picMkLst>
        </pc:picChg>
      </pc:sldChg>
      <pc:sldChg chg="addSp delSp modSp">
        <pc:chgData name="Franco Ruggeri" userId="f8fb41c0b3afb4f0" providerId="LiveId" clId="{F5C4D789-79BD-4735-80BF-948E53497136}" dt="2019-10-09T23:10:38.347" v="1957" actId="26606"/>
        <pc:sldMkLst>
          <pc:docMk/>
          <pc:sldMk cId="3011724712" sldId="258"/>
        </pc:sldMkLst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2" creationId="{65894461-A0E5-40BB-833E-30261F54E070}"/>
          </ac:spMkLst>
        </pc:spChg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1" creationId="{B3BC52A2-872E-47FE-875C-DEBA489A726F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3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4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6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7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8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9" creationId="{8A69451C-71F8-42FA-80A4-7E8672FB7214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2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3" creationId="{8A69451C-71F8-42FA-80A4-7E8672FB7214}"/>
          </ac:spMkLst>
        </pc:spChg>
        <pc:picChg chg="add del mod">
          <ac:chgData name="Franco Ruggeri" userId="f8fb41c0b3afb4f0" providerId="LiveId" clId="{F5C4D789-79BD-4735-80BF-948E53497136}" dt="2019-10-09T22:48:39.647" v="1574" actId="478"/>
          <ac:picMkLst>
            <pc:docMk/>
            <pc:sldMk cId="3011724712" sldId="258"/>
            <ac:picMk id="4" creationId="{95711FE6-AFB5-46C8-BDC7-EA2ED2E1D38A}"/>
          </ac:picMkLst>
        </pc:picChg>
        <pc:picChg chg="del">
          <ac:chgData name="Franco Ruggeri" userId="f8fb41c0b3afb4f0" providerId="LiveId" clId="{F5C4D789-79BD-4735-80BF-948E53497136}" dt="2019-10-09T22:29:29.811" v="1430" actId="478"/>
          <ac:picMkLst>
            <pc:docMk/>
            <pc:sldMk cId="3011724712" sldId="258"/>
            <ac:picMk id="5" creationId="{E255E66A-EE36-4807-93B7-CD93159A351C}"/>
          </ac:picMkLst>
        </pc:picChg>
        <pc:picChg chg="del mod ord">
          <ac:chgData name="Franco Ruggeri" userId="f8fb41c0b3afb4f0" providerId="LiveId" clId="{F5C4D789-79BD-4735-80BF-948E53497136}" dt="2019-10-09T22:48:27.204" v="1567" actId="478"/>
          <ac:picMkLst>
            <pc:docMk/>
            <pc:sldMk cId="3011724712" sldId="258"/>
            <ac:picMk id="7" creationId="{6E6AED3F-0AB7-4E1D-A178-36FA38314FB8}"/>
          </ac:picMkLst>
        </pc:picChg>
        <pc:picChg chg="add mod or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8" creationId="{5B720115-8925-46FA-8E0E-18CDECB097DA}"/>
          </ac:picMkLst>
        </pc:picChg>
        <pc:picChg chg="add mo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0" creationId="{21555699-1BA6-4A72-98D0-094743758BCA}"/>
          </ac:picMkLst>
        </pc:picChg>
        <pc:picChg chg="add del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5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09.350" v="1947" actId="26606"/>
          <ac:picMkLst>
            <pc:docMk/>
            <pc:sldMk cId="3011724712" sldId="258"/>
            <ac:picMk id="20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37.984" v="1956" actId="26606"/>
          <ac:picMkLst>
            <pc:docMk/>
            <pc:sldMk cId="3011724712" sldId="258"/>
            <ac:picMk id="21" creationId="{E0A41B70-364F-4590-88AD-030DE35B4F3D}"/>
          </ac:picMkLst>
        </pc:picChg>
        <pc:picChg chg="add del">
          <ac:chgData name="Franco Ruggeri" userId="f8fb41c0b3afb4f0" providerId="LiveId" clId="{F5C4D789-79BD-4735-80BF-948E53497136}" dt="2019-10-09T23:10:15.317" v="1949" actId="26606"/>
          <ac:picMkLst>
            <pc:docMk/>
            <pc:sldMk cId="3011724712" sldId="258"/>
            <ac:picMk id="24" creationId="{E0A41B70-364F-4590-88AD-030DE35B4F3D}"/>
          </ac:picMkLst>
        </pc:picChg>
      </pc:sldChg>
      <pc:sldChg chg="addSp delSp modSp">
        <pc:chgData name="Franco Ruggeri" userId="f8fb41c0b3afb4f0" providerId="LiveId" clId="{F5C4D789-79BD-4735-80BF-948E53497136}" dt="2019-10-09T23:15:33.222" v="1995" actId="20577"/>
        <pc:sldMkLst>
          <pc:docMk/>
          <pc:sldMk cId="2708024467" sldId="259"/>
        </pc:sldMkLst>
        <pc:spChg chg="mod">
          <ac:chgData name="Franco Ruggeri" userId="f8fb41c0b3afb4f0" providerId="LiveId" clId="{F5C4D789-79BD-4735-80BF-948E53497136}" dt="2019-10-09T23:15:33.222" v="1995" actId="20577"/>
          <ac:spMkLst>
            <pc:docMk/>
            <pc:sldMk cId="2708024467" sldId="259"/>
            <ac:spMk id="2" creationId="{94962D0F-060B-455D-AE22-3081286434C9}"/>
          </ac:spMkLst>
        </pc:spChg>
        <pc:spChg chg="mod">
          <ac:chgData name="Franco Ruggeri" userId="f8fb41c0b3afb4f0" providerId="LiveId" clId="{F5C4D789-79BD-4735-80BF-948E53497136}" dt="2019-10-09T23:08:24.257" v="1931" actId="20577"/>
          <ac:spMkLst>
            <pc:docMk/>
            <pc:sldMk cId="2708024467" sldId="259"/>
            <ac:spMk id="11" creationId="{F1E36F99-EDF6-46A9-8D4B-16A41898FF74}"/>
          </ac:spMkLst>
        </pc:spChg>
        <pc:picChg chg="add mod">
          <ac:chgData name="Franco Ruggeri" userId="f8fb41c0b3afb4f0" providerId="LiveId" clId="{F5C4D789-79BD-4735-80BF-948E53497136}" dt="2019-10-09T23:11:27.901" v="1963" actId="1076"/>
          <ac:picMkLst>
            <pc:docMk/>
            <pc:sldMk cId="2708024467" sldId="259"/>
            <ac:picMk id="4" creationId="{E20E788D-D0CA-4359-B660-070FD1935045}"/>
          </ac:picMkLst>
        </pc:picChg>
        <pc:picChg chg="del">
          <ac:chgData name="Franco Ruggeri" userId="f8fb41c0b3afb4f0" providerId="LiveId" clId="{F5C4D789-79BD-4735-80BF-948E53497136}" dt="2019-10-09T23:08:47.568" v="1933" actId="478"/>
          <ac:picMkLst>
            <pc:docMk/>
            <pc:sldMk cId="2708024467" sldId="259"/>
            <ac:picMk id="5" creationId="{49586848-5D85-4601-8BE9-E1F121190C95}"/>
          </ac:picMkLst>
        </pc:picChg>
        <pc:picChg chg="del">
          <ac:chgData name="Franco Ruggeri" userId="f8fb41c0b3afb4f0" providerId="LiveId" clId="{F5C4D789-79BD-4735-80BF-948E53497136}" dt="2019-10-09T23:08:46.251" v="1932" actId="478"/>
          <ac:picMkLst>
            <pc:docMk/>
            <pc:sldMk cId="2708024467" sldId="259"/>
            <ac:picMk id="7" creationId="{6CFEA171-94DD-4AE1-8DCE-F630D10C9DE7}"/>
          </ac:picMkLst>
        </pc:picChg>
        <pc:picChg chg="add mod">
          <ac:chgData name="Franco Ruggeri" userId="f8fb41c0b3afb4f0" providerId="LiveId" clId="{F5C4D789-79BD-4735-80BF-948E53497136}" dt="2019-10-09T23:11:31.917" v="1964" actId="1076"/>
          <ac:picMkLst>
            <pc:docMk/>
            <pc:sldMk cId="2708024467" sldId="259"/>
            <ac:picMk id="8" creationId="{CF06657F-E32B-4342-A7E9-A62582494DF2}"/>
          </ac:picMkLst>
        </pc:picChg>
      </pc:sldChg>
      <pc:sldChg chg="addSp delSp modSp">
        <pc:chgData name="Franco Ruggeri" userId="f8fb41c0b3afb4f0" providerId="LiveId" clId="{F5C4D789-79BD-4735-80BF-948E53497136}" dt="2019-10-10T00:28:19.249" v="3338" actId="20577"/>
        <pc:sldMkLst>
          <pc:docMk/>
          <pc:sldMk cId="2507532539" sldId="263"/>
        </pc:sldMkLst>
        <pc:spChg chg="add mod">
          <ac:chgData name="Franco Ruggeri" userId="f8fb41c0b3afb4f0" providerId="LiveId" clId="{F5C4D789-79BD-4735-80BF-948E53497136}" dt="2019-10-10T00:28:19.249" v="3338" actId="20577"/>
          <ac:spMkLst>
            <pc:docMk/>
            <pc:sldMk cId="2507532539" sldId="263"/>
            <ac:spMk id="2" creationId="{11240D27-4587-4100-83F9-D6C9DE805F83}"/>
          </ac:spMkLst>
        </pc:spChg>
        <pc:spChg chg="del">
          <ac:chgData name="Franco Ruggeri" userId="f8fb41c0b3afb4f0" providerId="LiveId" clId="{F5C4D789-79BD-4735-80BF-948E53497136}" dt="2019-10-09T23:36:22.328" v="2795" actId="478"/>
          <ac:spMkLst>
            <pc:docMk/>
            <pc:sldMk cId="2507532539" sldId="263"/>
            <ac:spMk id="10" creationId="{CD86020C-737B-4364-912B-154E76D28C7A}"/>
          </ac:spMkLst>
        </pc:spChg>
        <pc:graphicFrameChg chg="add del">
          <ac:chgData name="Franco Ruggeri" userId="f8fb41c0b3afb4f0" providerId="LiveId" clId="{F5C4D789-79BD-4735-80BF-948E53497136}" dt="2019-10-10T00:23:54.319" v="3003"/>
          <ac:graphicFrameMkLst>
            <pc:docMk/>
            <pc:sldMk cId="2507532539" sldId="263"/>
            <ac:graphicFrameMk id="3" creationId="{42C58586-0451-47DF-9E9C-245754EC23A5}"/>
          </ac:graphicFrameMkLst>
        </pc:graphicFrameChg>
      </pc:sldChg>
      <pc:sldChg chg="modSp">
        <pc:chgData name="Franco Ruggeri" userId="f8fb41c0b3afb4f0" providerId="LiveId" clId="{F5C4D789-79BD-4735-80BF-948E53497136}" dt="2019-10-09T23:21:04.532" v="2021" actId="20577"/>
        <pc:sldMkLst>
          <pc:docMk/>
          <pc:sldMk cId="3678269272" sldId="265"/>
        </pc:sldMkLst>
        <pc:spChg chg="mod">
          <ac:chgData name="Franco Ruggeri" userId="f8fb41c0b3afb4f0" providerId="LiveId" clId="{F5C4D789-79BD-4735-80BF-948E53497136}" dt="2019-10-09T23:21:04.532" v="2021" actId="20577"/>
          <ac:spMkLst>
            <pc:docMk/>
            <pc:sldMk cId="3678269272" sldId="265"/>
            <ac:spMk id="2" creationId="{E2BD2527-3AAD-4F9E-B47F-DFDD22A0874D}"/>
          </ac:spMkLst>
        </pc:spChg>
      </pc:sldChg>
      <pc:sldChg chg="modSp del">
        <pc:chgData name="Franco Ruggeri" userId="f8fb41c0b3afb4f0" providerId="LiveId" clId="{F5C4D789-79BD-4735-80BF-948E53497136}" dt="2019-10-09T23:11:45.926" v="1965" actId="2696"/>
        <pc:sldMkLst>
          <pc:docMk/>
          <pc:sldMk cId="3319157566" sldId="266"/>
        </pc:sldMkLst>
        <pc:spChg chg="mod">
          <ac:chgData name="Franco Ruggeri" userId="f8fb41c0b3afb4f0" providerId="LiveId" clId="{F5C4D789-79BD-4735-80BF-948E53497136}" dt="2019-10-09T18:45:13.851" v="1363" actId="20577"/>
          <ac:spMkLst>
            <pc:docMk/>
            <pc:sldMk cId="3319157566" sldId="266"/>
            <ac:spMk id="3" creationId="{7BA10C2F-E3E5-486C-B235-725FF12E85BF}"/>
          </ac:spMkLst>
        </pc:spChg>
      </pc:sldChg>
      <pc:sldChg chg="addSp delSp modSp add">
        <pc:chgData name="Franco Ruggeri" userId="f8fb41c0b3afb4f0" providerId="LiveId" clId="{F5C4D789-79BD-4735-80BF-948E53497136}" dt="2019-10-09T23:27:22.492" v="2120" actId="113"/>
        <pc:sldMkLst>
          <pc:docMk/>
          <pc:sldMk cId="3359226294" sldId="267"/>
        </pc:sldMkLst>
        <pc:spChg chg="del mod">
          <ac:chgData name="Franco Ruggeri" userId="f8fb41c0b3afb4f0" providerId="LiveId" clId="{F5C4D789-79BD-4735-80BF-948E53497136}" dt="2019-10-09T17:53:46.380" v="60" actId="478"/>
          <ac:spMkLst>
            <pc:docMk/>
            <pc:sldMk cId="3359226294" sldId="267"/>
            <ac:spMk id="2" creationId="{3A719610-9F35-465C-8278-E557DE4132C8}"/>
          </ac:spMkLst>
        </pc:spChg>
        <pc:spChg chg="del mod">
          <ac:chgData name="Franco Ruggeri" userId="f8fb41c0b3afb4f0" providerId="LiveId" clId="{F5C4D789-79BD-4735-80BF-948E53497136}" dt="2019-10-09T17:53:12.200" v="43" actId="478"/>
          <ac:spMkLst>
            <pc:docMk/>
            <pc:sldMk cId="3359226294" sldId="267"/>
            <ac:spMk id="3" creationId="{94708875-7C2F-4CBD-9371-C9E4B57460D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4" creationId="{EB330DBC-6326-4C8C-80ED-4DA35AB74F4C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5" creationId="{73F0CBDC-1533-4A62-ACA0-F64F424C8D4D}"/>
          </ac:spMkLst>
        </pc:spChg>
        <pc:spChg chg="add del mod">
          <ac:chgData name="Franco Ruggeri" userId="f8fb41c0b3afb4f0" providerId="LiveId" clId="{F5C4D789-79BD-4735-80BF-948E53497136}" dt="2019-10-09T17:52:30.610" v="37"/>
          <ac:spMkLst>
            <pc:docMk/>
            <pc:sldMk cId="3359226294" sldId="267"/>
            <ac:spMk id="6" creationId="{97F896E9-6DB0-4500-AD71-20C295B67AE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7" creationId="{6AB6FC69-0566-4578-974B-D408E9EC91E4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8" creationId="{78B3DEF1-9788-4F65-813D-F953C10DDB21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9" creationId="{89CC7F46-054D-41A6-8261-6F94BC67619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0" creationId="{8BD37847-ACF0-4C35-B92A-469260AA70CA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1" creationId="{4C207DA4-DF05-4DE4-A4E8-D91EE3AE6528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5" creationId="{66E3DCD5-4EE3-4B04-AC82-4CA509D77697}"/>
          </ac:spMkLst>
        </pc:spChg>
        <pc:spChg chg="add mod">
          <ac:chgData name="Franco Ruggeri" userId="f8fb41c0b3afb4f0" providerId="LiveId" clId="{F5C4D789-79BD-4735-80BF-948E53497136}" dt="2019-10-09T23:27:22.492" v="2120" actId="113"/>
          <ac:spMkLst>
            <pc:docMk/>
            <pc:sldMk cId="3359226294" sldId="267"/>
            <ac:spMk id="20" creationId="{14E2A788-8C9A-4B5A-A077-DACFA868154A}"/>
          </ac:spMkLst>
        </pc:spChg>
        <pc:spChg chg="add del mod">
          <ac:chgData name="Franco Ruggeri" userId="f8fb41c0b3afb4f0" providerId="LiveId" clId="{F5C4D789-79BD-4735-80BF-948E53497136}" dt="2019-10-09T17:54:04.890" v="83"/>
          <ac:spMkLst>
            <pc:docMk/>
            <pc:sldMk cId="3359226294" sldId="267"/>
            <ac:spMk id="21" creationId="{7DDEAAFC-18CF-4CC1-8090-59A3559AA2ED}"/>
          </ac:spMkLst>
        </pc:spChg>
        <pc:spChg chg="add del mod">
          <ac:chgData name="Franco Ruggeri" userId="f8fb41c0b3afb4f0" providerId="LiveId" clId="{F5C4D789-79BD-4735-80BF-948E53497136}" dt="2019-10-09T17:54:09.003" v="84"/>
          <ac:spMkLst>
            <pc:docMk/>
            <pc:sldMk cId="3359226294" sldId="267"/>
            <ac:spMk id="22" creationId="{2E2FD366-EEFB-4C91-9FD8-DD85A164BAFB}"/>
          </ac:spMkLst>
        </pc:spChg>
        <pc:spChg chg="add del mod">
          <ac:chgData name="Franco Ruggeri" userId="f8fb41c0b3afb4f0" providerId="LiveId" clId="{F5C4D789-79BD-4735-80BF-948E53497136}" dt="2019-10-09T22:28:03.652" v="1418"/>
          <ac:spMkLst>
            <pc:docMk/>
            <pc:sldMk cId="3359226294" sldId="267"/>
            <ac:spMk id="28" creationId="{657DACCA-594F-47B2-A61E-A96A4B98A9B4}"/>
          </ac:spMkLst>
        </pc:spChg>
        <pc:spChg chg="add del mod">
          <ac:chgData name="Franco Ruggeri" userId="f8fb41c0b3afb4f0" providerId="LiveId" clId="{F5C4D789-79BD-4735-80BF-948E53497136}" dt="2019-10-09T22:28:10.850" v="1419"/>
          <ac:spMkLst>
            <pc:docMk/>
            <pc:sldMk cId="3359226294" sldId="267"/>
            <ac:spMk id="30" creationId="{614A6B34-EA91-4CD9-98D7-8B425216721B}"/>
          </ac:spMkLst>
        </pc:spChg>
        <pc:picChg chg="add del mod">
          <ac:chgData name="Franco Ruggeri" userId="f8fb41c0b3afb4f0" providerId="LiveId" clId="{F5C4D789-79BD-4735-80BF-948E53497136}" dt="2019-10-09T17:52:41.241" v="40" actId="478"/>
          <ac:picMkLst>
            <pc:docMk/>
            <pc:sldMk cId="3359226294" sldId="267"/>
            <ac:picMk id="13" creationId="{DD170C92-1712-41E3-B619-56634361C437}"/>
          </ac:picMkLst>
        </pc:picChg>
        <pc:picChg chg="add del mod">
          <ac:chgData name="Franco Ruggeri" userId="f8fb41c0b3afb4f0" providerId="LiveId" clId="{F5C4D789-79BD-4735-80BF-948E53497136}" dt="2019-10-09T17:53:44.094" v="57" actId="478"/>
          <ac:picMkLst>
            <pc:docMk/>
            <pc:sldMk cId="3359226294" sldId="267"/>
            <ac:picMk id="17" creationId="{92C9FAA9-929A-4BBA-8CA2-F12F2C87B706}"/>
          </ac:picMkLst>
        </pc:picChg>
        <pc:picChg chg="add del mod">
          <ac:chgData name="Franco Ruggeri" userId="f8fb41c0b3afb4f0" providerId="LiveId" clId="{F5C4D789-79BD-4735-80BF-948E53497136}" dt="2019-10-09T17:53:44.560" v="58" actId="478"/>
          <ac:picMkLst>
            <pc:docMk/>
            <pc:sldMk cId="3359226294" sldId="267"/>
            <ac:picMk id="19" creationId="{3F64B7A2-AB00-4C51-B027-DCF4D355C764}"/>
          </ac:picMkLst>
        </pc:picChg>
        <pc:picChg chg="add del mod">
          <ac:chgData name="Franco Ruggeri" userId="f8fb41c0b3afb4f0" providerId="LiveId" clId="{F5C4D789-79BD-4735-80BF-948E53497136}" dt="2019-10-09T22:27:58.277" v="1416" actId="478"/>
          <ac:picMkLst>
            <pc:docMk/>
            <pc:sldMk cId="3359226294" sldId="267"/>
            <ac:picMk id="24" creationId="{AAAF3884-9F24-4D90-9307-7EAF263D6C6A}"/>
          </ac:picMkLst>
        </pc:picChg>
        <pc:picChg chg="add del mod">
          <ac:chgData name="Franco Ruggeri" userId="f8fb41c0b3afb4f0" providerId="LiveId" clId="{F5C4D789-79BD-4735-80BF-948E53497136}" dt="2019-10-09T22:27:58.626" v="1417" actId="478"/>
          <ac:picMkLst>
            <pc:docMk/>
            <pc:sldMk cId="3359226294" sldId="267"/>
            <ac:picMk id="26" creationId="{D95E4AF0-BD5C-497F-B4EB-7AF068391AA7}"/>
          </ac:picMkLst>
        </pc:picChg>
        <pc:picChg chg="add mod">
          <ac:chgData name="Franco Ruggeri" userId="f8fb41c0b3afb4f0" providerId="LiveId" clId="{F5C4D789-79BD-4735-80BF-948E53497136}" dt="2019-10-09T22:28:03.652" v="1418"/>
          <ac:picMkLst>
            <pc:docMk/>
            <pc:sldMk cId="3359226294" sldId="267"/>
            <ac:picMk id="32" creationId="{62076815-31B9-4337-925E-5CD7F1CD605A}"/>
          </ac:picMkLst>
        </pc:picChg>
        <pc:picChg chg="add mod">
          <ac:chgData name="Franco Ruggeri" userId="f8fb41c0b3afb4f0" providerId="LiveId" clId="{F5C4D789-79BD-4735-80BF-948E53497136}" dt="2019-10-09T22:28:10.850" v="1419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 add">
        <pc:chgData name="Franco Ruggeri" userId="f8fb41c0b3afb4f0" providerId="LiveId" clId="{F5C4D789-79BD-4735-80BF-948E53497136}" dt="2019-10-10T00:21:05.684" v="2849" actId="478"/>
        <pc:sldMkLst>
          <pc:docMk/>
          <pc:sldMk cId="2670365114" sldId="268"/>
        </pc:sldMkLst>
        <pc:spChg chg="add del mod">
          <ac:chgData name="Franco Ruggeri" userId="f8fb41c0b3afb4f0" providerId="LiveId" clId="{F5C4D789-79BD-4735-80BF-948E53497136}" dt="2019-10-09T17:56:09.626" v="186"/>
          <ac:spMkLst>
            <pc:docMk/>
            <pc:sldMk cId="2670365114" sldId="268"/>
            <ac:spMk id="3" creationId="{86214C99-C3D9-4CB9-AD2D-FE364DD48662}"/>
          </ac:spMkLst>
        </pc:spChg>
        <pc:spChg chg="add del mod">
          <ac:chgData name="Franco Ruggeri" userId="f8fb41c0b3afb4f0" providerId="LiveId" clId="{F5C4D789-79BD-4735-80BF-948E53497136}" dt="2019-10-09T17:56:20.301" v="187"/>
          <ac:spMkLst>
            <pc:docMk/>
            <pc:sldMk cId="2670365114" sldId="268"/>
            <ac:spMk id="5" creationId="{EF8F0235-66F4-4300-B5EE-44248F5F848B}"/>
          </ac:spMkLst>
        </pc:spChg>
        <pc:spChg chg="add del mod">
          <ac:chgData name="Franco Ruggeri" userId="f8fb41c0b3afb4f0" providerId="LiveId" clId="{F5C4D789-79BD-4735-80BF-948E53497136}" dt="2019-10-10T00:21:05.684" v="2849" actId="478"/>
          <ac:spMkLst>
            <pc:docMk/>
            <pc:sldMk cId="2670365114" sldId="268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22:28:20.164" v="1422"/>
          <ac:spMkLst>
            <pc:docMk/>
            <pc:sldMk cId="2670365114" sldId="268"/>
            <ac:spMk id="12" creationId="{941D3214-D9E5-42AE-A582-D8D7604E7F79}"/>
          </ac:spMkLst>
        </pc:spChg>
        <pc:spChg chg="add del mod">
          <ac:chgData name="Franco Ruggeri" userId="f8fb41c0b3afb4f0" providerId="LiveId" clId="{F5C4D789-79BD-4735-80BF-948E53497136}" dt="2019-10-09T22:28:22.394" v="1423"/>
          <ac:spMkLst>
            <pc:docMk/>
            <pc:sldMk cId="2670365114" sldId="268"/>
            <ac:spMk id="14" creationId="{7F938029-807A-4941-8AAD-C3B515119803}"/>
          </ac:spMkLst>
        </pc:spChg>
        <pc:spChg chg="mod">
          <ac:chgData name="Franco Ruggeri" userId="f8fb41c0b3afb4f0" providerId="LiveId" clId="{F5C4D789-79BD-4735-80BF-948E53497136}" dt="2019-10-09T23:27:28.328" v="2123" actId="113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F5C4D789-79BD-4735-80BF-948E53497136}" dt="2019-10-09T22:28:14.694" v="1420" actId="478"/>
          <ac:picMkLst>
            <pc:docMk/>
            <pc:sldMk cId="2670365114" sldId="268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22:28:15.965" v="1421" actId="478"/>
          <ac:picMkLst>
            <pc:docMk/>
            <pc:sldMk cId="2670365114" sldId="268"/>
            <ac:picMk id="9" creationId="{4224EF7A-45E7-41DA-B510-754392EDB678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6" creationId="{20874C4A-138D-4DE6-B34F-9EF257A6666E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8" creationId="{995F6A2B-126B-4D84-8784-4B391D4F4DA8}"/>
          </ac:picMkLst>
        </pc:picChg>
        <pc:picChg chg="del">
          <ac:chgData name="Franco Ruggeri" userId="f8fb41c0b3afb4f0" providerId="LiveId" clId="{F5C4D789-79BD-4735-80BF-948E53497136}" dt="2019-10-09T17:55:58.469" v="184" actId="478"/>
          <ac:picMkLst>
            <pc:docMk/>
            <pc:sldMk cId="2670365114" sldId="268"/>
            <ac:picMk id="24" creationId="{AAAF3884-9F24-4D90-9307-7EAF263D6C6A}"/>
          </ac:picMkLst>
        </pc:picChg>
        <pc:picChg chg="del">
          <ac:chgData name="Franco Ruggeri" userId="f8fb41c0b3afb4f0" providerId="LiveId" clId="{F5C4D789-79BD-4735-80BF-948E53497136}" dt="2019-10-09T17:55:59.306" v="185" actId="478"/>
          <ac:picMkLst>
            <pc:docMk/>
            <pc:sldMk cId="2670365114" sldId="268"/>
            <ac:picMk id="26" creationId="{D95E4AF0-BD5C-497F-B4EB-7AF068391AA7}"/>
          </ac:picMkLst>
        </pc:picChg>
      </pc:sldChg>
      <pc:sldChg chg="addSp delSp modSp add">
        <pc:chgData name="Franco Ruggeri" userId="f8fb41c0b3afb4f0" providerId="LiveId" clId="{F5C4D789-79BD-4735-80BF-948E53497136}" dt="2019-10-09T23:27:30.795" v="2124" actId="113"/>
        <pc:sldMkLst>
          <pc:docMk/>
          <pc:sldMk cId="1075614242" sldId="269"/>
        </pc:sldMkLst>
        <pc:spChg chg="add mod">
          <ac:chgData name="Franco Ruggeri" userId="f8fb41c0b3afb4f0" providerId="LiveId" clId="{F5C4D789-79BD-4735-80BF-948E53497136}" dt="2019-10-09T23:25:17.288" v="2048" actId="20577"/>
          <ac:spMkLst>
            <pc:docMk/>
            <pc:sldMk cId="1075614242" sldId="269"/>
            <ac:spMk id="3" creationId="{F22E47A0-7FE4-4BDD-9F0B-092D74358B57}"/>
          </ac:spMkLst>
        </pc:spChg>
        <pc:spChg chg="add del mod">
          <ac:chgData name="Franco Ruggeri" userId="f8fb41c0b3afb4f0" providerId="LiveId" clId="{F5C4D789-79BD-4735-80BF-948E53497136}" dt="2019-10-09T18:02:59.221" v="479"/>
          <ac:spMkLst>
            <pc:docMk/>
            <pc:sldMk cId="1075614242" sldId="269"/>
            <ac:spMk id="5" creationId="{10E268FE-E475-4236-A1AA-8DD1F9F6358C}"/>
          </ac:spMkLst>
        </pc:spChg>
        <pc:spChg chg="del">
          <ac:chgData name="Franco Ruggeri" userId="f8fb41c0b3afb4f0" providerId="LiveId" clId="{F5C4D789-79BD-4735-80BF-948E53497136}" dt="2019-10-09T18:02:49.382" v="478" actId="478"/>
          <ac:spMkLst>
            <pc:docMk/>
            <pc:sldMk cId="1075614242" sldId="269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18:22:37.516" v="875"/>
          <ac:spMkLst>
            <pc:docMk/>
            <pc:sldMk cId="1075614242" sldId="269"/>
            <ac:spMk id="14" creationId="{63E35143-4B58-4A8E-B810-1165BB29AE46}"/>
          </ac:spMkLst>
        </pc:spChg>
        <pc:spChg chg="add del mod">
          <ac:chgData name="Franco Ruggeri" userId="f8fb41c0b3afb4f0" providerId="LiveId" clId="{F5C4D789-79BD-4735-80BF-948E53497136}" dt="2019-10-09T22:29:13.023" v="1427"/>
          <ac:spMkLst>
            <pc:docMk/>
            <pc:sldMk cId="1075614242" sldId="269"/>
            <ac:spMk id="18" creationId="{4F998152-8356-46A3-B065-CC155023C25E}"/>
          </ac:spMkLst>
        </pc:spChg>
        <pc:spChg chg="mod">
          <ac:chgData name="Franco Ruggeri" userId="f8fb41c0b3afb4f0" providerId="LiveId" clId="{F5C4D789-79BD-4735-80BF-948E53497136}" dt="2019-10-09T23:27:30.795" v="2124" actId="113"/>
          <ac:spMkLst>
            <pc:docMk/>
            <pc:sldMk cId="1075614242" sldId="269"/>
            <ac:spMk id="20" creationId="{14E2A788-8C9A-4B5A-A077-DACFA868154A}"/>
          </ac:spMkLst>
        </pc:spChg>
        <pc:picChg chg="del">
          <ac:chgData name="Franco Ruggeri" userId="f8fb41c0b3afb4f0" providerId="LiveId" clId="{F5C4D789-79BD-4735-80BF-948E53497136}" dt="2019-10-09T18:02:44.614" v="477" actId="478"/>
          <ac:picMkLst>
            <pc:docMk/>
            <pc:sldMk cId="1075614242" sldId="269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18:22:35.204" v="874" actId="478"/>
          <ac:picMkLst>
            <pc:docMk/>
            <pc:sldMk cId="1075614242" sldId="269"/>
            <ac:picMk id="8" creationId="{096BEF1F-6045-46E0-A78D-E5553A1B4883}"/>
          </ac:picMkLst>
        </pc:picChg>
        <pc:picChg chg="del">
          <ac:chgData name="Franco Ruggeri" userId="f8fb41c0b3afb4f0" providerId="LiveId" clId="{F5C4D789-79BD-4735-80BF-948E53497136}" dt="2019-10-09T18:02:44.302" v="476" actId="478"/>
          <ac:picMkLst>
            <pc:docMk/>
            <pc:sldMk cId="1075614242" sldId="269"/>
            <ac:picMk id="9" creationId="{4224EF7A-45E7-41DA-B510-754392EDB678}"/>
          </ac:picMkLst>
        </pc:picChg>
        <pc:picChg chg="add del mod">
          <ac:chgData name="Franco Ruggeri" userId="f8fb41c0b3afb4f0" providerId="LiveId" clId="{F5C4D789-79BD-4735-80BF-948E53497136}" dt="2019-10-09T18:22:34.437" v="873" actId="478"/>
          <ac:picMkLst>
            <pc:docMk/>
            <pc:sldMk cId="1075614242" sldId="269"/>
            <ac:picMk id="12" creationId="{2030200E-7BEE-4D83-9B50-AB73798907B9}"/>
          </ac:picMkLst>
        </pc:picChg>
        <pc:picChg chg="add del mod">
          <ac:chgData name="Franco Ruggeri" userId="f8fb41c0b3afb4f0" providerId="LiveId" clId="{F5C4D789-79BD-4735-80BF-948E53497136}" dt="2019-10-09T22:29:10.009" v="1426" actId="478"/>
          <ac:picMkLst>
            <pc:docMk/>
            <pc:sldMk cId="1075614242" sldId="269"/>
            <ac:picMk id="16" creationId="{B8AA5853-73DB-4CB6-95C6-560C9D101DA4}"/>
          </ac:picMkLst>
        </pc:picChg>
        <pc:picChg chg="add mod">
          <ac:chgData name="Franco Ruggeri" userId="f8fb41c0b3afb4f0" providerId="LiveId" clId="{F5C4D789-79BD-4735-80BF-948E53497136}" dt="2019-10-09T22:29:13.023" v="1427"/>
          <ac:picMkLst>
            <pc:docMk/>
            <pc:sldMk cId="1075614242" sldId="269"/>
            <ac:picMk id="21" creationId="{1FD78719-7661-473E-B28B-41954B81480D}"/>
          </ac:picMkLst>
        </pc:picChg>
      </pc:sldChg>
      <pc:sldChg chg="addSp delSp modSp add">
        <pc:chgData name="Franco Ruggeri" userId="f8fb41c0b3afb4f0" providerId="LiveId" clId="{F5C4D789-79BD-4735-80BF-948E53497136}" dt="2019-10-09T23:27:33.211" v="2125" actId="113"/>
        <pc:sldMkLst>
          <pc:docMk/>
          <pc:sldMk cId="2238127685" sldId="270"/>
        </pc:sldMkLst>
        <pc:spChg chg="mod">
          <ac:chgData name="Franco Ruggeri" userId="f8fb41c0b3afb4f0" providerId="LiveId" clId="{F5C4D789-79BD-4735-80BF-948E53497136}" dt="2019-10-09T23:25:59.478" v="2100" actId="20577"/>
          <ac:spMkLst>
            <pc:docMk/>
            <pc:sldMk cId="2238127685" sldId="270"/>
            <ac:spMk id="3" creationId="{F22E47A0-7FE4-4BDD-9F0B-092D74358B57}"/>
          </ac:spMkLst>
        </pc:spChg>
        <pc:spChg chg="add del mod">
          <ac:chgData name="Franco Ruggeri" userId="f8fb41c0b3afb4f0" providerId="LiveId" clId="{F5C4D789-79BD-4735-80BF-948E53497136}" dt="2019-10-09T18:09:23.461" v="871"/>
          <ac:spMkLst>
            <pc:docMk/>
            <pc:sldMk cId="2238127685" sldId="270"/>
            <ac:spMk id="4" creationId="{B4DBEC28-DC41-4D70-8A11-781E41083519}"/>
          </ac:spMkLst>
        </pc:spChg>
        <pc:spChg chg="mod">
          <ac:chgData name="Franco Ruggeri" userId="f8fb41c0b3afb4f0" providerId="LiveId" clId="{F5C4D789-79BD-4735-80BF-948E53497136}" dt="2019-10-09T23:27:33.211" v="2125" actId="113"/>
          <ac:spMkLst>
            <pc:docMk/>
            <pc:sldMk cId="2238127685" sldId="270"/>
            <ac:spMk id="20" creationId="{14E2A788-8C9A-4B5A-A077-DACFA868154A}"/>
          </ac:spMkLst>
        </pc:spChg>
        <pc:picChg chg="add mod">
          <ac:chgData name="Franco Ruggeri" userId="f8fb41c0b3afb4f0" providerId="LiveId" clId="{F5C4D789-79BD-4735-80BF-948E53497136}" dt="2019-10-09T18:09:23.461" v="871"/>
          <ac:picMkLst>
            <pc:docMk/>
            <pc:sldMk cId="2238127685" sldId="270"/>
            <ac:picMk id="6" creationId="{E50C6AC5-7D33-4B3D-A23C-97936A15DF4A}"/>
          </ac:picMkLst>
        </pc:picChg>
        <pc:picChg chg="del">
          <ac:chgData name="Franco Ruggeri" userId="f8fb41c0b3afb4f0" providerId="LiveId" clId="{F5C4D789-79BD-4735-80BF-948E53497136}" dt="2019-10-09T18:09:19.408" v="870" actId="478"/>
          <ac:picMkLst>
            <pc:docMk/>
            <pc:sldMk cId="2238127685" sldId="270"/>
            <ac:picMk id="8" creationId="{096BEF1F-6045-46E0-A78D-E5553A1B4883}"/>
          </ac:picMkLst>
        </pc:picChg>
      </pc:sldChg>
      <pc:sldChg chg="addSp delSp modSp add del">
        <pc:chgData name="Franco Ruggeri" userId="f8fb41c0b3afb4f0" providerId="LiveId" clId="{F5C4D789-79BD-4735-80BF-948E53497136}" dt="2019-10-09T18:37:49.889" v="1226" actId="2696"/>
        <pc:sldMkLst>
          <pc:docMk/>
          <pc:sldMk cId="2643604963" sldId="271"/>
        </pc:sldMkLst>
        <pc:spChg chg="del">
          <ac:chgData name="Franco Ruggeri" userId="f8fb41c0b3afb4f0" providerId="LiveId" clId="{F5C4D789-79BD-4735-80BF-948E53497136}" dt="2019-10-09T18:32:00.226" v="1052"/>
          <ac:spMkLst>
            <pc:docMk/>
            <pc:sldMk cId="2643604963" sldId="271"/>
            <ac:spMk id="2" creationId="{2A726FA2-2CCF-4ABC-9DD2-A34D366066C8}"/>
          </ac:spMkLst>
        </pc:spChg>
        <pc:spChg chg="del">
          <ac:chgData name="Franco Ruggeri" userId="f8fb41c0b3afb4f0" providerId="LiveId" clId="{F5C4D789-79BD-4735-80BF-948E53497136}" dt="2019-10-09T18:32:00.226" v="1052"/>
          <ac:spMkLst>
            <pc:docMk/>
            <pc:sldMk cId="2643604963" sldId="271"/>
            <ac:spMk id="3" creationId="{94CE8ED6-620F-433D-AB4A-19CB2C75CD86}"/>
          </ac:spMkLst>
        </pc:spChg>
        <pc:spChg chg="add mod">
          <ac:chgData name="Franco Ruggeri" userId="f8fb41c0b3afb4f0" providerId="LiveId" clId="{F5C4D789-79BD-4735-80BF-948E53497136}" dt="2019-10-09T18:32:08.951" v="1078" actId="20577"/>
          <ac:spMkLst>
            <pc:docMk/>
            <pc:sldMk cId="2643604963" sldId="271"/>
            <ac:spMk id="4" creationId="{DBCD4206-5E83-441A-B78F-B7440D4A548D}"/>
          </ac:spMkLst>
        </pc:spChg>
        <pc:spChg chg="add mod">
          <ac:chgData name="Franco Ruggeri" userId="f8fb41c0b3afb4f0" providerId="LiveId" clId="{F5C4D789-79BD-4735-80BF-948E53497136}" dt="2019-10-09T18:37:45.491" v="1225" actId="20577"/>
          <ac:spMkLst>
            <pc:docMk/>
            <pc:sldMk cId="2643604963" sldId="271"/>
            <ac:spMk id="5" creationId="{C4791037-451A-432C-B080-8C2716DACA0A}"/>
          </ac:spMkLst>
        </pc:spChg>
      </pc:sldChg>
      <pc:sldChg chg="modSp add">
        <pc:chgData name="Franco Ruggeri" userId="f8fb41c0b3afb4f0" providerId="LiveId" clId="{F5C4D789-79BD-4735-80BF-948E53497136}" dt="2019-10-10T00:49:43.740" v="3366" actId="20577"/>
        <pc:sldMkLst>
          <pc:docMk/>
          <pc:sldMk cId="3817413176" sldId="271"/>
        </pc:sldMkLst>
        <pc:spChg chg="mod">
          <ac:chgData name="Franco Ruggeri" userId="f8fb41c0b3afb4f0" providerId="LiveId" clId="{F5C4D789-79BD-4735-80BF-948E53497136}" dt="2019-10-09T23:27:49.671" v="2152" actId="113"/>
          <ac:spMkLst>
            <pc:docMk/>
            <pc:sldMk cId="3817413176" sldId="271"/>
            <ac:spMk id="2" creationId="{AF17BB29-8C35-4E47-ACA6-8D478C7B130B}"/>
          </ac:spMkLst>
        </pc:spChg>
        <pc:spChg chg="mod">
          <ac:chgData name="Franco Ruggeri" userId="f8fb41c0b3afb4f0" providerId="LiveId" clId="{F5C4D789-79BD-4735-80BF-948E53497136}" dt="2019-10-10T00:49:43.740" v="3366" actId="20577"/>
          <ac:spMkLst>
            <pc:docMk/>
            <pc:sldMk cId="3817413176" sldId="271"/>
            <ac:spMk id="3" creationId="{A078EA66-7F7D-4DC5-BC61-A20F8C5B924B}"/>
          </ac:spMkLst>
        </pc:spChg>
      </pc:sldChg>
    </pc:docChg>
  </pc:docChgLst>
  <pc:docChgLst>
    <pc:chgData name="Franco Ruggeri" userId="f8fb41c0b3afb4f0" providerId="LiveId" clId="{91284456-B732-4D55-8327-55814796A3F8}"/>
    <pc:docChg chg="custSel modSld">
      <pc:chgData name="Franco Ruggeri" userId="f8fb41c0b3afb4f0" providerId="LiveId" clId="{91284456-B732-4D55-8327-55814796A3F8}" dt="2019-10-10T12:20:35.321" v="1" actId="1076"/>
      <pc:docMkLst>
        <pc:docMk/>
      </pc:docMkLst>
      <pc:sldChg chg="delSp modSp">
        <pc:chgData name="Franco Ruggeri" userId="f8fb41c0b3afb4f0" providerId="LiveId" clId="{91284456-B732-4D55-8327-55814796A3F8}" dt="2019-10-10T12:20:35.321" v="1" actId="1076"/>
        <pc:sldMkLst>
          <pc:docMk/>
          <pc:sldMk cId="1719672851" sldId="272"/>
        </pc:sldMkLst>
        <pc:spChg chg="del">
          <ac:chgData name="Franco Ruggeri" userId="f8fb41c0b3afb4f0" providerId="LiveId" clId="{91284456-B732-4D55-8327-55814796A3F8}" dt="2019-10-10T12:20:30.139" v="0" actId="478"/>
          <ac:spMkLst>
            <pc:docMk/>
            <pc:sldMk cId="1719672851" sldId="272"/>
            <ac:spMk id="10" creationId="{CD86020C-737B-4364-912B-154E76D28C7A}"/>
          </ac:spMkLst>
        </pc:spChg>
        <pc:picChg chg="mod">
          <ac:chgData name="Franco Ruggeri" userId="f8fb41c0b3afb4f0" providerId="LiveId" clId="{91284456-B732-4D55-8327-55814796A3F8}" dt="2019-10-10T12:20:35.321" v="1" actId="1076"/>
          <ac:picMkLst>
            <pc:docMk/>
            <pc:sldMk cId="1719672851" sldId="272"/>
            <ac:picMk id="5" creationId="{00C91B6F-320B-460F-AA85-4021DA44279C}"/>
          </ac:picMkLst>
        </pc:picChg>
      </pc:sldChg>
    </pc:docChg>
  </pc:docChgLst>
  <pc:docChgLst>
    <pc:chgData name="Alessandro Iucci" userId="84c7e91a124b25e9" providerId="LiveId" clId="{955445CC-B49E-44CD-B4CB-5BAC92870AA8}"/>
    <pc:docChg chg="custSel mod addSld modSld">
      <pc:chgData name="Alessandro Iucci" userId="84c7e91a124b25e9" providerId="LiveId" clId="{955445CC-B49E-44CD-B4CB-5BAC92870AA8}" dt="2019-10-09T10:10:47.873" v="711" actId="20577"/>
      <pc:docMkLst>
        <pc:docMk/>
      </pc:docMkLst>
      <pc:sldChg chg="modSp">
        <pc:chgData name="Alessandro Iucci" userId="84c7e91a124b25e9" providerId="LiveId" clId="{955445CC-B49E-44CD-B4CB-5BAC92870AA8}" dt="2019-10-09T09:44:13.077" v="657" actId="27636"/>
        <pc:sldMkLst>
          <pc:docMk/>
          <pc:sldMk cId="2708024467" sldId="259"/>
        </pc:sldMkLst>
        <pc:spChg chg="mod">
          <ac:chgData name="Alessandro Iucci" userId="84c7e91a124b25e9" providerId="LiveId" clId="{955445CC-B49E-44CD-B4CB-5BAC92870AA8}" dt="2019-10-09T09:44:13.077" v="657" actId="27636"/>
          <ac:spMkLst>
            <pc:docMk/>
            <pc:sldMk cId="2708024467" sldId="259"/>
            <ac:spMk id="11" creationId="{F1E36F99-EDF6-46A9-8D4B-16A41898FF74}"/>
          </ac:spMkLst>
        </pc:spChg>
      </pc:sldChg>
      <pc:sldChg chg="modSp add">
        <pc:chgData name="Alessandro Iucci" userId="84c7e91a124b25e9" providerId="LiveId" clId="{955445CC-B49E-44CD-B4CB-5BAC92870AA8}" dt="2019-10-09T09:39:18.601" v="500" actId="113"/>
        <pc:sldMkLst>
          <pc:docMk/>
          <pc:sldMk cId="3678269272" sldId="265"/>
        </pc:sldMkLst>
        <pc:spChg chg="mod">
          <ac:chgData name="Alessandro Iucci" userId="84c7e91a124b25e9" providerId="LiveId" clId="{955445CC-B49E-44CD-B4CB-5BAC92870AA8}" dt="2019-10-09T09:29:05.670" v="18" actId="113"/>
          <ac:spMkLst>
            <pc:docMk/>
            <pc:sldMk cId="3678269272" sldId="265"/>
            <ac:spMk id="2" creationId="{E2BD2527-3AAD-4F9E-B47F-DFDD22A0874D}"/>
          </ac:spMkLst>
        </pc:spChg>
        <pc:spChg chg="mod">
          <ac:chgData name="Alessandro Iucci" userId="84c7e91a124b25e9" providerId="LiveId" clId="{955445CC-B49E-44CD-B4CB-5BAC92870AA8}" dt="2019-10-09T09:39:18.601" v="500" actId="113"/>
          <ac:spMkLst>
            <pc:docMk/>
            <pc:sldMk cId="3678269272" sldId="265"/>
            <ac:spMk id="3" creationId="{11775999-4446-41D8-BB54-1DD6B9042C0F}"/>
          </ac:spMkLst>
        </pc:spChg>
      </pc:sldChg>
      <pc:sldChg chg="addSp modSp add mod setBg">
        <pc:chgData name="Alessandro Iucci" userId="84c7e91a124b25e9" providerId="LiveId" clId="{955445CC-B49E-44CD-B4CB-5BAC92870AA8}" dt="2019-10-09T10:10:47.873" v="711" actId="20577"/>
        <pc:sldMkLst>
          <pc:docMk/>
          <pc:sldMk cId="3319157566" sldId="266"/>
        </pc:sldMkLst>
        <pc:spChg chg="mod">
          <ac:chgData name="Alessandro Iucci" userId="84c7e91a124b25e9" providerId="LiveId" clId="{955445CC-B49E-44CD-B4CB-5BAC92870AA8}" dt="2019-10-09T09:41:04.441" v="548" actId="26606"/>
          <ac:spMkLst>
            <pc:docMk/>
            <pc:sldMk cId="3319157566" sldId="266"/>
            <ac:spMk id="2" creationId="{DBC60CA1-4D80-4B9D-BC31-D7585A53C395}"/>
          </ac:spMkLst>
        </pc:spChg>
        <pc:spChg chg="mod">
          <ac:chgData name="Alessandro Iucci" userId="84c7e91a124b25e9" providerId="LiveId" clId="{955445CC-B49E-44CD-B4CB-5BAC92870AA8}" dt="2019-10-09T10:10:47.873" v="711" actId="20577"/>
          <ac:spMkLst>
            <pc:docMk/>
            <pc:sldMk cId="3319157566" sldId="266"/>
            <ac:spMk id="3" creationId="{7BA10C2F-E3E5-486C-B235-725FF12E85BF}"/>
          </ac:spMkLst>
        </pc:spChg>
        <pc:picChg chg="add mod">
          <ac:chgData name="Alessandro Iucci" userId="84c7e91a124b25e9" providerId="LiveId" clId="{955445CC-B49E-44CD-B4CB-5BAC92870AA8}" dt="2019-10-09T09:41:04.441" v="548" actId="26606"/>
          <ac:picMkLst>
            <pc:docMk/>
            <pc:sldMk cId="3319157566" sldId="266"/>
            <ac:picMk id="2050" creationId="{ED2B49C1-0773-42F5-B401-5822353A9A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730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12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096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902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157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02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059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5761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31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82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82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884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77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57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216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dirty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04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86-DE6B-4FFE-8B9F-AB26AC49B716}" type="datetimeFigureOut">
              <a:rPr lang="en-GB" smtClean="0"/>
              <a:t>10/10/2019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9EC-BF13-463C-A228-A8B1DC07216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9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3.mp4"/><Relationship Id="rId7" Type="http://schemas.openxmlformats.org/officeDocument/2006/relationships/image" Target="../media/image16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5.mp4"/><Relationship Id="rId7" Type="http://schemas.openxmlformats.org/officeDocument/2006/relationships/image" Target="../media/image18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5.mp4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719610-9F35-465C-8278-E557DE413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Support vector machines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08875-7C2F-4CBD-9371-C9E4B5746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Machine Learning – Lab 2</a:t>
            </a:r>
          </a:p>
        </p:txBody>
      </p:sp>
    </p:spTree>
    <p:extLst>
      <p:ext uri="{BB962C8B-B14F-4D97-AF65-F5344CB8AC3E}">
        <p14:creationId xmlns:p14="http://schemas.microsoft.com/office/powerpoint/2010/main" val="27193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8EC742C7-6E85-453D-AC6F-AA558881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Slack parameter C - Linear</a:t>
            </a:r>
          </a:p>
        </p:txBody>
      </p:sp>
      <p:pic>
        <p:nvPicPr>
          <p:cNvPr id="5" name="linear_animation">
            <a:hlinkClick r:id="" action="ppaction://media"/>
            <a:extLst>
              <a:ext uri="{FF2B5EF4-FFF2-40B4-BE49-F238E27FC236}">
                <a16:creationId xmlns:a16="http://schemas.microsoft.com/office/drawing/2014/main" id="{00C91B6F-320B-460F-AA85-4021DA44279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13125" y="2266582"/>
            <a:ext cx="5365750" cy="4024313"/>
          </a:xfrm>
        </p:spPr>
      </p:pic>
    </p:spTree>
    <p:extLst>
      <p:ext uri="{BB962C8B-B14F-4D97-AF65-F5344CB8AC3E}">
        <p14:creationId xmlns:p14="http://schemas.microsoft.com/office/powerpoint/2010/main" val="171967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E07F9-A317-4C3B-B771-1987402A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021" y="764373"/>
            <a:ext cx="9212179" cy="1293028"/>
          </a:xfrm>
        </p:spPr>
        <p:txBody>
          <a:bodyPr/>
          <a:lstStyle/>
          <a:p>
            <a:r>
              <a:rPr lang="en-GB" b="1" dirty="0"/>
              <a:t>Slack parameter C - polynomial</a:t>
            </a:r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D712F5-D182-4F99-B065-733BC5846B06}"/>
              </a:ext>
            </a:extLst>
          </p:cNvPr>
          <p:cNvSpPr txBox="1"/>
          <p:nvPr/>
        </p:nvSpPr>
        <p:spPr>
          <a:xfrm>
            <a:off x="762000" y="1918447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Degree = 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C30875C-1A46-4CD7-9279-98BAD5F6BDD5}"/>
              </a:ext>
            </a:extLst>
          </p:cNvPr>
          <p:cNvSpPr txBox="1"/>
          <p:nvPr/>
        </p:nvSpPr>
        <p:spPr>
          <a:xfrm>
            <a:off x="6814033" y="1918447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Degree = 9</a:t>
            </a:r>
          </a:p>
        </p:txBody>
      </p:sp>
      <p:pic>
        <p:nvPicPr>
          <p:cNvPr id="3" name="polynomial_3_animation">
            <a:hlinkClick r:id="" action="ppaction://media"/>
            <a:extLst>
              <a:ext uri="{FF2B5EF4-FFF2-40B4-BE49-F238E27FC236}">
                <a16:creationId xmlns:a16="http://schemas.microsoft.com/office/drawing/2014/main" id="{335B5608-7A18-4AA0-93EB-C728D41BED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6778" y="2314179"/>
            <a:ext cx="6058428" cy="4543821"/>
          </a:xfrm>
          <a:prstGeom prst="rect">
            <a:avLst/>
          </a:prstGeom>
        </p:spPr>
      </p:pic>
      <p:pic>
        <p:nvPicPr>
          <p:cNvPr id="10" name="polynomial_9_animation">
            <a:hlinkClick r:id="" action="ppaction://media"/>
            <a:extLst>
              <a:ext uri="{FF2B5EF4-FFF2-40B4-BE49-F238E27FC236}">
                <a16:creationId xmlns:a16="http://schemas.microsoft.com/office/drawing/2014/main" id="{3DAE0E2C-8949-45EE-A6DE-93A17E905B01}"/>
              </a:ext>
            </a:extLst>
          </p:cNvPr>
          <p:cNvPicPr>
            <a:picLocks noGrp="1" noChangeAspect="1"/>
          </p:cNvPicPr>
          <p:nvPr>
            <p:ph idx="1"/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33574" y="2314179"/>
            <a:ext cx="6058428" cy="4543822"/>
          </a:xfrm>
        </p:spPr>
      </p:pic>
    </p:spTree>
    <p:extLst>
      <p:ext uri="{BB962C8B-B14F-4D97-AF65-F5344CB8AC3E}">
        <p14:creationId xmlns:p14="http://schemas.microsoft.com/office/powerpoint/2010/main" val="24579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33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E07F9-A317-4C3B-B771-1987402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Slack parameter C - RBF</a:t>
            </a:r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A9299D-E6AB-4017-B3E4-70F609EE4A7E}"/>
              </a:ext>
            </a:extLst>
          </p:cNvPr>
          <p:cNvSpPr txBox="1"/>
          <p:nvPr/>
        </p:nvSpPr>
        <p:spPr>
          <a:xfrm>
            <a:off x="692368" y="1942889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  σ = 0.5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A21872-25D0-4821-8DB2-64941101FBE1}"/>
              </a:ext>
            </a:extLst>
          </p:cNvPr>
          <p:cNvSpPr txBox="1"/>
          <p:nvPr/>
        </p:nvSpPr>
        <p:spPr>
          <a:xfrm>
            <a:off x="6802128" y="1942889"/>
            <a:ext cx="48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σ = 1.5</a:t>
            </a:r>
          </a:p>
        </p:txBody>
      </p:sp>
      <p:pic>
        <p:nvPicPr>
          <p:cNvPr id="4" name="radial_0_5_animation">
            <a:hlinkClick r:id="" action="ppaction://media"/>
            <a:extLst>
              <a:ext uri="{FF2B5EF4-FFF2-40B4-BE49-F238E27FC236}">
                <a16:creationId xmlns:a16="http://schemas.microsoft.com/office/drawing/2014/main" id="{AC03D4C1-41D7-4E47-97C0-0A17EFA965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-1" y="2296318"/>
            <a:ext cx="6082243" cy="4561682"/>
          </a:xfrm>
          <a:prstGeom prst="rect">
            <a:avLst/>
          </a:prstGeom>
        </p:spPr>
      </p:pic>
      <p:pic>
        <p:nvPicPr>
          <p:cNvPr id="5" name="radial_1_5_animation">
            <a:hlinkClick r:id="" action="ppaction://media"/>
            <a:extLst>
              <a:ext uri="{FF2B5EF4-FFF2-40B4-BE49-F238E27FC236}">
                <a16:creationId xmlns:a16="http://schemas.microsoft.com/office/drawing/2014/main" id="{4921DA12-8698-44C8-9B6B-FF752B3A090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09760" y="2321485"/>
            <a:ext cx="6082243" cy="45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6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3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BD2527-3AAD-4F9E-B47F-DFDD22A0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Slack vs complexity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775999-4446-41D8-BB54-1DD6B904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More</a:t>
            </a:r>
            <a:r>
              <a:rPr lang="en-GB" sz="2800" dirty="0"/>
              <a:t> </a:t>
            </a:r>
            <a:r>
              <a:rPr lang="en-GB" sz="2800" b="1" dirty="0"/>
              <a:t>slack</a:t>
            </a:r>
            <a:r>
              <a:rPr lang="en-GB" sz="2800" dirty="0"/>
              <a:t>: when there is a lot of </a:t>
            </a:r>
            <a:r>
              <a:rPr lang="en-GB" sz="2800" b="1" dirty="0"/>
              <a:t>noise</a:t>
            </a:r>
            <a:r>
              <a:rPr lang="en-GB" sz="2800" dirty="0"/>
              <a:t> in the data. It means that using bigger slack we could get rid of </a:t>
            </a:r>
            <a:r>
              <a:rPr lang="en-GB" sz="2800" b="1" dirty="0"/>
              <a:t>outliers</a:t>
            </a:r>
            <a:r>
              <a:rPr lang="en-GB" sz="2800" dirty="0"/>
              <a:t> in the dataset and we don’t </a:t>
            </a:r>
            <a:r>
              <a:rPr lang="en-GB" sz="2800" b="1" dirty="0"/>
              <a:t>overfit</a:t>
            </a:r>
            <a:r>
              <a:rPr lang="en-GB" sz="2800" dirty="0"/>
              <a:t> noise in the final model</a:t>
            </a:r>
          </a:p>
          <a:p>
            <a:endParaRPr lang="en-GB" sz="2800" dirty="0"/>
          </a:p>
          <a:p>
            <a:r>
              <a:rPr lang="en-GB" sz="2800" b="1" dirty="0"/>
              <a:t>More complex</a:t>
            </a:r>
            <a:r>
              <a:rPr lang="en-GB" sz="2800" dirty="0"/>
              <a:t>: If we know that data are </a:t>
            </a:r>
            <a:r>
              <a:rPr lang="en-GB" sz="2800" b="1" dirty="0"/>
              <a:t>not noisy</a:t>
            </a:r>
            <a:r>
              <a:rPr lang="en-GB" sz="2800" dirty="0"/>
              <a:t>, but it is still difficult to get a nice classification, we should increase complexity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367826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(I)</a:t>
            </a:r>
          </a:p>
        </p:txBody>
      </p:sp>
      <p:pic>
        <p:nvPicPr>
          <p:cNvPr id="32" name="Segnaposto contenuto 31">
            <a:extLst>
              <a:ext uri="{FF2B5EF4-FFF2-40B4-BE49-F238E27FC236}">
                <a16:creationId xmlns:a16="http://schemas.microsoft.com/office/drawing/2014/main" id="{62076815-31B9-4337-925E-5CD7F1CD60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  <p:pic>
        <p:nvPicPr>
          <p:cNvPr id="34" name="Segnaposto contenuto 33">
            <a:extLst>
              <a:ext uri="{FF2B5EF4-FFF2-40B4-BE49-F238E27FC236}">
                <a16:creationId xmlns:a16="http://schemas.microsoft.com/office/drawing/2014/main" id="{97DFA531-A333-46BE-9270-6AFC3CA91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3359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(II)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20874C4A-138D-4DE6-B34F-9EF257A666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995F6A2B-126B-4D84-8784-4B391D4F4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6703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2E47A0-7FE4-4BDD-9F0B-092D74358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no separating hyperplane </a:t>
            </a:r>
            <a:r>
              <a:rPr lang="en-US" dirty="0"/>
              <a:t>(line in this case, 2D).</a:t>
            </a:r>
          </a:p>
          <a:p>
            <a:r>
              <a:rPr lang="en-US" b="1" dirty="0"/>
              <a:t>No solution</a:t>
            </a:r>
            <a:r>
              <a:rPr lang="en-US" dirty="0"/>
              <a:t> found by the optimizer.</a:t>
            </a:r>
          </a:p>
          <a:p>
            <a:endParaRPr lang="en-US" dirty="0"/>
          </a:p>
          <a:p>
            <a:r>
              <a:rPr lang="en-US" dirty="0"/>
              <a:t>How to solve?</a:t>
            </a:r>
          </a:p>
          <a:p>
            <a:pPr lvl="1"/>
            <a:r>
              <a:rPr lang="en-US" dirty="0"/>
              <a:t>Non-linear kernels</a:t>
            </a:r>
          </a:p>
          <a:p>
            <a:pPr lvl="1"/>
            <a:r>
              <a:rPr lang="en-US" dirty="0"/>
              <a:t>Slack variables</a:t>
            </a:r>
          </a:p>
        </p:txBody>
      </p:sp>
      <p:pic>
        <p:nvPicPr>
          <p:cNvPr id="21" name="Segnaposto contenuto 20">
            <a:extLst>
              <a:ext uri="{FF2B5EF4-FFF2-40B4-BE49-F238E27FC236}">
                <a16:creationId xmlns:a16="http://schemas.microsoft.com/office/drawing/2014/main" id="{1FD78719-7661-473E-B28B-41954B814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107561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kernel (IV)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2E47A0-7FE4-4BDD-9F0B-092D74358B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no separating hyperplane </a:t>
            </a:r>
            <a:r>
              <a:rPr lang="en-US" dirty="0"/>
              <a:t>(line in this case, 2D).</a:t>
            </a:r>
          </a:p>
          <a:p>
            <a:r>
              <a:rPr lang="en-US" b="1" dirty="0"/>
              <a:t>No solution </a:t>
            </a:r>
            <a:r>
              <a:rPr lang="en-US" dirty="0"/>
              <a:t>found by the optimizer.</a:t>
            </a:r>
          </a:p>
          <a:p>
            <a:r>
              <a:rPr lang="en-US" dirty="0"/>
              <a:t>Linear kernel is clearly not useful even with slack variables.</a:t>
            </a:r>
          </a:p>
          <a:p>
            <a:endParaRPr lang="en-US" dirty="0"/>
          </a:p>
          <a:p>
            <a:r>
              <a:rPr lang="en-US" dirty="0"/>
              <a:t>How to solve?</a:t>
            </a:r>
          </a:p>
          <a:p>
            <a:pPr lvl="1"/>
            <a:r>
              <a:rPr lang="en-US" dirty="0"/>
              <a:t>Non-linear kernels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50C6AC5-7D33-4B3D-A23C-97936A15DF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2381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11F1FE-8EE2-4E46-BA1F-7764FCB19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GB" b="1" dirty="0"/>
              <a:t>Difficult clusters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3CDFEC-19D5-480F-B796-DD158E7D5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400" b="1" dirty="0"/>
              <a:t>Rearranging clusters</a:t>
            </a:r>
            <a:r>
              <a:rPr lang="en-US" sz="2400" dirty="0"/>
              <a:t> moving means to</a:t>
            </a:r>
          </a:p>
          <a:p>
            <a:pPr lvl="1"/>
            <a:r>
              <a:rPr lang="en-US" sz="2400" dirty="0"/>
              <a:t>Class A (1): [0.5, </a:t>
            </a:r>
            <a:r>
              <a:rPr lang="en-US" sz="2400" b="1" dirty="0"/>
              <a:t>0.2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Class A (2): [-0.5, </a:t>
            </a:r>
            <a:r>
              <a:rPr lang="en-US" sz="2400" b="1" dirty="0"/>
              <a:t>0.2</a:t>
            </a:r>
            <a:r>
              <a:rPr lang="en-US" sz="2400" dirty="0"/>
              <a:t>]</a:t>
            </a:r>
          </a:p>
          <a:p>
            <a:pPr lvl="1"/>
            <a:r>
              <a:rPr lang="en-US" sz="2400" dirty="0"/>
              <a:t>Class B :  [0.0, </a:t>
            </a:r>
            <a:r>
              <a:rPr lang="en-US" sz="2400" b="1" dirty="0"/>
              <a:t>-0.2</a:t>
            </a:r>
            <a:r>
              <a:rPr lang="en-US" sz="2400" dirty="0"/>
              <a:t>]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dirty="0"/>
              <a:t>Not linearly separable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linear</a:t>
            </a:r>
            <a:r>
              <a:rPr lang="en-US" sz="2400" dirty="0">
                <a:sym typeface="Wingdings" panose="05000000000000000000" pitchFamily="2" charset="2"/>
              </a:rPr>
              <a:t> kernel </a:t>
            </a:r>
            <a:r>
              <a:rPr lang="en-US" sz="2400" b="1" dirty="0">
                <a:sym typeface="Wingdings" panose="05000000000000000000" pitchFamily="2" charset="2"/>
              </a:rPr>
              <a:t>does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>
                <a:sym typeface="Wingdings" panose="05000000000000000000" pitchFamily="2" charset="2"/>
              </a:rPr>
              <a:t>not find a solution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We need a </a:t>
            </a:r>
            <a:r>
              <a:rPr lang="en-US" sz="2400" b="1" dirty="0">
                <a:sym typeface="Wingdings" panose="05000000000000000000" pitchFamily="2" charset="2"/>
              </a:rPr>
              <a:t>non-linear</a:t>
            </a:r>
            <a:r>
              <a:rPr lang="en-US" sz="2400" dirty="0">
                <a:sym typeface="Wingdings" panose="05000000000000000000" pitchFamily="2" charset="2"/>
              </a:rPr>
              <a:t> model</a:t>
            </a:r>
            <a:endParaRPr lang="en-US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520B093-8466-4647-A18F-9E451E5CA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33" y="2030137"/>
            <a:ext cx="5240742" cy="39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82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94461-A0E5-40BB-833E-30261F54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b="1" dirty="0"/>
              <a:t>Polynomial kernel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BC52A2-872E-47FE-875C-DEBA489A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b="1" dirty="0"/>
              <a:t>Polynomial kernel</a:t>
            </a:r>
            <a:r>
              <a:rPr lang="en-US" dirty="0"/>
              <a:t> manages to </a:t>
            </a:r>
            <a:r>
              <a:rPr lang="en-US" b="1" dirty="0"/>
              <a:t>find a solution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higher the degree, the better the decision boundary fits training data</a:t>
            </a:r>
          </a:p>
          <a:p>
            <a:endParaRPr lang="en-US" dirty="0"/>
          </a:p>
          <a:p>
            <a:r>
              <a:rPr lang="en-GB" b="1" dirty="0"/>
              <a:t>Bias-variance</a:t>
            </a:r>
            <a:r>
              <a:rPr lang="en-GB" dirty="0"/>
              <a:t> trade-off: increasing the degree lowers bias but increases variance</a:t>
            </a:r>
            <a:endParaRPr lang="en-GB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720115-8925-46FA-8E0E-18CDECB09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84" y="3637583"/>
            <a:ext cx="3609256" cy="270694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1555699-1BA6-4A72-98D0-094743758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984" y="930641"/>
            <a:ext cx="3609256" cy="270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62D0F-060B-455D-AE22-30812864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b="1" dirty="0"/>
              <a:t>RBF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1E36F99-EDF6-46A9-8D4B-16A41898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760" y="2194560"/>
                <a:ext cx="6832600" cy="40241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</a:t>
                </a:r>
                <a:r>
                  <a:rPr lang="en-US" b="1" dirty="0"/>
                  <a:t>RBF kernel</a:t>
                </a:r>
                <a:r>
                  <a:rPr lang="en-US" dirty="0"/>
                  <a:t> manages to </a:t>
                </a:r>
                <a:r>
                  <a:rPr lang="en-US" b="1" dirty="0"/>
                  <a:t>find a solution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 larger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the decision boundary tends to be more smooth (less flexible), generalizing better</a:t>
                </a:r>
              </a:p>
              <a:p>
                <a:endParaRPr lang="en-US" dirty="0"/>
              </a:p>
              <a:p>
                <a:r>
                  <a:rPr lang="en-GB" b="1" dirty="0"/>
                  <a:t>Bias-variance</a:t>
                </a:r>
                <a:r>
                  <a:rPr lang="en-GB" dirty="0"/>
                  <a:t> trade-off: increasing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reduces variance but increases bias.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F1E36F99-EDF6-46A9-8D4B-16A41898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760" y="2194560"/>
                <a:ext cx="6832600" cy="4024125"/>
              </a:xfrm>
              <a:blipFill>
                <a:blip r:embed="rId2"/>
                <a:stretch>
                  <a:fillRect l="-1070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E20E788D-D0CA-4359-B660-070FD19350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360" y="904146"/>
            <a:ext cx="3611880" cy="270891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F06657F-E32B-4342-A7E9-A62582494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3512061"/>
            <a:ext cx="3608832" cy="270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02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17BB29-8C35-4E47-ACA6-8D478C7B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Slack 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78EA66-7F7D-4DC5-BC61-A20F8C5B9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Slack variables allow to have </a:t>
            </a:r>
            <a:r>
              <a:rPr lang="en-US" b="1" dirty="0"/>
              <a:t>soft margins</a:t>
            </a:r>
          </a:p>
          <a:p>
            <a:pPr lvl="1"/>
            <a:r>
              <a:rPr lang="en-US" dirty="0"/>
              <a:t>Some points can be on the wrong side of the margin or even of the decision boundary (</a:t>
            </a:r>
            <a:r>
              <a:rPr lang="en-US" b="1" dirty="0"/>
              <a:t>misclassification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Slack parameter </a:t>
            </a:r>
            <a:r>
              <a:rPr lang="en-US" b="1" dirty="0"/>
              <a:t>C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small</a:t>
            </a:r>
            <a:r>
              <a:rPr lang="en-US" dirty="0"/>
              <a:t> values tolerate </a:t>
            </a:r>
            <a:r>
              <a:rPr lang="en-US" b="1" dirty="0"/>
              <a:t>many </a:t>
            </a:r>
            <a:r>
              <a:rPr lang="en-US" dirty="0"/>
              <a:t>points</a:t>
            </a:r>
            <a:r>
              <a:rPr lang="en-US" b="1" dirty="0"/>
              <a:t> violating </a:t>
            </a:r>
            <a:r>
              <a:rPr lang="en-US" dirty="0"/>
              <a:t>the margin</a:t>
            </a:r>
          </a:p>
          <a:p>
            <a:pPr lvl="1"/>
            <a:r>
              <a:rPr lang="en-US" dirty="0"/>
              <a:t>extreme case: infinity → </a:t>
            </a:r>
            <a:r>
              <a:rPr lang="en-US"/>
              <a:t>no tolerance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Advantages: robust to </a:t>
            </a:r>
            <a:r>
              <a:rPr lang="en-US" b="1" dirty="0"/>
              <a:t>noise </a:t>
            </a:r>
            <a:r>
              <a:rPr lang="en-US" dirty="0"/>
              <a:t>(→ generalize better)</a:t>
            </a:r>
          </a:p>
        </p:txBody>
      </p:sp>
    </p:spTree>
    <p:extLst>
      <p:ext uri="{BB962C8B-B14F-4D97-AF65-F5344CB8AC3E}">
        <p14:creationId xmlns:p14="http://schemas.microsoft.com/office/powerpoint/2010/main" val="3817413176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375</Words>
  <Application>Microsoft Office PowerPoint</Application>
  <PresentationFormat>Widescreen</PresentationFormat>
  <Paragraphs>59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Century Gothic</vt:lpstr>
      <vt:lpstr>Scia di vapore</vt:lpstr>
      <vt:lpstr>Support vector machines</vt:lpstr>
      <vt:lpstr>Linear kernel (I)</vt:lpstr>
      <vt:lpstr>Linear kernel (II)</vt:lpstr>
      <vt:lpstr>Linear kernel (III)</vt:lpstr>
      <vt:lpstr>Linear kernel (IV)</vt:lpstr>
      <vt:lpstr>Difficult clusters</vt:lpstr>
      <vt:lpstr>Polynomial kernel</vt:lpstr>
      <vt:lpstr>RBF kernel</vt:lpstr>
      <vt:lpstr>Slack variables</vt:lpstr>
      <vt:lpstr>Slack parameter C - Linear</vt:lpstr>
      <vt:lpstr>Slack parameter C - polynomial</vt:lpstr>
      <vt:lpstr>Slack parameter C - RBF</vt:lpstr>
      <vt:lpstr>Slack vs complexity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Franco Ruggeri</dc:creator>
  <cp:lastModifiedBy>Franco Ruggeri</cp:lastModifiedBy>
  <cp:revision>2</cp:revision>
  <dcterms:created xsi:type="dcterms:W3CDTF">2019-10-09T22:48:23Z</dcterms:created>
  <dcterms:modified xsi:type="dcterms:W3CDTF">2019-10-10T12:20:41Z</dcterms:modified>
</cp:coreProperties>
</file>