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1C443C-BDC0-4C50-8688-F98BA8EF42CF}" v="10" dt="2019-09-21T21:09:02.7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o Ruggeri" userId="f8fb41c0b3afb4f0" providerId="LiveId" clId="{D71C443C-BDC0-4C50-8688-F98BA8EF42CF}"/>
    <pc:docChg chg="custSel modSld">
      <pc:chgData name="Franco Ruggeri" userId="f8fb41c0b3afb4f0" providerId="LiveId" clId="{D71C443C-BDC0-4C50-8688-F98BA8EF42CF}" dt="2019-09-21T21:09:25.011" v="50" actId="1076"/>
      <pc:docMkLst>
        <pc:docMk/>
      </pc:docMkLst>
      <pc:sldChg chg="addSp delSp modSp">
        <pc:chgData name="Franco Ruggeri" userId="f8fb41c0b3afb4f0" providerId="LiveId" clId="{D71C443C-BDC0-4C50-8688-F98BA8EF42CF}" dt="2019-09-21T21:07:55.391" v="31" actId="123"/>
        <pc:sldMkLst>
          <pc:docMk/>
          <pc:sldMk cId="4178979949" sldId="258"/>
        </pc:sldMkLst>
        <pc:spChg chg="add del mod">
          <ac:chgData name="Franco Ruggeri" userId="f8fb41c0b3afb4f0" providerId="LiveId" clId="{D71C443C-BDC0-4C50-8688-F98BA8EF42CF}" dt="2019-09-21T21:05:58.482" v="7" actId="478"/>
          <ac:spMkLst>
            <pc:docMk/>
            <pc:sldMk cId="4178979949" sldId="258"/>
            <ac:spMk id="4" creationId="{94BB410B-5B24-4AC2-88D0-2BADE79C70DE}"/>
          </ac:spMkLst>
        </pc:spChg>
        <pc:spChg chg="mod">
          <ac:chgData name="Franco Ruggeri" userId="f8fb41c0b3afb4f0" providerId="LiveId" clId="{D71C443C-BDC0-4C50-8688-F98BA8EF42CF}" dt="2019-09-21T21:06:38.621" v="22" actId="1076"/>
          <ac:spMkLst>
            <pc:docMk/>
            <pc:sldMk cId="4178979949" sldId="258"/>
            <ac:spMk id="5" creationId="{4F6B153C-362C-48B1-B432-E501FA1A846E}"/>
          </ac:spMkLst>
        </pc:spChg>
        <pc:spChg chg="mod">
          <ac:chgData name="Franco Ruggeri" userId="f8fb41c0b3afb4f0" providerId="LiveId" clId="{D71C443C-BDC0-4C50-8688-F98BA8EF42CF}" dt="2019-09-21T21:07:55.391" v="31" actId="123"/>
          <ac:spMkLst>
            <pc:docMk/>
            <pc:sldMk cId="4178979949" sldId="258"/>
            <ac:spMk id="10" creationId="{5AE9DA6E-168E-4506-8640-4CCA9AC6D59E}"/>
          </ac:spMkLst>
        </pc:spChg>
        <pc:graphicFrameChg chg="add mod modGraphic">
          <ac:chgData name="Franco Ruggeri" userId="f8fb41c0b3afb4f0" providerId="LiveId" clId="{D71C443C-BDC0-4C50-8688-F98BA8EF42CF}" dt="2019-09-21T21:06:07.439" v="20" actId="1076"/>
          <ac:graphicFrameMkLst>
            <pc:docMk/>
            <pc:sldMk cId="4178979949" sldId="258"/>
            <ac:graphicFrameMk id="6" creationId="{A02F78BC-5C9C-47F0-97B9-FFDEB346592D}"/>
          </ac:graphicFrameMkLst>
        </pc:graphicFrameChg>
        <pc:graphicFrameChg chg="del">
          <ac:chgData name="Franco Ruggeri" userId="f8fb41c0b3afb4f0" providerId="LiveId" clId="{D71C443C-BDC0-4C50-8688-F98BA8EF42CF}" dt="2019-09-21T21:05:49.390" v="5" actId="478"/>
          <ac:graphicFrameMkLst>
            <pc:docMk/>
            <pc:sldMk cId="4178979949" sldId="258"/>
            <ac:graphicFrameMk id="11" creationId="{A141634D-D020-422B-94FE-AF21780D840B}"/>
          </ac:graphicFrameMkLst>
        </pc:graphicFrameChg>
      </pc:sldChg>
      <pc:sldChg chg="modSp">
        <pc:chgData name="Franco Ruggeri" userId="f8fb41c0b3afb4f0" providerId="LiveId" clId="{D71C443C-BDC0-4C50-8688-F98BA8EF42CF}" dt="2019-09-21T21:08:07.663" v="33" actId="20577"/>
        <pc:sldMkLst>
          <pc:docMk/>
          <pc:sldMk cId="4030856059" sldId="259"/>
        </pc:sldMkLst>
        <pc:spChg chg="mod">
          <ac:chgData name="Franco Ruggeri" userId="f8fb41c0b3afb4f0" providerId="LiveId" clId="{D71C443C-BDC0-4C50-8688-F98BA8EF42CF}" dt="2019-09-21T21:08:07.663" v="33" actId="20577"/>
          <ac:spMkLst>
            <pc:docMk/>
            <pc:sldMk cId="4030856059" sldId="259"/>
            <ac:spMk id="5" creationId="{98B5132F-0AB8-4291-A0AA-7243B51CED96}"/>
          </ac:spMkLst>
        </pc:spChg>
      </pc:sldChg>
      <pc:sldChg chg="addSp modSp">
        <pc:chgData name="Franco Ruggeri" userId="f8fb41c0b3afb4f0" providerId="LiveId" clId="{D71C443C-BDC0-4C50-8688-F98BA8EF42CF}" dt="2019-09-21T21:07:37.676" v="29" actId="1076"/>
        <pc:sldMkLst>
          <pc:docMk/>
          <pc:sldMk cId="84542941" sldId="260"/>
        </pc:sldMkLst>
        <pc:spChg chg="add mod">
          <ac:chgData name="Franco Ruggeri" userId="f8fb41c0b3afb4f0" providerId="LiveId" clId="{D71C443C-BDC0-4C50-8688-F98BA8EF42CF}" dt="2019-09-21T21:07:22.342" v="25" actId="208"/>
          <ac:spMkLst>
            <pc:docMk/>
            <pc:sldMk cId="84542941" sldId="260"/>
            <ac:spMk id="3" creationId="{C49F3429-1E39-48D8-ACF7-D77B7D1BFEEC}"/>
          </ac:spMkLst>
        </pc:spChg>
        <pc:spChg chg="add mod">
          <ac:chgData name="Franco Ruggeri" userId="f8fb41c0b3afb4f0" providerId="LiveId" clId="{D71C443C-BDC0-4C50-8688-F98BA8EF42CF}" dt="2019-09-21T21:07:31.109" v="27" actId="1076"/>
          <ac:spMkLst>
            <pc:docMk/>
            <pc:sldMk cId="84542941" sldId="260"/>
            <ac:spMk id="5" creationId="{BC573EF8-7A15-4E96-A773-428F3F9A9DF3}"/>
          </ac:spMkLst>
        </pc:spChg>
        <pc:spChg chg="add mod">
          <ac:chgData name="Franco Ruggeri" userId="f8fb41c0b3afb4f0" providerId="LiveId" clId="{D71C443C-BDC0-4C50-8688-F98BA8EF42CF}" dt="2019-09-21T21:07:37.676" v="29" actId="1076"/>
          <ac:spMkLst>
            <pc:docMk/>
            <pc:sldMk cId="84542941" sldId="260"/>
            <ac:spMk id="6" creationId="{3C1B205D-5586-4AC3-94DE-CBFB1730844D}"/>
          </ac:spMkLst>
        </pc:spChg>
      </pc:sldChg>
      <pc:sldChg chg="modSp">
        <pc:chgData name="Franco Ruggeri" userId="f8fb41c0b3afb4f0" providerId="LiveId" clId="{D71C443C-BDC0-4C50-8688-F98BA8EF42CF}" dt="2019-09-21T21:08:17.240" v="34" actId="123"/>
        <pc:sldMkLst>
          <pc:docMk/>
          <pc:sldMk cId="2572629555" sldId="261"/>
        </pc:sldMkLst>
        <pc:spChg chg="mod">
          <ac:chgData name="Franco Ruggeri" userId="f8fb41c0b3afb4f0" providerId="LiveId" clId="{D71C443C-BDC0-4C50-8688-F98BA8EF42CF}" dt="2019-09-21T21:08:17.240" v="34" actId="123"/>
          <ac:spMkLst>
            <pc:docMk/>
            <pc:sldMk cId="2572629555" sldId="261"/>
            <ac:spMk id="3" creationId="{F08599C6-78A6-44AE-B560-0123985FA34D}"/>
          </ac:spMkLst>
        </pc:spChg>
      </pc:sldChg>
      <pc:sldChg chg="modSp">
        <pc:chgData name="Franco Ruggeri" userId="f8fb41c0b3afb4f0" providerId="LiveId" clId="{D71C443C-BDC0-4C50-8688-F98BA8EF42CF}" dt="2019-09-21T21:08:22.082" v="35" actId="123"/>
        <pc:sldMkLst>
          <pc:docMk/>
          <pc:sldMk cId="1762151045" sldId="262"/>
        </pc:sldMkLst>
        <pc:spChg chg="mod">
          <ac:chgData name="Franco Ruggeri" userId="f8fb41c0b3afb4f0" providerId="LiveId" clId="{D71C443C-BDC0-4C50-8688-F98BA8EF42CF}" dt="2019-09-21T21:08:22.082" v="35" actId="123"/>
          <ac:spMkLst>
            <pc:docMk/>
            <pc:sldMk cId="1762151045" sldId="262"/>
            <ac:spMk id="6" creationId="{129F00D1-6A98-4E98-B208-F651B710DDC7}"/>
          </ac:spMkLst>
        </pc:spChg>
      </pc:sldChg>
      <pc:sldChg chg="modSp">
        <pc:chgData name="Franco Ruggeri" userId="f8fb41c0b3afb4f0" providerId="LiveId" clId="{D71C443C-BDC0-4C50-8688-F98BA8EF42CF}" dt="2019-09-21T21:08:39.391" v="37" actId="20577"/>
        <pc:sldMkLst>
          <pc:docMk/>
          <pc:sldMk cId="2039385367" sldId="263"/>
        </pc:sldMkLst>
        <pc:spChg chg="mod">
          <ac:chgData name="Franco Ruggeri" userId="f8fb41c0b3afb4f0" providerId="LiveId" clId="{D71C443C-BDC0-4C50-8688-F98BA8EF42CF}" dt="2019-09-21T21:08:39.391" v="37" actId="20577"/>
          <ac:spMkLst>
            <pc:docMk/>
            <pc:sldMk cId="2039385367" sldId="263"/>
            <ac:spMk id="1030" creationId="{93152117-41B5-4F1F-8B5A-0FB4576E904D}"/>
          </ac:spMkLst>
        </pc:spChg>
      </pc:sldChg>
      <pc:sldChg chg="addSp delSp modSp">
        <pc:chgData name="Franco Ruggeri" userId="f8fb41c0b3afb4f0" providerId="LiveId" clId="{D71C443C-BDC0-4C50-8688-F98BA8EF42CF}" dt="2019-09-21T21:09:25.011" v="50" actId="1076"/>
        <pc:sldMkLst>
          <pc:docMk/>
          <pc:sldMk cId="1150573208" sldId="264"/>
        </pc:sldMkLst>
        <pc:spChg chg="mod">
          <ac:chgData name="Franco Ruggeri" userId="f8fb41c0b3afb4f0" providerId="LiveId" clId="{D71C443C-BDC0-4C50-8688-F98BA8EF42CF}" dt="2019-09-21T21:08:46.326" v="40" actId="123"/>
          <ac:spMkLst>
            <pc:docMk/>
            <pc:sldMk cId="1150573208" sldId="264"/>
            <ac:spMk id="11" creationId="{01E914BF-8204-4A62-A7A8-BCD287182130}"/>
          </ac:spMkLst>
        </pc:spChg>
        <pc:picChg chg="add mod">
          <ac:chgData name="Franco Ruggeri" userId="f8fb41c0b3afb4f0" providerId="LiveId" clId="{D71C443C-BDC0-4C50-8688-F98BA8EF42CF}" dt="2019-09-21T21:09:25.011" v="50" actId="1076"/>
          <ac:picMkLst>
            <pc:docMk/>
            <pc:sldMk cId="1150573208" sldId="264"/>
            <ac:picMk id="4" creationId="{F7FBACBB-7ED7-4B0E-96DC-E406E275D88C}"/>
          </ac:picMkLst>
        </pc:picChg>
        <pc:picChg chg="add mod">
          <ac:chgData name="Franco Ruggeri" userId="f8fb41c0b3afb4f0" providerId="LiveId" clId="{D71C443C-BDC0-4C50-8688-F98BA8EF42CF}" dt="2019-09-21T21:09:20.376" v="49" actId="1076"/>
          <ac:picMkLst>
            <pc:docMk/>
            <pc:sldMk cId="1150573208" sldId="264"/>
            <ac:picMk id="6" creationId="{94687E50-D6B7-4B98-B220-F5AEA98B6152}"/>
          </ac:picMkLst>
        </pc:picChg>
        <pc:picChg chg="del">
          <ac:chgData name="Franco Ruggeri" userId="f8fb41c0b3afb4f0" providerId="LiveId" clId="{D71C443C-BDC0-4C50-8688-F98BA8EF42CF}" dt="2019-09-21T21:08:50.190" v="41" actId="478"/>
          <ac:picMkLst>
            <pc:docMk/>
            <pc:sldMk cId="1150573208" sldId="264"/>
            <ac:picMk id="12" creationId="{A341B706-EECE-4908-86DB-0A0BF3F3CFCA}"/>
          </ac:picMkLst>
        </pc:picChg>
        <pc:picChg chg="del">
          <ac:chgData name="Franco Ruggeri" userId="f8fb41c0b3afb4f0" providerId="LiveId" clId="{D71C443C-BDC0-4C50-8688-F98BA8EF42CF}" dt="2019-09-21T21:08:51.958" v="42" actId="478"/>
          <ac:picMkLst>
            <pc:docMk/>
            <pc:sldMk cId="1150573208" sldId="264"/>
            <ac:picMk id="13" creationId="{50A6C9F8-5509-4D7F-80B5-D3FCF2FFE685}"/>
          </ac:picMkLst>
        </pc:picChg>
      </pc:sldChg>
    </pc:docChg>
  </pc:docChgLst>
  <pc:docChgLst>
    <pc:chgData name="Franco Ruggeri" userId="f8fb41c0b3afb4f0" providerId="LiveId" clId="{3A5E956B-CBD4-46B0-8714-383263CA35F6}"/>
    <pc:docChg chg="modSld">
      <pc:chgData name="Franco Ruggeri" userId="f8fb41c0b3afb4f0" providerId="LiveId" clId="{3A5E956B-CBD4-46B0-8714-383263CA35F6}" dt="2019-09-20T14:11:51.536" v="8" actId="1076"/>
      <pc:docMkLst>
        <pc:docMk/>
      </pc:docMkLst>
      <pc:sldChg chg="modSp">
        <pc:chgData name="Franco Ruggeri" userId="f8fb41c0b3afb4f0" providerId="LiveId" clId="{3A5E956B-CBD4-46B0-8714-383263CA35F6}" dt="2019-09-20T14:11:24.416" v="1" actId="1037"/>
        <pc:sldMkLst>
          <pc:docMk/>
          <pc:sldMk cId="1649700140" sldId="257"/>
        </pc:sldMkLst>
        <pc:spChg chg="mod">
          <ac:chgData name="Franco Ruggeri" userId="f8fb41c0b3afb4f0" providerId="LiveId" clId="{3A5E956B-CBD4-46B0-8714-383263CA35F6}" dt="2019-09-20T14:11:24.416" v="1" actId="1037"/>
          <ac:spMkLst>
            <pc:docMk/>
            <pc:sldMk cId="1649700140" sldId="257"/>
            <ac:spMk id="2" creationId="{22E4599A-BF27-46B7-A750-14FBFE6B7DA8}"/>
          </ac:spMkLst>
        </pc:spChg>
      </pc:sldChg>
      <pc:sldChg chg="addSp modSp">
        <pc:chgData name="Franco Ruggeri" userId="f8fb41c0b3afb4f0" providerId="LiveId" clId="{3A5E956B-CBD4-46B0-8714-383263CA35F6}" dt="2019-09-20T14:11:51.536" v="8" actId="1076"/>
        <pc:sldMkLst>
          <pc:docMk/>
          <pc:sldMk cId="4178979949" sldId="258"/>
        </pc:sldMkLst>
        <pc:spChg chg="add mod">
          <ac:chgData name="Franco Ruggeri" userId="f8fb41c0b3afb4f0" providerId="LiveId" clId="{3A5E956B-CBD4-46B0-8714-383263CA35F6}" dt="2019-09-20T14:11:51.536" v="8" actId="1076"/>
          <ac:spMkLst>
            <pc:docMk/>
            <pc:sldMk cId="4178979949" sldId="258"/>
            <ac:spMk id="5" creationId="{4F6B153C-362C-48B1-B432-E501FA1A846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06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85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506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8020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90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634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264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50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30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96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39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407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3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66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33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21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81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80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  <p:sldLayoutId id="214748378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A81C9B-B2CA-48B6-9C20-4EAFFD69C3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Machine Learning</a:t>
            </a:r>
            <a:br>
              <a:rPr lang="en-GB" dirty="0"/>
            </a:br>
            <a:r>
              <a:rPr lang="en-GB" dirty="0"/>
              <a:t>Lab 1 – Decision Trees</a:t>
            </a:r>
          </a:p>
        </p:txBody>
      </p:sp>
    </p:spTree>
    <p:extLst>
      <p:ext uri="{BB962C8B-B14F-4D97-AF65-F5344CB8AC3E}">
        <p14:creationId xmlns:p14="http://schemas.microsoft.com/office/powerpoint/2010/main" val="235968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A88222-E4B7-4F79-B266-4C071826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Assignment 0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AE9DA6E-168E-4506-8640-4CCA9AC6D59E}"/>
              </a:ext>
            </a:extLst>
          </p:cNvPr>
          <p:cNvSpPr txBox="1"/>
          <p:nvPr/>
        </p:nvSpPr>
        <p:spPr>
          <a:xfrm>
            <a:off x="877040" y="4800600"/>
            <a:ext cx="10437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/>
              <a:t>MONK-2 is the most difficult dataset to learn because it requires a global logic instead of a local one, but decision trees are usually trained based on single attributes and their information gain or GINI index.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4F6B153C-362C-48B1-B432-E501FA1A846E}"/>
              </a:ext>
            </a:extLst>
          </p:cNvPr>
          <p:cNvSpPr txBox="1">
            <a:spLocks/>
          </p:cNvSpPr>
          <p:nvPr/>
        </p:nvSpPr>
        <p:spPr>
          <a:xfrm>
            <a:off x="2383973" y="120985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Assignment 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ella 4">
                <a:extLst>
                  <a:ext uri="{FF2B5EF4-FFF2-40B4-BE49-F238E27FC236}">
                    <a16:creationId xmlns:a16="http://schemas.microsoft.com/office/drawing/2014/main" id="{A02F78BC-5C9C-47F0-97B9-FFDEB346592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67847137"/>
                  </p:ext>
                </p:extLst>
              </p:nvPr>
            </p:nvGraphicFramePr>
            <p:xfrm>
              <a:off x="975861" y="1241474"/>
              <a:ext cx="10018712" cy="34771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09356">
                      <a:extLst>
                        <a:ext uri="{9D8B030D-6E8A-4147-A177-3AD203B41FA5}">
                          <a16:colId xmlns:a16="http://schemas.microsoft.com/office/drawing/2014/main" val="141323841"/>
                        </a:ext>
                      </a:extLst>
                    </a:gridCol>
                    <a:gridCol w="5009356">
                      <a:extLst>
                        <a:ext uri="{9D8B030D-6E8A-4147-A177-3AD203B41FA5}">
                          <a16:colId xmlns:a16="http://schemas.microsoft.com/office/drawing/2014/main" val="3206284049"/>
                        </a:ext>
                      </a:extLst>
                    </a:gridCol>
                  </a:tblGrid>
                  <a:tr h="8692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Dataset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True concept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69264976"/>
                      </a:ext>
                    </a:extLst>
                  </a:tr>
                  <a:tr h="8692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MONK-1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800" b="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1=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2) ∨ (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5=1)</m:t>
                              </m:r>
                            </m:oMath>
                          </a14:m>
                          <a:endParaRPr lang="en-GB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6957845"/>
                      </a:ext>
                    </a:extLst>
                  </a:tr>
                  <a:tr h="8692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MONK-2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=1 </m:t>
                              </m:r>
                            </m:oMath>
                          </a14:m>
                          <a:r>
                            <a:rPr lang="en-GB" sz="1800" dirty="0"/>
                            <a:t>for exactly</a:t>
                          </a:r>
                          <a:r>
                            <a:rPr lang="en-GB" sz="1800" baseline="0" dirty="0"/>
                            <a:t> two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sz="18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∈{1,  2, …, 6}</m:t>
                              </m:r>
                            </m:oMath>
                          </a14:m>
                          <a:endParaRPr lang="en-GB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91227902"/>
                      </a:ext>
                    </a:extLst>
                  </a:tr>
                  <a:tr h="8692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MONK-3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5=1 ∧ 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4=1) ∨ (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5≠4 ∧ 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2≠3)</m:t>
                              </m:r>
                            </m:oMath>
                          </a14:m>
                          <a:endParaRPr lang="en-GB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571354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ella 4">
                <a:extLst>
                  <a:ext uri="{FF2B5EF4-FFF2-40B4-BE49-F238E27FC236}">
                    <a16:creationId xmlns:a16="http://schemas.microsoft.com/office/drawing/2014/main" id="{A02F78BC-5C9C-47F0-97B9-FFDEB346592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67847137"/>
                  </p:ext>
                </p:extLst>
              </p:nvPr>
            </p:nvGraphicFramePr>
            <p:xfrm>
              <a:off x="975861" y="1241474"/>
              <a:ext cx="10018712" cy="34771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09356">
                      <a:extLst>
                        <a:ext uri="{9D8B030D-6E8A-4147-A177-3AD203B41FA5}">
                          <a16:colId xmlns:a16="http://schemas.microsoft.com/office/drawing/2014/main" val="141323841"/>
                        </a:ext>
                      </a:extLst>
                    </a:gridCol>
                    <a:gridCol w="5009356">
                      <a:extLst>
                        <a:ext uri="{9D8B030D-6E8A-4147-A177-3AD203B41FA5}">
                          <a16:colId xmlns:a16="http://schemas.microsoft.com/office/drawing/2014/main" val="3206284049"/>
                        </a:ext>
                      </a:extLst>
                    </a:gridCol>
                  </a:tblGrid>
                  <a:tr h="8692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Dataset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True concept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69264976"/>
                      </a:ext>
                    </a:extLst>
                  </a:tr>
                  <a:tr h="8692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MONK-1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122" t="-100699" r="-487" b="-2013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957845"/>
                      </a:ext>
                    </a:extLst>
                  </a:tr>
                  <a:tr h="8692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MONK-2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122" t="-200699" r="-487" b="-1013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1227902"/>
                      </a:ext>
                    </a:extLst>
                  </a:tr>
                  <a:tr h="8692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MONK-3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122" t="-300699" r="-487" b="-13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57135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78979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E4599A-BF27-46B7-A750-14FBFE6B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016" y="764373"/>
            <a:ext cx="8610600" cy="1293028"/>
          </a:xfrm>
        </p:spPr>
        <p:txBody>
          <a:bodyPr/>
          <a:lstStyle/>
          <a:p>
            <a:r>
              <a:rPr lang="en-GB" dirty="0"/>
              <a:t>Assignment 1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D9866571-05DD-4BAA-9F60-EFC8B5495C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66095"/>
              </p:ext>
            </p:extLst>
          </p:nvPr>
        </p:nvGraphicFramePr>
        <p:xfrm>
          <a:off x="1484313" y="2695074"/>
          <a:ext cx="10018712" cy="3477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356">
                  <a:extLst>
                    <a:ext uri="{9D8B030D-6E8A-4147-A177-3AD203B41FA5}">
                      <a16:colId xmlns:a16="http://schemas.microsoft.com/office/drawing/2014/main" val="141323841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3206284049"/>
                    </a:ext>
                  </a:extLst>
                </a:gridCol>
              </a:tblGrid>
              <a:tr h="86928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Entropy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9264976"/>
                  </a:ext>
                </a:extLst>
              </a:tr>
              <a:tr h="86928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MONK-1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957845"/>
                  </a:ext>
                </a:extLst>
              </a:tr>
              <a:tr h="86928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MONK-2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0.9571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1227902"/>
                  </a:ext>
                </a:extLst>
              </a:tr>
              <a:tr h="86928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MONK-3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0.9998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5713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700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A88222-E4B7-4F79-B266-4C071826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egnaposto contenuto 4">
                <a:extLst>
                  <a:ext uri="{FF2B5EF4-FFF2-40B4-BE49-F238E27FC236}">
                    <a16:creationId xmlns:a16="http://schemas.microsoft.com/office/drawing/2014/main" id="{98B5132F-0AB8-4291-A0AA-7243B51CED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 algn="just">
                  <a:buNone/>
                </a:pPr>
                <a:r>
                  <a:rPr lang="en-US" dirty="0"/>
                  <a:t>In general:</a:t>
                </a:r>
              </a:p>
              <a:p>
                <a:pPr algn="just">
                  <a:buFontTx/>
                  <a:buChar char="-"/>
                </a:pPr>
                <a:r>
                  <a:rPr lang="en-US" dirty="0"/>
                  <a:t>Uniform distribution → min predictability → highest entropy (With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classes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</a:p>
              <a:p>
                <a:pPr algn="just">
                  <a:buFontTx/>
                  <a:buChar char="-"/>
                </a:pPr>
                <a:r>
                  <a:rPr lang="en-US" dirty="0"/>
                  <a:t>Non-uniform distribution → higher predictability → lower entropy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With 2 classes:</a:t>
                </a:r>
              </a:p>
              <a:p>
                <a:pPr algn="just">
                  <a:buFontTx/>
                  <a:buChar char="-"/>
                </a:pPr>
                <a:r>
                  <a:rPr lang="en-US" dirty="0"/>
                  <a:t>Uniform distribution → entropy = 1</a:t>
                </a:r>
              </a:p>
              <a:p>
                <a:pPr algn="just">
                  <a:buFontTx/>
                  <a:buChar char="-"/>
                </a:pPr>
                <a:r>
                  <a:rPr lang="en-US" dirty="0"/>
                  <a:t>Non-uniform distribution → entropy &lt; 1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The extreme case opposite to the uniform distribution is when all the samples belong to the same class. In this case, the entropy is 0 because we have the highest possible predictability.</a:t>
                </a:r>
                <a:endParaRPr lang="en-GB" dirty="0"/>
              </a:p>
            </p:txBody>
          </p:sp>
        </mc:Choice>
        <mc:Fallback>
          <p:sp>
            <p:nvSpPr>
              <p:cNvPr id="5" name="Segnaposto contenuto 4">
                <a:extLst>
                  <a:ext uri="{FF2B5EF4-FFF2-40B4-BE49-F238E27FC236}">
                    <a16:creationId xmlns:a16="http://schemas.microsoft.com/office/drawing/2014/main" id="{98B5132F-0AB8-4291-A0AA-7243B51CED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0" t="-2273" r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0856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A88222-E4B7-4F79-B266-4C071826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3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B92F84F8-3CB7-4433-849D-F9D27A175A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19452"/>
              </p:ext>
            </p:extLst>
          </p:nvPr>
        </p:nvGraphicFramePr>
        <p:xfrm>
          <a:off x="685800" y="2193925"/>
          <a:ext cx="10820397" cy="34580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5771">
                  <a:extLst>
                    <a:ext uri="{9D8B030D-6E8A-4147-A177-3AD203B41FA5}">
                      <a16:colId xmlns:a16="http://schemas.microsoft.com/office/drawing/2014/main" val="964781753"/>
                    </a:ext>
                  </a:extLst>
                </a:gridCol>
                <a:gridCol w="1545771">
                  <a:extLst>
                    <a:ext uri="{9D8B030D-6E8A-4147-A177-3AD203B41FA5}">
                      <a16:colId xmlns:a16="http://schemas.microsoft.com/office/drawing/2014/main" val="3563759973"/>
                    </a:ext>
                  </a:extLst>
                </a:gridCol>
                <a:gridCol w="1545771">
                  <a:extLst>
                    <a:ext uri="{9D8B030D-6E8A-4147-A177-3AD203B41FA5}">
                      <a16:colId xmlns:a16="http://schemas.microsoft.com/office/drawing/2014/main" val="965127734"/>
                    </a:ext>
                  </a:extLst>
                </a:gridCol>
                <a:gridCol w="1545771">
                  <a:extLst>
                    <a:ext uri="{9D8B030D-6E8A-4147-A177-3AD203B41FA5}">
                      <a16:colId xmlns:a16="http://schemas.microsoft.com/office/drawing/2014/main" val="2183210658"/>
                    </a:ext>
                  </a:extLst>
                </a:gridCol>
                <a:gridCol w="1545771">
                  <a:extLst>
                    <a:ext uri="{9D8B030D-6E8A-4147-A177-3AD203B41FA5}">
                      <a16:colId xmlns:a16="http://schemas.microsoft.com/office/drawing/2014/main" val="2738708204"/>
                    </a:ext>
                  </a:extLst>
                </a:gridCol>
                <a:gridCol w="1545771">
                  <a:extLst>
                    <a:ext uri="{9D8B030D-6E8A-4147-A177-3AD203B41FA5}">
                      <a16:colId xmlns:a16="http://schemas.microsoft.com/office/drawing/2014/main" val="1924266767"/>
                    </a:ext>
                  </a:extLst>
                </a:gridCol>
                <a:gridCol w="1545771">
                  <a:extLst>
                    <a:ext uri="{9D8B030D-6E8A-4147-A177-3AD203B41FA5}">
                      <a16:colId xmlns:a16="http://schemas.microsoft.com/office/drawing/2014/main" val="681389026"/>
                    </a:ext>
                  </a:extLst>
                </a:gridCol>
              </a:tblGrid>
              <a:tr h="53323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561654"/>
                  </a:ext>
                </a:extLst>
              </a:tr>
              <a:tr h="974926"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MONK-1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0.0263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0854775"/>
                  </a:ext>
                </a:extLst>
              </a:tr>
              <a:tr h="974926"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MONK-2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0.0157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0.0173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137533"/>
                  </a:ext>
                </a:extLst>
              </a:tr>
              <a:tr h="974926"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MONK-3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0.2937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0.2559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7637237"/>
                  </a:ext>
                </a:extLst>
              </a:tr>
            </a:tbl>
          </a:graphicData>
        </a:graphic>
      </p:graphicFrame>
      <p:sp>
        <p:nvSpPr>
          <p:cNvPr id="3" name="Ovale 2">
            <a:extLst>
              <a:ext uri="{FF2B5EF4-FFF2-40B4-BE49-F238E27FC236}">
                <a16:creationId xmlns:a16="http://schemas.microsoft.com/office/drawing/2014/main" id="{C49F3429-1E39-48D8-ACF7-D77B7D1BFEEC}"/>
              </a:ext>
            </a:extLst>
          </p:cNvPr>
          <p:cNvSpPr/>
          <p:nvPr/>
        </p:nvSpPr>
        <p:spPr>
          <a:xfrm>
            <a:off x="8699383" y="2902591"/>
            <a:ext cx="973123" cy="6375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BC573EF8-7A15-4E96-A773-428F3F9A9DF3}"/>
              </a:ext>
            </a:extLst>
          </p:cNvPr>
          <p:cNvSpPr/>
          <p:nvPr/>
        </p:nvSpPr>
        <p:spPr>
          <a:xfrm>
            <a:off x="8699382" y="3882281"/>
            <a:ext cx="973123" cy="6375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3C1B205D-5586-4AC3-94DE-CBFB1730844D}"/>
              </a:ext>
            </a:extLst>
          </p:cNvPr>
          <p:cNvSpPr/>
          <p:nvPr/>
        </p:nvSpPr>
        <p:spPr>
          <a:xfrm>
            <a:off x="4061669" y="4881969"/>
            <a:ext cx="973123" cy="6375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2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A88222-E4B7-4F79-B266-4C071826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4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8599C6-78A6-44AE-B560-0123985FA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/>
              <a:t>Using the split that maximizes the information gain, the entropies of the subsets are such that their weighted sum is minimized.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This implies that the predictability after splitting is improved and the improvement is the best among the possible splits.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72629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A88222-E4B7-4F79-B266-4C071826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4">
                <a:extLst>
                  <a:ext uri="{FF2B5EF4-FFF2-40B4-BE49-F238E27FC236}">
                    <a16:creationId xmlns:a16="http://schemas.microsoft.com/office/drawing/2014/main" id="{261BDC0C-E28E-4349-8A43-14CDBB05FAB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73189455"/>
                  </p:ext>
                </p:extLst>
              </p:nvPr>
            </p:nvGraphicFramePr>
            <p:xfrm>
              <a:off x="591552" y="2229436"/>
              <a:ext cx="11008896" cy="173408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669632">
                      <a:extLst>
                        <a:ext uri="{9D8B030D-6E8A-4147-A177-3AD203B41FA5}">
                          <a16:colId xmlns:a16="http://schemas.microsoft.com/office/drawing/2014/main" val="1727275079"/>
                        </a:ext>
                      </a:extLst>
                    </a:gridCol>
                    <a:gridCol w="3669632">
                      <a:extLst>
                        <a:ext uri="{9D8B030D-6E8A-4147-A177-3AD203B41FA5}">
                          <a16:colId xmlns:a16="http://schemas.microsoft.com/office/drawing/2014/main" val="1658292367"/>
                        </a:ext>
                      </a:extLst>
                    </a:gridCol>
                    <a:gridCol w="3669632">
                      <a:extLst>
                        <a:ext uri="{9D8B030D-6E8A-4147-A177-3AD203B41FA5}">
                          <a16:colId xmlns:a16="http://schemas.microsoft.com/office/drawing/2014/main" val="3872110283"/>
                        </a:ext>
                      </a:extLst>
                    </a:gridCol>
                  </a:tblGrid>
                  <a:tr h="2718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Dataset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𝒕𝒓𝒂𝒊𝒏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it-IT" b="1" i="1" dirty="0" smtClean="0">
                                        <a:latin typeface="Cambria Math" panose="02040503050406030204" pitchFamily="18" charset="0"/>
                                      </a:rPr>
                                      <m:t>𝒕𝒆𝒔𝒕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25309767"/>
                      </a:ext>
                    </a:extLst>
                  </a:tr>
                  <a:tr h="4561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MONK-1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0.0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0.1713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2100816"/>
                      </a:ext>
                    </a:extLst>
                  </a:tr>
                  <a:tr h="4561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MONK-2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0.0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0.3079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0592734"/>
                      </a:ext>
                    </a:extLst>
                  </a:tr>
                  <a:tr h="4561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MONK-3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0.0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0.0556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4902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4">
                <a:extLst>
                  <a:ext uri="{FF2B5EF4-FFF2-40B4-BE49-F238E27FC236}">
                    <a16:creationId xmlns:a16="http://schemas.microsoft.com/office/drawing/2014/main" id="{261BDC0C-E28E-4349-8A43-14CDBB05FAB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73189455"/>
                  </p:ext>
                </p:extLst>
              </p:nvPr>
            </p:nvGraphicFramePr>
            <p:xfrm>
              <a:off x="591552" y="2229436"/>
              <a:ext cx="11008896" cy="173408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669632">
                      <a:extLst>
                        <a:ext uri="{9D8B030D-6E8A-4147-A177-3AD203B41FA5}">
                          <a16:colId xmlns:a16="http://schemas.microsoft.com/office/drawing/2014/main" val="1727275079"/>
                        </a:ext>
                      </a:extLst>
                    </a:gridCol>
                    <a:gridCol w="3669632">
                      <a:extLst>
                        <a:ext uri="{9D8B030D-6E8A-4147-A177-3AD203B41FA5}">
                          <a16:colId xmlns:a16="http://schemas.microsoft.com/office/drawing/2014/main" val="1658292367"/>
                        </a:ext>
                      </a:extLst>
                    </a:gridCol>
                    <a:gridCol w="3669632">
                      <a:extLst>
                        <a:ext uri="{9D8B030D-6E8A-4147-A177-3AD203B41FA5}">
                          <a16:colId xmlns:a16="http://schemas.microsoft.com/office/drawing/2014/main" val="387211028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Dataset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32" t="-8333" r="-100831" b="-3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32" t="-8333" r="-831" b="-3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5309767"/>
                      </a:ext>
                    </a:extLst>
                  </a:tr>
                  <a:tr h="4561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MONK-1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0.0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0.1713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2100816"/>
                      </a:ext>
                    </a:extLst>
                  </a:tr>
                  <a:tr h="4561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MONK-2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0.0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0.3079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0592734"/>
                      </a:ext>
                    </a:extLst>
                  </a:tr>
                  <a:tr h="4561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MONK-3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0.0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0.0556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64902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129F00D1-6A98-4E98-B208-F651B710DDC7}"/>
              </a:ext>
            </a:extLst>
          </p:cNvPr>
          <p:cNvSpPr txBox="1"/>
          <p:nvPr/>
        </p:nvSpPr>
        <p:spPr>
          <a:xfrm>
            <a:off x="591551" y="4260295"/>
            <a:ext cx="110088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These results confirm that:</a:t>
            </a:r>
          </a:p>
          <a:p>
            <a:pPr algn="just"/>
            <a:r>
              <a:rPr lang="en-US" sz="2000" dirty="0"/>
              <a:t>- MONK-2 is the most difficult dataset to learn with decision tree.</a:t>
            </a:r>
          </a:p>
          <a:p>
            <a:pPr algn="just"/>
            <a:r>
              <a:rPr lang="en-US" sz="2000" dirty="0"/>
              <a:t>- MONK-1 is a bit hard to train because it involves a relationship between two attributes (a1 = a2) and we have trained the tree using one attribute at a time.</a:t>
            </a:r>
          </a:p>
          <a:p>
            <a:pPr algn="just"/>
            <a:r>
              <a:rPr lang="en-US" sz="2000" dirty="0"/>
              <a:t>- MONK-3 has 5% of misclassification in the training set, so the performance is not perfect (but very good).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762151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A88222-E4B7-4F79-B266-4C071826C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GB" dirty="0"/>
              <a:t>Assignment 6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93152117-41B5-4F1F-8B5A-0FB4576E9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/>
              <a:t>When the tree is fully grown, we have the highest complexity for the model that leads to smallest possible bias but high variance.</a:t>
            </a:r>
          </a:p>
          <a:p>
            <a:pPr algn="just"/>
            <a:r>
              <a:rPr lang="en-US" sz="2800" dirty="0"/>
              <a:t>Pruning allows us to reduce complexity of the model, avoiding overfitting, and a better bias-variance trade off that leads to the minimum total error.</a:t>
            </a:r>
          </a:p>
        </p:txBody>
      </p:sp>
      <p:pic>
        <p:nvPicPr>
          <p:cNvPr id="1026" name="Picture 2" descr="Risultati immagini per bias variance trade off">
            <a:extLst>
              <a:ext uri="{FF2B5EF4-FFF2-40B4-BE49-F238E27FC236}">
                <a16:creationId xmlns:a16="http://schemas.microsoft.com/office/drawing/2014/main" id="{F9D05B5F-E580-4A97-A4C8-3185009498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" r="3" b="3"/>
          <a:stretch/>
        </p:blipFill>
        <p:spPr bwMode="auto">
          <a:xfrm>
            <a:off x="6985000" y="2501159"/>
            <a:ext cx="4521200" cy="341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385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EE253802-2FE2-4F1F-B256-423BEF09F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2A88222-E4B7-4F79-B266-4C071826C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Assignment 7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01E914BF-8204-4A62-A7A8-BCD287182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760" y="2194560"/>
            <a:ext cx="6832600" cy="4024125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sz="3600" dirty="0"/>
              <a:t>V needs to be large enough to provide statistically meaningful instances.</a:t>
            </a:r>
          </a:p>
          <a:p>
            <a:pPr algn="just"/>
            <a:r>
              <a:rPr lang="en-US" sz="3600" dirty="0"/>
              <a:t>At the same time we need to have enough data to train the model effectively.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7FBACBB-7ED7-4B0E-96DC-E406E275D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316" y="538710"/>
            <a:ext cx="4049843" cy="303738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4687E50-D6B7-4B98-B220-F5AEA98B6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5316" y="3664592"/>
            <a:ext cx="3735720" cy="280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73208"/>
      </p:ext>
    </p:extLst>
  </p:cSld>
  <p:clrMapOvr>
    <a:masterClrMapping/>
  </p:clrMapOvr>
</p:sld>
</file>

<file path=ppt/theme/theme1.xml><?xml version="1.0" encoding="utf-8"?>
<a:theme xmlns:a="http://schemas.openxmlformats.org/drawingml/2006/main" name="Scia di vapore">
  <a:themeElements>
    <a:clrScheme name="Scia di vapor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Scia di vapore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ia di vapore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433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Cambria Math</vt:lpstr>
      <vt:lpstr>Century Gothic</vt:lpstr>
      <vt:lpstr>Scia di vapore</vt:lpstr>
      <vt:lpstr>Machine Learning Lab 1 – Decision Trees</vt:lpstr>
      <vt:lpstr>Assignment 0</vt:lpstr>
      <vt:lpstr>Assignment 1</vt:lpstr>
      <vt:lpstr>Assignment 2</vt:lpstr>
      <vt:lpstr>Assignment 3</vt:lpstr>
      <vt:lpstr>Assignment 4</vt:lpstr>
      <vt:lpstr>Assignment 5</vt:lpstr>
      <vt:lpstr>Assignment 6</vt:lpstr>
      <vt:lpstr>Assignment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Lab 1 – Decision Trees</dc:title>
  <dc:creator>Alessandro Iucci</dc:creator>
  <cp:lastModifiedBy>Franco Ruggeri</cp:lastModifiedBy>
  <cp:revision>1</cp:revision>
  <dcterms:created xsi:type="dcterms:W3CDTF">2019-09-20T13:27:21Z</dcterms:created>
  <dcterms:modified xsi:type="dcterms:W3CDTF">2019-09-21T21:09:34Z</dcterms:modified>
</cp:coreProperties>
</file>