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71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445CC-B49E-44CD-B4CB-5BAC92870AA8}" v="13" dt="2019-10-09T10:09:55.852"/>
    <p1510:client id="{F5C4D789-79BD-4735-80BF-948E53497136}" v="197" dt="2019-10-10T00:23:54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2:39:33.246" v="1556" actId="20577"/>
        <pc:sldMkLst>
          <pc:docMk/>
          <pc:sldMk cId="1469382393" sldId="257"/>
        </pc:sldMkLst>
        <pc:spChg chg="mod">
          <ac:chgData name="Franco Ruggeri" userId="f8fb41c0b3afb4f0" providerId="LiveId" clId="{F5C4D789-79BD-4735-80BF-948E53497136}" dt="2019-10-09T22:39:33.246" v="1556" actId="20577"/>
          <ac:spMkLst>
            <pc:docMk/>
            <pc:sldMk cId="1469382393" sldId="257"/>
            <ac:spMk id="9" creationId="{743CDFEC-19D5-480F-B796-DD158E7D5302}"/>
          </ac:spMkLst>
        </pc:spChg>
        <pc:picChg chg="add mod">
          <ac:chgData name="Franco Ruggeri" userId="f8fb41c0b3afb4f0" providerId="LiveId" clId="{F5C4D789-79BD-4735-80BF-948E53497136}" dt="2019-10-09T22:29:54.368" v="1436" actId="1076"/>
          <ac:picMkLst>
            <pc:docMk/>
            <pc:sldMk cId="1469382393" sldId="257"/>
            <ac:picMk id="4" creationId="{E520B093-8466-4647-A18F-9E451E5CACE9}"/>
          </ac:picMkLst>
        </pc:picChg>
        <pc:picChg chg="add del">
          <ac:chgData name="Franco Ruggeri" userId="f8fb41c0b3afb4f0" providerId="LiveId" clId="{F5C4D789-79BD-4735-80BF-948E53497136}" dt="2019-10-09T22:29:32.705" v="1431" actId="478"/>
          <ac:picMkLst>
            <pc:docMk/>
            <pc:sldMk cId="1469382393" sldId="257"/>
            <ac:picMk id="5" creationId="{34E1C447-BD62-4DF8-83DB-836AAC112C03}"/>
          </ac:picMkLst>
        </pc:picChg>
      </pc:sldChg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">
        <pc:chgData name="Franco Ruggeri" userId="f8fb41c0b3afb4f0" providerId="LiveId" clId="{F5C4D789-79BD-4735-80BF-948E53497136}" dt="2019-10-09T23:15:33.222" v="1995" actId="20577"/>
        <pc:sldMkLst>
          <pc:docMk/>
          <pc:sldMk cId="2708024467" sldId="259"/>
        </pc:sldMkLst>
        <pc:spChg chg="mod">
          <ac:chgData name="Franco Ruggeri" userId="f8fb41c0b3afb4f0" providerId="LiveId" clId="{F5C4D789-79BD-4735-80BF-948E53497136}" dt="2019-10-09T23:15:33.222" v="1995" actId="20577"/>
          <ac:spMkLst>
            <pc:docMk/>
            <pc:sldMk cId="2708024467" sldId="259"/>
            <ac:spMk id="2" creationId="{94962D0F-060B-455D-AE22-3081286434C9}"/>
          </ac:spMkLst>
        </pc:spChg>
        <pc:spChg chg="mod">
          <ac:chgData name="Franco Ruggeri" userId="f8fb41c0b3afb4f0" providerId="LiveId" clId="{F5C4D789-79BD-4735-80BF-948E53497136}" dt="2019-10-09T23:08:24.257" v="1931" actId="20577"/>
          <ac:spMkLst>
            <pc:docMk/>
            <pc:sldMk cId="2708024467" sldId="259"/>
            <ac:spMk id="11" creationId="{F1E36F99-EDF6-46A9-8D4B-16A41898FF74}"/>
          </ac:spMkLst>
        </pc:spChg>
        <pc:picChg chg="add mod">
          <ac:chgData name="Franco Ruggeri" userId="f8fb41c0b3afb4f0" providerId="LiveId" clId="{F5C4D789-79BD-4735-80BF-948E53497136}" dt="2019-10-09T23:11:27.901" v="1963" actId="1076"/>
          <ac:picMkLst>
            <pc:docMk/>
            <pc:sldMk cId="2708024467" sldId="259"/>
            <ac:picMk id="4" creationId="{E20E788D-D0CA-4359-B660-070FD1935045}"/>
          </ac:picMkLst>
        </pc:picChg>
        <pc:picChg chg="del">
          <ac:chgData name="Franco Ruggeri" userId="f8fb41c0b3afb4f0" providerId="LiveId" clId="{F5C4D789-79BD-4735-80BF-948E53497136}" dt="2019-10-09T23:08:47.568" v="1933" actId="478"/>
          <ac:picMkLst>
            <pc:docMk/>
            <pc:sldMk cId="2708024467" sldId="259"/>
            <ac:picMk id="5" creationId="{49586848-5D85-4601-8BE9-E1F121190C95}"/>
          </ac:picMkLst>
        </pc:picChg>
        <pc:picChg chg="del">
          <ac:chgData name="Franco Ruggeri" userId="f8fb41c0b3afb4f0" providerId="LiveId" clId="{F5C4D789-79BD-4735-80BF-948E53497136}" dt="2019-10-09T23:08:46.251" v="1932" actId="478"/>
          <ac:picMkLst>
            <pc:docMk/>
            <pc:sldMk cId="2708024467" sldId="259"/>
            <ac:picMk id="7" creationId="{6CFEA171-94DD-4AE1-8DCE-F630D10C9DE7}"/>
          </ac:picMkLst>
        </pc:picChg>
        <pc:picChg chg="add mod">
          <ac:chgData name="Franco Ruggeri" userId="f8fb41c0b3afb4f0" providerId="LiveId" clId="{F5C4D789-79BD-4735-80BF-948E53497136}" dt="2019-10-09T23:11:31.917" v="1964" actId="1076"/>
          <ac:picMkLst>
            <pc:docMk/>
            <pc:sldMk cId="2708024467" sldId="259"/>
            <ac:picMk id="8" creationId="{CF06657F-E32B-4342-A7E9-A62582494DF2}"/>
          </ac:picMkLst>
        </pc:picChg>
      </pc:sldChg>
      <pc:sldChg chg="addSp delSp modSp">
        <pc:chgData name="Franco Ruggeri" userId="f8fb41c0b3afb4f0" providerId="LiveId" clId="{F5C4D789-79BD-4735-80BF-948E53497136}" dt="2019-10-10T00:28:19.249" v="3338" actId="20577"/>
        <pc:sldMkLst>
          <pc:docMk/>
          <pc:sldMk cId="2507532539" sldId="263"/>
        </pc:sldMkLst>
        <pc:spChg chg="add mod">
          <ac:chgData name="Franco Ruggeri" userId="f8fb41c0b3afb4f0" providerId="LiveId" clId="{F5C4D789-79BD-4735-80BF-948E53497136}" dt="2019-10-10T00:28:19.249" v="3338" actId="20577"/>
          <ac:spMkLst>
            <pc:docMk/>
            <pc:sldMk cId="2507532539" sldId="263"/>
            <ac:spMk id="2" creationId="{11240D27-4587-4100-83F9-D6C9DE805F83}"/>
          </ac:spMkLst>
        </pc:spChg>
        <pc:spChg chg="del">
          <ac:chgData name="Franco Ruggeri" userId="f8fb41c0b3afb4f0" providerId="LiveId" clId="{F5C4D789-79BD-4735-80BF-948E53497136}" dt="2019-10-09T23:36:22.328" v="2795" actId="478"/>
          <ac:spMkLst>
            <pc:docMk/>
            <pc:sldMk cId="2507532539" sldId="263"/>
            <ac:spMk id="10" creationId="{CD86020C-737B-4364-912B-154E76D28C7A}"/>
          </ac:spMkLst>
        </pc:spChg>
        <pc:graphicFrameChg chg="add del">
          <ac:chgData name="Franco Ruggeri" userId="f8fb41c0b3afb4f0" providerId="LiveId" clId="{F5C4D789-79BD-4735-80BF-948E53497136}" dt="2019-10-10T00:23:54.319" v="3003"/>
          <ac:graphicFrameMkLst>
            <pc:docMk/>
            <pc:sldMk cId="2507532539" sldId="263"/>
            <ac:graphicFrameMk id="3" creationId="{42C58586-0451-47DF-9E9C-245754EC23A5}"/>
          </ac:graphicFrameMkLst>
        </pc:graphicFrameChg>
      </pc:sldChg>
      <pc:sldChg chg="modSp">
        <pc:chgData name="Franco Ruggeri" userId="f8fb41c0b3afb4f0" providerId="LiveId" clId="{F5C4D789-79BD-4735-80BF-948E53497136}" dt="2019-10-09T23:21:04.532" v="2021" actId="20577"/>
        <pc:sldMkLst>
          <pc:docMk/>
          <pc:sldMk cId="3678269272" sldId="265"/>
        </pc:sldMkLst>
        <pc:spChg chg="mod">
          <ac:chgData name="Franco Ruggeri" userId="f8fb41c0b3afb4f0" providerId="LiveId" clId="{F5C4D789-79BD-4735-80BF-948E53497136}" dt="2019-10-09T23:21:04.532" v="2021" actId="20577"/>
          <ac:spMkLst>
            <pc:docMk/>
            <pc:sldMk cId="3678269272" sldId="265"/>
            <ac:spMk id="2" creationId="{E2BD2527-3AAD-4F9E-B47F-DFDD22A0874D}"/>
          </ac:spMkLst>
        </pc:spChg>
      </pc:sldChg>
      <pc:sldChg chg="modSp del">
        <pc:chgData name="Franco Ruggeri" userId="f8fb41c0b3afb4f0" providerId="LiveId" clId="{F5C4D789-79BD-4735-80BF-948E53497136}" dt="2019-10-09T23:11:45.926" v="1965" actId="2696"/>
        <pc:sldMkLst>
          <pc:docMk/>
          <pc:sldMk cId="3319157566" sldId="266"/>
        </pc:sldMkLst>
        <pc:spChg chg="mod">
          <ac:chgData name="Franco Ruggeri" userId="f8fb41c0b3afb4f0" providerId="LiveId" clId="{F5C4D789-79BD-4735-80BF-948E53497136}" dt="2019-10-09T18:45:13.851" v="1363" actId="20577"/>
          <ac:spMkLst>
            <pc:docMk/>
            <pc:sldMk cId="3319157566" sldId="266"/>
            <ac:spMk id="3" creationId="{7BA10C2F-E3E5-486C-B235-725FF12E85BF}"/>
          </ac:spMkLst>
        </pc:sp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  <pc:sldChg chg="addSp delSp modSp add">
        <pc:chgData name="Franco Ruggeri" userId="f8fb41c0b3afb4f0" providerId="LiveId" clId="{F5C4D789-79BD-4735-80BF-948E53497136}" dt="2019-10-09T23:27:30.795" v="2124" actId="113"/>
        <pc:sldMkLst>
          <pc:docMk/>
          <pc:sldMk cId="1075614242" sldId="269"/>
        </pc:sldMkLst>
        <pc:spChg chg="add mod">
          <ac:chgData name="Franco Ruggeri" userId="f8fb41c0b3afb4f0" providerId="LiveId" clId="{F5C4D789-79BD-4735-80BF-948E53497136}" dt="2019-10-09T23:25:17.288" v="2048" actId="20577"/>
          <ac:spMkLst>
            <pc:docMk/>
            <pc:sldMk cId="1075614242" sldId="269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2:59.221" v="479"/>
          <ac:spMkLst>
            <pc:docMk/>
            <pc:sldMk cId="1075614242" sldId="269"/>
            <ac:spMk id="5" creationId="{10E268FE-E475-4236-A1AA-8DD1F9F6358C}"/>
          </ac:spMkLst>
        </pc:spChg>
        <pc:spChg chg="del">
          <ac:chgData name="Franco Ruggeri" userId="f8fb41c0b3afb4f0" providerId="LiveId" clId="{F5C4D789-79BD-4735-80BF-948E53497136}" dt="2019-10-09T18:02:49.382" v="478" actId="478"/>
          <ac:spMkLst>
            <pc:docMk/>
            <pc:sldMk cId="1075614242" sldId="269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18:22:37.516" v="875"/>
          <ac:spMkLst>
            <pc:docMk/>
            <pc:sldMk cId="1075614242" sldId="269"/>
            <ac:spMk id="14" creationId="{63E35143-4B58-4A8E-B810-1165BB29AE46}"/>
          </ac:spMkLst>
        </pc:spChg>
        <pc:spChg chg="add del mod">
          <ac:chgData name="Franco Ruggeri" userId="f8fb41c0b3afb4f0" providerId="LiveId" clId="{F5C4D789-79BD-4735-80BF-948E53497136}" dt="2019-10-09T22:29:13.023" v="1427"/>
          <ac:spMkLst>
            <pc:docMk/>
            <pc:sldMk cId="1075614242" sldId="269"/>
            <ac:spMk id="18" creationId="{4F998152-8356-46A3-B065-CC155023C25E}"/>
          </ac:spMkLst>
        </pc:spChg>
        <pc:spChg chg="mod">
          <ac:chgData name="Franco Ruggeri" userId="f8fb41c0b3afb4f0" providerId="LiveId" clId="{F5C4D789-79BD-4735-80BF-948E53497136}" dt="2019-10-09T23:27:30.795" v="2124" actId="113"/>
          <ac:spMkLst>
            <pc:docMk/>
            <pc:sldMk cId="1075614242" sldId="269"/>
            <ac:spMk id="20" creationId="{14E2A788-8C9A-4B5A-A077-DACFA868154A}"/>
          </ac:spMkLst>
        </pc:spChg>
        <pc:picChg chg="del">
          <ac:chgData name="Franco Ruggeri" userId="f8fb41c0b3afb4f0" providerId="LiveId" clId="{F5C4D789-79BD-4735-80BF-948E53497136}" dt="2019-10-09T18:02:44.614" v="477" actId="478"/>
          <ac:picMkLst>
            <pc:docMk/>
            <pc:sldMk cId="1075614242" sldId="269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18:22:35.204" v="874" actId="478"/>
          <ac:picMkLst>
            <pc:docMk/>
            <pc:sldMk cId="1075614242" sldId="269"/>
            <ac:picMk id="8" creationId="{096BEF1F-6045-46E0-A78D-E5553A1B4883}"/>
          </ac:picMkLst>
        </pc:picChg>
        <pc:picChg chg="del">
          <ac:chgData name="Franco Ruggeri" userId="f8fb41c0b3afb4f0" providerId="LiveId" clId="{F5C4D789-79BD-4735-80BF-948E53497136}" dt="2019-10-09T18:02:44.302" v="476" actId="478"/>
          <ac:picMkLst>
            <pc:docMk/>
            <pc:sldMk cId="1075614242" sldId="269"/>
            <ac:picMk id="9" creationId="{4224EF7A-45E7-41DA-B510-754392EDB678}"/>
          </ac:picMkLst>
        </pc:picChg>
        <pc:picChg chg="add del mod">
          <ac:chgData name="Franco Ruggeri" userId="f8fb41c0b3afb4f0" providerId="LiveId" clId="{F5C4D789-79BD-4735-80BF-948E53497136}" dt="2019-10-09T18:22:34.437" v="873" actId="478"/>
          <ac:picMkLst>
            <pc:docMk/>
            <pc:sldMk cId="1075614242" sldId="269"/>
            <ac:picMk id="12" creationId="{2030200E-7BEE-4D83-9B50-AB73798907B9}"/>
          </ac:picMkLst>
        </pc:picChg>
        <pc:picChg chg="add del mod">
          <ac:chgData name="Franco Ruggeri" userId="f8fb41c0b3afb4f0" providerId="LiveId" clId="{F5C4D789-79BD-4735-80BF-948E53497136}" dt="2019-10-09T22:29:10.009" v="1426" actId="478"/>
          <ac:picMkLst>
            <pc:docMk/>
            <pc:sldMk cId="1075614242" sldId="269"/>
            <ac:picMk id="16" creationId="{B8AA5853-73DB-4CB6-95C6-560C9D101DA4}"/>
          </ac:picMkLst>
        </pc:picChg>
        <pc:picChg chg="add mod">
          <ac:chgData name="Franco Ruggeri" userId="f8fb41c0b3afb4f0" providerId="LiveId" clId="{F5C4D789-79BD-4735-80BF-948E53497136}" dt="2019-10-09T22:29:13.023" v="1427"/>
          <ac:picMkLst>
            <pc:docMk/>
            <pc:sldMk cId="1075614242" sldId="269"/>
            <ac:picMk id="21" creationId="{1FD78719-7661-473E-B28B-41954B81480D}"/>
          </ac:picMkLst>
        </pc:picChg>
      </pc:sldChg>
      <pc:sldChg chg="addSp delSp modSp add">
        <pc:chgData name="Franco Ruggeri" userId="f8fb41c0b3afb4f0" providerId="LiveId" clId="{F5C4D789-79BD-4735-80BF-948E53497136}" dt="2019-10-09T23:27:33.211" v="2125" actId="113"/>
        <pc:sldMkLst>
          <pc:docMk/>
          <pc:sldMk cId="2238127685" sldId="270"/>
        </pc:sldMkLst>
        <pc:spChg chg="mod">
          <ac:chgData name="Franco Ruggeri" userId="f8fb41c0b3afb4f0" providerId="LiveId" clId="{F5C4D789-79BD-4735-80BF-948E53497136}" dt="2019-10-09T23:25:59.478" v="2100" actId="20577"/>
          <ac:spMkLst>
            <pc:docMk/>
            <pc:sldMk cId="2238127685" sldId="270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9:23.461" v="871"/>
          <ac:spMkLst>
            <pc:docMk/>
            <pc:sldMk cId="2238127685" sldId="270"/>
            <ac:spMk id="4" creationId="{B4DBEC28-DC41-4D70-8A11-781E41083519}"/>
          </ac:spMkLst>
        </pc:spChg>
        <pc:spChg chg="mod">
          <ac:chgData name="Franco Ruggeri" userId="f8fb41c0b3afb4f0" providerId="LiveId" clId="{F5C4D789-79BD-4735-80BF-948E53497136}" dt="2019-10-09T23:27:33.211" v="2125" actId="113"/>
          <ac:spMkLst>
            <pc:docMk/>
            <pc:sldMk cId="2238127685" sldId="270"/>
            <ac:spMk id="20" creationId="{14E2A788-8C9A-4B5A-A077-DACFA868154A}"/>
          </ac:spMkLst>
        </pc:spChg>
        <pc:picChg chg="add mod">
          <ac:chgData name="Franco Ruggeri" userId="f8fb41c0b3afb4f0" providerId="LiveId" clId="{F5C4D789-79BD-4735-80BF-948E53497136}" dt="2019-10-09T18:09:23.461" v="871"/>
          <ac:picMkLst>
            <pc:docMk/>
            <pc:sldMk cId="2238127685" sldId="270"/>
            <ac:picMk id="6" creationId="{E50C6AC5-7D33-4B3D-A23C-97936A15DF4A}"/>
          </ac:picMkLst>
        </pc:picChg>
        <pc:picChg chg="del">
          <ac:chgData name="Franco Ruggeri" userId="f8fb41c0b3afb4f0" providerId="LiveId" clId="{F5C4D789-79BD-4735-80BF-948E53497136}" dt="2019-10-09T18:09:19.408" v="870" actId="478"/>
          <ac:picMkLst>
            <pc:docMk/>
            <pc:sldMk cId="2238127685" sldId="270"/>
            <ac:picMk id="8" creationId="{096BEF1F-6045-46E0-A78D-E5553A1B4883}"/>
          </ac:picMkLst>
        </pc:picChg>
      </pc:sldChg>
      <pc:sldChg chg="addSp delSp modSp add del">
        <pc:chgData name="Franco Ruggeri" userId="f8fb41c0b3afb4f0" providerId="LiveId" clId="{F5C4D789-79BD-4735-80BF-948E53497136}" dt="2019-10-09T18:37:49.889" v="1226" actId="2696"/>
        <pc:sldMkLst>
          <pc:docMk/>
          <pc:sldMk cId="2643604963" sldId="271"/>
        </pc:sldMkLst>
        <pc:spChg chg="del">
          <ac:chgData name="Franco Ruggeri" userId="f8fb41c0b3afb4f0" providerId="LiveId" clId="{F5C4D789-79BD-4735-80BF-948E53497136}" dt="2019-10-09T18:32:00.226" v="1052"/>
          <ac:spMkLst>
            <pc:docMk/>
            <pc:sldMk cId="2643604963" sldId="271"/>
            <ac:spMk id="2" creationId="{2A726FA2-2CCF-4ABC-9DD2-A34D366066C8}"/>
          </ac:spMkLst>
        </pc:spChg>
        <pc:spChg chg="del">
          <ac:chgData name="Franco Ruggeri" userId="f8fb41c0b3afb4f0" providerId="LiveId" clId="{F5C4D789-79BD-4735-80BF-948E53497136}" dt="2019-10-09T18:32:00.226" v="1052"/>
          <ac:spMkLst>
            <pc:docMk/>
            <pc:sldMk cId="2643604963" sldId="271"/>
            <ac:spMk id="3" creationId="{94CE8ED6-620F-433D-AB4A-19CB2C75CD86}"/>
          </ac:spMkLst>
        </pc:spChg>
        <pc:spChg chg="add mod">
          <ac:chgData name="Franco Ruggeri" userId="f8fb41c0b3afb4f0" providerId="LiveId" clId="{F5C4D789-79BD-4735-80BF-948E53497136}" dt="2019-10-09T18:32:08.951" v="1078" actId="20577"/>
          <ac:spMkLst>
            <pc:docMk/>
            <pc:sldMk cId="2643604963" sldId="271"/>
            <ac:spMk id="4" creationId="{DBCD4206-5E83-441A-B78F-B7440D4A548D}"/>
          </ac:spMkLst>
        </pc:spChg>
        <pc:spChg chg="add mod">
          <ac:chgData name="Franco Ruggeri" userId="f8fb41c0b3afb4f0" providerId="LiveId" clId="{F5C4D789-79BD-4735-80BF-948E53497136}" dt="2019-10-09T18:37:45.491" v="1225" actId="20577"/>
          <ac:spMkLst>
            <pc:docMk/>
            <pc:sldMk cId="2643604963" sldId="271"/>
            <ac:spMk id="5" creationId="{C4791037-451A-432C-B080-8C2716DACA0A}"/>
          </ac:spMkLst>
        </pc:spChg>
      </pc:sldChg>
      <pc:sldChg chg="modSp add">
        <pc:chgData name="Franco Ruggeri" userId="f8fb41c0b3afb4f0" providerId="LiveId" clId="{F5C4D789-79BD-4735-80BF-948E53497136}" dt="2019-10-10T00:49:43.740" v="3366" actId="20577"/>
        <pc:sldMkLst>
          <pc:docMk/>
          <pc:sldMk cId="3817413176" sldId="271"/>
        </pc:sldMkLst>
        <pc:spChg chg="mod">
          <ac:chgData name="Franco Ruggeri" userId="f8fb41c0b3afb4f0" providerId="LiveId" clId="{F5C4D789-79BD-4735-80BF-948E53497136}" dt="2019-10-09T23:27:49.671" v="2152" actId="113"/>
          <ac:spMkLst>
            <pc:docMk/>
            <pc:sldMk cId="3817413176" sldId="271"/>
            <ac:spMk id="2" creationId="{AF17BB29-8C35-4E47-ACA6-8D478C7B130B}"/>
          </ac:spMkLst>
        </pc:spChg>
        <pc:spChg chg="mod">
          <ac:chgData name="Franco Ruggeri" userId="f8fb41c0b3afb4f0" providerId="LiveId" clId="{F5C4D789-79BD-4735-80BF-948E53497136}" dt="2019-10-10T00:49:43.740" v="3366" actId="20577"/>
          <ac:spMkLst>
            <pc:docMk/>
            <pc:sldMk cId="3817413176" sldId="271"/>
            <ac:spMk id="3" creationId="{A078EA66-7F7D-4DC5-BC61-A20F8C5B924B}"/>
          </ac:spMkLst>
        </pc:spChg>
      </pc:sldChg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  <pc:sldChg chg="modSp">
        <pc:chgData name="Alessandro Iucci" userId="84c7e91a124b25e9" providerId="LiveId" clId="{955445CC-B49E-44CD-B4CB-5BAC92870AA8}" dt="2019-10-09T09:44:13.077" v="657" actId="27636"/>
        <pc:sldMkLst>
          <pc:docMk/>
          <pc:sldMk cId="2708024467" sldId="259"/>
        </pc:sldMkLst>
        <pc:spChg chg="mod">
          <ac:chgData name="Alessandro Iucci" userId="84c7e91a124b25e9" providerId="LiveId" clId="{955445CC-B49E-44CD-B4CB-5BAC92870AA8}" dt="2019-10-09T09:44:13.077" v="657" actId="27636"/>
          <ac:spMkLst>
            <pc:docMk/>
            <pc:sldMk cId="2708024467" sldId="259"/>
            <ac:spMk id="11" creationId="{F1E36F99-EDF6-46A9-8D4B-16A41898FF74}"/>
          </ac:spMkLst>
        </pc:spChg>
      </pc:sldChg>
      <pc:sldChg chg="modSp add">
        <pc:chgData name="Alessandro Iucci" userId="84c7e91a124b25e9" providerId="LiveId" clId="{955445CC-B49E-44CD-B4CB-5BAC92870AA8}" dt="2019-10-09T09:39:18.601" v="500" actId="113"/>
        <pc:sldMkLst>
          <pc:docMk/>
          <pc:sldMk cId="3678269272" sldId="265"/>
        </pc:sldMkLst>
        <pc:spChg chg="mod">
          <ac:chgData name="Alessandro Iucci" userId="84c7e91a124b25e9" providerId="LiveId" clId="{955445CC-B49E-44CD-B4CB-5BAC92870AA8}" dt="2019-10-09T09:29:05.670" v="18" actId="113"/>
          <ac:spMkLst>
            <pc:docMk/>
            <pc:sldMk cId="3678269272" sldId="265"/>
            <ac:spMk id="2" creationId="{E2BD2527-3AAD-4F9E-B47F-DFDD22A0874D}"/>
          </ac:spMkLst>
        </pc:spChg>
        <pc:spChg chg="mod">
          <ac:chgData name="Alessandro Iucci" userId="84c7e91a124b25e9" providerId="LiveId" clId="{955445CC-B49E-44CD-B4CB-5BAC92870AA8}" dt="2019-10-09T09:39:18.601" v="500" actId="113"/>
          <ac:spMkLst>
            <pc:docMk/>
            <pc:sldMk cId="3678269272" sldId="265"/>
            <ac:spMk id="3" creationId="{11775999-4446-41D8-BB54-1DD6B9042C0F}"/>
          </ac:spMkLst>
        </pc:spChg>
      </pc:sldChg>
      <pc:sldChg chg="addSp modSp add mod setBg">
        <pc:chgData name="Alessandro Iucci" userId="84c7e91a124b25e9" providerId="LiveId" clId="{955445CC-B49E-44CD-B4CB-5BAC92870AA8}" dt="2019-10-09T10:10:47.873" v="711" actId="20577"/>
        <pc:sldMkLst>
          <pc:docMk/>
          <pc:sldMk cId="3319157566" sldId="266"/>
        </pc:sldMkLst>
        <pc:spChg chg="mod">
          <ac:chgData name="Alessandro Iucci" userId="84c7e91a124b25e9" providerId="LiveId" clId="{955445CC-B49E-44CD-B4CB-5BAC92870AA8}" dt="2019-10-09T09:41:04.441" v="548" actId="26606"/>
          <ac:spMkLst>
            <pc:docMk/>
            <pc:sldMk cId="3319157566" sldId="266"/>
            <ac:spMk id="2" creationId="{DBC60CA1-4D80-4B9D-BC31-D7585A53C395}"/>
          </ac:spMkLst>
        </pc:spChg>
        <pc:spChg chg="mod">
          <ac:chgData name="Alessandro Iucci" userId="84c7e91a124b25e9" providerId="LiveId" clId="{955445CC-B49E-44CD-B4CB-5BAC92870AA8}" dt="2019-10-09T10:10:47.873" v="711" actId="20577"/>
          <ac:spMkLst>
            <pc:docMk/>
            <pc:sldMk cId="3319157566" sldId="266"/>
            <ac:spMk id="3" creationId="{7BA10C2F-E3E5-486C-B235-725FF12E85BF}"/>
          </ac:spMkLst>
        </pc:spChg>
        <pc:picChg chg="add mod">
          <ac:chgData name="Alessandro Iucci" userId="84c7e91a124b25e9" providerId="LiveId" clId="{955445CC-B49E-44CD-B4CB-5BAC92870AA8}" dt="2019-10-09T09:41:04.441" v="548" actId="26606"/>
          <ac:picMkLst>
            <pc:docMk/>
            <pc:sldMk cId="3319157566" sldId="266"/>
            <ac:picMk id="2050" creationId="{ED2B49C1-0773-42F5-B401-5822353A9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7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1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09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90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02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05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3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8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8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18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5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Support vector machines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– Lab 2</a:t>
            </a:r>
          </a:p>
        </p:txBody>
      </p:sp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EC742C7-6E85-453D-AC6F-AA558881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Linear</a:t>
            </a:r>
          </a:p>
        </p:txBody>
      </p:sp>
      <p:pic>
        <p:nvPicPr>
          <p:cNvPr id="4" name="linear_animation">
            <a:hlinkClick r:id="" action="ppaction://media"/>
            <a:extLst>
              <a:ext uri="{FF2B5EF4-FFF2-40B4-BE49-F238E27FC236}">
                <a16:creationId xmlns:a16="http://schemas.microsoft.com/office/drawing/2014/main" id="{7E8327E4-AD2A-4A9C-BD5F-FC93FCCB25F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26250" y="2433637"/>
            <a:ext cx="5365750" cy="4024313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240D27-4587-4100-83F9-D6C9DE805F83}"/>
              </a:ext>
            </a:extLst>
          </p:cNvPr>
          <p:cNvSpPr txBox="1"/>
          <p:nvPr/>
        </p:nvSpPr>
        <p:spPr>
          <a:xfrm>
            <a:off x="1828800" y="3305262"/>
            <a:ext cx="3431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linear kernel (II)?</a:t>
            </a:r>
          </a:p>
          <a:p>
            <a:endParaRPr lang="en-US" dirty="0"/>
          </a:p>
          <a:p>
            <a:r>
              <a:rPr lang="en-US" dirty="0"/>
              <a:t>I clusters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r>
              <a:rPr lang="en-US" dirty="0"/>
              <a:t>*0.3 + [1.5, 0.5]</a:t>
            </a:r>
          </a:p>
          <a:p>
            <a:r>
              <a:rPr lang="en-US" dirty="0"/>
              <a:t>*0.3 + [-1.5, 0.5]</a:t>
            </a:r>
          </a:p>
          <a:p>
            <a:r>
              <a:rPr lang="en-US" dirty="0"/>
              <a:t>*0.3 + [0.0, -0.5]</a:t>
            </a:r>
          </a:p>
        </p:txBody>
      </p:sp>
    </p:spTree>
    <p:extLst>
      <p:ext uri="{BB962C8B-B14F-4D97-AF65-F5344CB8AC3E}">
        <p14:creationId xmlns:p14="http://schemas.microsoft.com/office/powerpoint/2010/main" val="25075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021" y="764373"/>
            <a:ext cx="9212179" cy="1293028"/>
          </a:xfrm>
        </p:spPr>
        <p:txBody>
          <a:bodyPr/>
          <a:lstStyle/>
          <a:p>
            <a:r>
              <a:rPr lang="en-GB" b="1" dirty="0"/>
              <a:t>Slack parameter C - polynomial</a:t>
            </a:r>
            <a:endParaRPr lang="en-GB" dirty="0"/>
          </a:p>
        </p:txBody>
      </p:sp>
      <p:pic>
        <p:nvPicPr>
          <p:cNvPr id="4" name="polynomial_9_animation">
            <a:hlinkClick r:id="" action="ppaction://media"/>
            <a:extLst>
              <a:ext uri="{FF2B5EF4-FFF2-40B4-BE49-F238E27FC236}">
                <a16:creationId xmlns:a16="http://schemas.microsoft.com/office/drawing/2014/main" id="{E465C5BE-8859-47EF-9ADF-BBE07CE5729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33572" y="2314178"/>
            <a:ext cx="6058428" cy="4543822"/>
          </a:xfrm>
        </p:spPr>
      </p:pic>
      <p:pic>
        <p:nvPicPr>
          <p:cNvPr id="5" name="polynomial_3_animation">
            <a:hlinkClick r:id="" action="ppaction://media"/>
            <a:extLst>
              <a:ext uri="{FF2B5EF4-FFF2-40B4-BE49-F238E27FC236}">
                <a16:creationId xmlns:a16="http://schemas.microsoft.com/office/drawing/2014/main" id="{CD9CF6D4-3D41-456E-BC3C-408991D274E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2296318"/>
            <a:ext cx="6082243" cy="4561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D712F5-D182-4F99-B065-733BC5846B06}"/>
              </a:ext>
            </a:extLst>
          </p:cNvPr>
          <p:cNvSpPr txBox="1"/>
          <p:nvPr/>
        </p:nvSpPr>
        <p:spPr>
          <a:xfrm>
            <a:off x="762000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30875C-1A46-4CD7-9279-98BAD5F6BDD5}"/>
              </a:ext>
            </a:extLst>
          </p:cNvPr>
          <p:cNvSpPr txBox="1"/>
          <p:nvPr/>
        </p:nvSpPr>
        <p:spPr>
          <a:xfrm>
            <a:off x="6814033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9</a:t>
            </a:r>
          </a:p>
        </p:txBody>
      </p:sp>
    </p:spTree>
    <p:extLst>
      <p:ext uri="{BB962C8B-B14F-4D97-AF65-F5344CB8AC3E}">
        <p14:creationId xmlns:p14="http://schemas.microsoft.com/office/powerpoint/2010/main" val="21591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RBF</a:t>
            </a:r>
            <a:endParaRPr lang="en-GB" dirty="0"/>
          </a:p>
        </p:txBody>
      </p:sp>
      <p:pic>
        <p:nvPicPr>
          <p:cNvPr id="3" name="radial_0_5_animation">
            <a:hlinkClick r:id="" action="ppaction://media"/>
            <a:extLst>
              <a:ext uri="{FF2B5EF4-FFF2-40B4-BE49-F238E27FC236}">
                <a16:creationId xmlns:a16="http://schemas.microsoft.com/office/drawing/2014/main" id="{46959962-C19F-4C3E-B53F-CF79E43FDA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757" y="2264939"/>
            <a:ext cx="6082243" cy="4561682"/>
          </a:xfrm>
          <a:prstGeom prst="rect">
            <a:avLst/>
          </a:prstGeom>
        </p:spPr>
      </p:pic>
      <p:pic>
        <p:nvPicPr>
          <p:cNvPr id="6" name="radial_1_5_animation">
            <a:hlinkClick r:id="" action="ppaction://media"/>
            <a:extLst>
              <a:ext uri="{FF2B5EF4-FFF2-40B4-BE49-F238E27FC236}">
                <a16:creationId xmlns:a16="http://schemas.microsoft.com/office/drawing/2014/main" id="{469A8D01-FE2C-43BD-9C46-C52695C5988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09757" y="2296318"/>
            <a:ext cx="6082243" cy="456168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9299D-E6AB-4017-B3E4-70F609EE4A7E}"/>
              </a:ext>
            </a:extLst>
          </p:cNvPr>
          <p:cNvSpPr txBox="1"/>
          <p:nvPr/>
        </p:nvSpPr>
        <p:spPr>
          <a:xfrm>
            <a:off x="692368" y="1942889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σ = 0.5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A21872-25D0-4821-8DB2-64941101FBE1}"/>
              </a:ext>
            </a:extLst>
          </p:cNvPr>
          <p:cNvSpPr txBox="1"/>
          <p:nvPr/>
        </p:nvSpPr>
        <p:spPr>
          <a:xfrm>
            <a:off x="6947647" y="1942889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σ = 1.5</a:t>
            </a:r>
          </a:p>
        </p:txBody>
      </p:sp>
    </p:spTree>
    <p:extLst>
      <p:ext uri="{BB962C8B-B14F-4D97-AF65-F5344CB8AC3E}">
        <p14:creationId xmlns:p14="http://schemas.microsoft.com/office/powerpoint/2010/main" val="40390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D2527-3AAD-4F9E-B47F-DFDD22A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vs complexity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775999-4446-41D8-BB54-1DD6B90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More</a:t>
            </a:r>
            <a:r>
              <a:rPr lang="en-GB" sz="2800" dirty="0"/>
              <a:t> </a:t>
            </a:r>
            <a:r>
              <a:rPr lang="en-GB" sz="2800" b="1" dirty="0"/>
              <a:t>slack</a:t>
            </a:r>
            <a:r>
              <a:rPr lang="en-GB" sz="2800" dirty="0"/>
              <a:t>: when there is a lot of </a:t>
            </a:r>
            <a:r>
              <a:rPr lang="en-GB" sz="2800" b="1" dirty="0"/>
              <a:t>noise</a:t>
            </a:r>
            <a:r>
              <a:rPr lang="en-GB" sz="2800" dirty="0"/>
              <a:t> in the data. It means that using bigger slack we could get rid of </a:t>
            </a:r>
            <a:r>
              <a:rPr lang="en-GB" sz="2800" b="1" dirty="0"/>
              <a:t>outliers</a:t>
            </a:r>
            <a:r>
              <a:rPr lang="en-GB" sz="2800" dirty="0"/>
              <a:t> in the dataset and we don’t </a:t>
            </a:r>
            <a:r>
              <a:rPr lang="en-GB" sz="2800" b="1" dirty="0"/>
              <a:t>overfit</a:t>
            </a:r>
            <a:r>
              <a:rPr lang="en-GB" sz="2800" dirty="0"/>
              <a:t> noise in the final model</a:t>
            </a:r>
          </a:p>
          <a:p>
            <a:endParaRPr lang="en-GB" sz="2800" dirty="0"/>
          </a:p>
          <a:p>
            <a:r>
              <a:rPr lang="en-GB" sz="2800" b="1" dirty="0"/>
              <a:t>More complex</a:t>
            </a:r>
            <a:r>
              <a:rPr lang="en-GB" sz="2800" dirty="0"/>
              <a:t>: If we know that data are </a:t>
            </a:r>
            <a:r>
              <a:rPr lang="en-GB" sz="2800" b="1" dirty="0"/>
              <a:t>not noisy</a:t>
            </a:r>
            <a:r>
              <a:rPr lang="en-GB" sz="2800" dirty="0"/>
              <a:t>, but it is still difficult to get a nice classification, we should increase complexity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367826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(I)</a:t>
            </a:r>
          </a:p>
        </p:txBody>
      </p:sp>
      <p:pic>
        <p:nvPicPr>
          <p:cNvPr id="32" name="Segnaposto contenuto 31">
            <a:extLst>
              <a:ext uri="{FF2B5EF4-FFF2-40B4-BE49-F238E27FC236}">
                <a16:creationId xmlns:a16="http://schemas.microsoft.com/office/drawing/2014/main" id="{62076815-31B9-4337-925E-5CD7F1CD60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pic>
        <p:nvPicPr>
          <p:cNvPr id="34" name="Segnaposto contenuto 33">
            <a:extLst>
              <a:ext uri="{FF2B5EF4-FFF2-40B4-BE49-F238E27FC236}">
                <a16:creationId xmlns:a16="http://schemas.microsoft.com/office/drawing/2014/main" id="{97DFA531-A333-46BE-9270-6AFC3CA91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(II)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20874C4A-138D-4DE6-B34F-9EF257A66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995F6A2B-126B-4D84-8784-4B391D4F4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</a:t>
            </a:r>
            <a:r>
              <a:rPr lang="en-US" dirty="0"/>
              <a:t> found by the optimizer.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  <a:p>
            <a:pPr lvl="1"/>
            <a:r>
              <a:rPr lang="en-US" dirty="0"/>
              <a:t>Slack variables</a:t>
            </a:r>
          </a:p>
        </p:txBody>
      </p:sp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1FD78719-7661-473E-B28B-41954B814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0756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 </a:t>
            </a:r>
            <a:r>
              <a:rPr lang="en-US" dirty="0"/>
              <a:t>found by the optimizer.</a:t>
            </a:r>
          </a:p>
          <a:p>
            <a:r>
              <a:rPr lang="en-US" dirty="0"/>
              <a:t>Linear kernel is clearly not useful even with slack variables.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50C6AC5-7D33-4B3D-A23C-97936A15DF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2381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1F1FE-8EE2-4E46-BA1F-7764FCB1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b="1" dirty="0"/>
              <a:t>Difficult clusters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CDFEC-19D5-480F-B796-DD158E7D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400" b="1" dirty="0"/>
              <a:t>Rearranging clusters</a:t>
            </a:r>
            <a:r>
              <a:rPr lang="en-US" sz="2400" dirty="0"/>
              <a:t> moving means to</a:t>
            </a:r>
          </a:p>
          <a:p>
            <a:pPr lvl="1"/>
            <a:r>
              <a:rPr lang="en-US" sz="2400" dirty="0"/>
              <a:t>Class A (1): [0.5,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A (2): [-0.5,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B :  [0.0, </a:t>
            </a:r>
            <a:r>
              <a:rPr lang="en-US" sz="2400" b="1" dirty="0"/>
              <a:t>-0.2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Not linearly separable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linear</a:t>
            </a:r>
            <a:r>
              <a:rPr lang="en-US" sz="2400" dirty="0">
                <a:sym typeface="Wingdings" panose="05000000000000000000" pitchFamily="2" charset="2"/>
              </a:rPr>
              <a:t> kernel </a:t>
            </a:r>
            <a:r>
              <a:rPr lang="en-US" sz="2400" b="1" dirty="0">
                <a:sym typeface="Wingdings" panose="05000000000000000000" pitchFamily="2" charset="2"/>
              </a:rPr>
              <a:t>does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not find a solution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We need a </a:t>
            </a:r>
            <a:r>
              <a:rPr lang="en-US" sz="2400" b="1" dirty="0">
                <a:sym typeface="Wingdings" panose="05000000000000000000" pitchFamily="2" charset="2"/>
              </a:rPr>
              <a:t>non-linear</a:t>
            </a:r>
            <a:r>
              <a:rPr lang="en-US" sz="2400" dirty="0">
                <a:sym typeface="Wingdings" panose="05000000000000000000" pitchFamily="2" charset="2"/>
              </a:rPr>
              <a:t> model</a:t>
            </a:r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20B093-8466-4647-A18F-9E451E5C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3" y="2030137"/>
            <a:ext cx="5240742" cy="39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Polynomial kernel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b="1" dirty="0"/>
              <a:t>Polynomial kernel</a:t>
            </a:r>
            <a:r>
              <a:rPr lang="en-US" dirty="0"/>
              <a:t> manages to </a:t>
            </a:r>
            <a:r>
              <a:rPr lang="en-US" b="1" dirty="0"/>
              <a:t>find a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higher the degree, the better the decision boundary fits training data</a:t>
            </a:r>
          </a:p>
          <a:p>
            <a:endParaRPr lang="en-US" dirty="0"/>
          </a:p>
          <a:p>
            <a:r>
              <a:rPr lang="en-GB" b="1" dirty="0"/>
              <a:t>Bias-variance</a:t>
            </a:r>
            <a:r>
              <a:rPr lang="en-GB" dirty="0"/>
              <a:t> trade-off: increasing the degree lowers bias but increases variance</a:t>
            </a:r>
            <a:endParaRPr lang="en-GB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720115-8925-46FA-8E0E-18CDECB0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3637583"/>
            <a:ext cx="3609256" cy="27069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555699-1BA6-4A72-98D0-09474375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930641"/>
            <a:ext cx="3609256" cy="27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62D0F-060B-455D-AE22-30812864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RBF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</a:t>
                </a:r>
                <a:r>
                  <a:rPr lang="en-US" b="1" dirty="0"/>
                  <a:t>RBF kernel</a:t>
                </a:r>
                <a:r>
                  <a:rPr lang="en-US" dirty="0"/>
                  <a:t> manages to </a:t>
                </a:r>
                <a:r>
                  <a:rPr lang="en-US" b="1" dirty="0"/>
                  <a:t>find a solution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larger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decision boundary tends to be more smooth (less flexible), generalizing better</a:t>
                </a:r>
              </a:p>
              <a:p>
                <a:endParaRPr lang="en-US" dirty="0"/>
              </a:p>
              <a:p>
                <a:r>
                  <a:rPr lang="en-GB" b="1" dirty="0"/>
                  <a:t>Bias-variance</a:t>
                </a:r>
                <a:r>
                  <a:rPr lang="en-GB" dirty="0"/>
                  <a:t> trade-off: increasing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reduces variance but increases bias.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  <a:blipFill>
                <a:blip r:embed="rId2"/>
                <a:stretch>
                  <a:fillRect l="-1070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0E788D-D0CA-4359-B660-070FD1935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60" y="904146"/>
            <a:ext cx="3611880" cy="27089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06657F-E32B-4342-A7E9-A6258249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3512061"/>
            <a:ext cx="3608832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7BB29-8C35-4E47-ACA6-8D478C7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Slack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8EA66-7F7D-4DC5-BC61-A20F8C5B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variables allow to have </a:t>
            </a:r>
            <a:r>
              <a:rPr lang="en-US" b="1" dirty="0"/>
              <a:t>soft margins</a:t>
            </a:r>
          </a:p>
          <a:p>
            <a:pPr lvl="1"/>
            <a:r>
              <a:rPr lang="en-US" dirty="0"/>
              <a:t>Some points can be on the wrong side of the margin or even of the decision boundary (</a:t>
            </a:r>
            <a:r>
              <a:rPr lang="en-US" b="1" dirty="0"/>
              <a:t>misclassification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Slack parameter </a:t>
            </a:r>
            <a:r>
              <a:rPr lang="en-US" b="1" dirty="0"/>
              <a:t>C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small</a:t>
            </a:r>
            <a:r>
              <a:rPr lang="en-US" dirty="0"/>
              <a:t> values tolerate </a:t>
            </a:r>
            <a:r>
              <a:rPr lang="en-US" b="1" dirty="0"/>
              <a:t>many </a:t>
            </a:r>
            <a:r>
              <a:rPr lang="en-US" dirty="0"/>
              <a:t>points</a:t>
            </a:r>
            <a:r>
              <a:rPr lang="en-US" b="1" dirty="0"/>
              <a:t> violating </a:t>
            </a:r>
            <a:r>
              <a:rPr lang="en-US" dirty="0"/>
              <a:t>the margin</a:t>
            </a:r>
          </a:p>
          <a:p>
            <a:pPr lvl="1"/>
            <a:r>
              <a:rPr lang="en-US" dirty="0"/>
              <a:t>extreme case: infinity → </a:t>
            </a:r>
            <a:r>
              <a:rPr lang="en-US"/>
              <a:t>no tolerance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Advantages: robust to </a:t>
            </a:r>
            <a:r>
              <a:rPr lang="en-US" b="1" dirty="0"/>
              <a:t>noise </a:t>
            </a:r>
            <a:r>
              <a:rPr lang="en-US" dirty="0"/>
              <a:t>(→ generalize better)</a:t>
            </a:r>
          </a:p>
        </p:txBody>
      </p:sp>
    </p:spTree>
    <p:extLst>
      <p:ext uri="{BB962C8B-B14F-4D97-AF65-F5344CB8AC3E}">
        <p14:creationId xmlns:p14="http://schemas.microsoft.com/office/powerpoint/2010/main" val="3817413176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414</Words>
  <Application>Microsoft Office PowerPoint</Application>
  <PresentationFormat>Widescreen</PresentationFormat>
  <Paragraphs>65</Paragraphs>
  <Slides>13</Slides>
  <Notes>0</Notes>
  <HiddenSlides>0</HiddenSlides>
  <MMClips>5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Scia di vapore</vt:lpstr>
      <vt:lpstr>Support vector machines</vt:lpstr>
      <vt:lpstr>Linear kernel (I)</vt:lpstr>
      <vt:lpstr>Linear kernel (II)</vt:lpstr>
      <vt:lpstr>Linear kernel (III)</vt:lpstr>
      <vt:lpstr>Linear kernel (IV)</vt:lpstr>
      <vt:lpstr>Difficult clusters</vt:lpstr>
      <vt:lpstr>Polynomial kernel</vt:lpstr>
      <vt:lpstr>RBF kernel</vt:lpstr>
      <vt:lpstr>Slack variables</vt:lpstr>
      <vt:lpstr>Slack parameter C - Linear</vt:lpstr>
      <vt:lpstr>Slack parameter C - polynomial</vt:lpstr>
      <vt:lpstr>Slack parameter C - RBF</vt:lpstr>
      <vt:lpstr>Slack vs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Franco Ruggeri</dc:creator>
  <cp:lastModifiedBy>Franco Ruggeri</cp:lastModifiedBy>
  <cp:revision>1</cp:revision>
  <dcterms:created xsi:type="dcterms:W3CDTF">2019-10-09T22:48:23Z</dcterms:created>
  <dcterms:modified xsi:type="dcterms:W3CDTF">2019-10-10T00:49:45Z</dcterms:modified>
</cp:coreProperties>
</file>