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67" r:id="rId3"/>
    <p:sldId id="268" r:id="rId4"/>
    <p:sldId id="275" r:id="rId5"/>
    <p:sldId id="258" r:id="rId6"/>
    <p:sldId id="279" r:id="rId7"/>
    <p:sldId id="283" r:id="rId8"/>
    <p:sldId id="277" r:id="rId9"/>
    <p:sldId id="280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o Ruggeri" initials="FR" lastIdx="1" clrIdx="0">
    <p:extLst>
      <p:ext uri="{19B8F6BF-5375-455C-9EA6-DF929625EA0E}">
        <p15:presenceInfo xmlns:p15="http://schemas.microsoft.com/office/powerpoint/2012/main" userId="f8fb41c0b3afb4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44BFB-ECB7-4860-8B53-8AB623343355}" v="180" dt="2019-10-23T16:49:1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D8044BFB-ECB7-4860-8B53-8AB623343355}"/>
    <pc:docChg chg="undo custSel mod addSld delSld modSld sldOrd">
      <pc:chgData name="Franco Ruggeri" userId="f8fb41c0b3afb4f0" providerId="LiveId" clId="{D8044BFB-ECB7-4860-8B53-8AB623343355}" dt="2019-10-23T16:49:19.387" v="4937" actId="20577"/>
      <pc:docMkLst>
        <pc:docMk/>
      </pc:docMkLst>
      <pc:sldChg chg="addSp delSp modSp mod setBg setClrOvrMap delDesignElem">
        <pc:chgData name="Franco Ruggeri" userId="f8fb41c0b3afb4f0" providerId="LiveId" clId="{D8044BFB-ECB7-4860-8B53-8AB623343355}" dt="2019-10-23T00:03:27.140" v="1885" actId="26606"/>
        <pc:sldMkLst>
          <pc:docMk/>
          <pc:sldMk cId="2719302411" sldId="256"/>
        </pc:sldMkLst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2" creationId="{3A719610-9F35-465C-8278-E557DE4132C8}"/>
          </ac:spMkLst>
        </pc:spChg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3" creationId="{94708875-7C2F-4CBD-9371-C9E4B57460D7}"/>
          </ac:spMkLst>
        </pc:spChg>
        <pc:spChg chg="add del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5" creationId="{E770CA6A-B3B0-4826-A91F-B2B1F8922026}"/>
          </ac:spMkLst>
        </pc:spChg>
        <pc:spChg chg="add del">
          <ac:chgData name="Franco Ruggeri" userId="f8fb41c0b3afb4f0" providerId="LiveId" clId="{D8044BFB-ECB7-4860-8B53-8AB623343355}" dt="2019-10-22T23:18:29.541" v="59" actId="26606"/>
          <ac:spMkLst>
            <pc:docMk/>
            <pc:sldMk cId="2719302411" sldId="256"/>
            <ac:spMk id="8" creationId="{71836F97-3631-4F72-8A9F-CDAFD3D7CE73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9" creationId="{9CD9ACDE-8038-488C-AB0C-5FD1A373C8CD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11" creationId="{DA6C2449-5F66-4753-AAA3-4AD81E57A0E5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3" creationId="{9CD9ACDE-8038-488C-AB0C-5FD1A373C8CD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4" creationId="{DA6C2449-5F66-4753-AAA3-4AD81E57A0E5}"/>
          </ac:spMkLst>
        </pc:spChg>
        <pc:picChg chg="add del">
          <ac:chgData name="Franco Ruggeri" userId="f8fb41c0b3afb4f0" providerId="LiveId" clId="{D8044BFB-ECB7-4860-8B53-8AB623343355}" dt="2019-10-23T00:03:27.096" v="1884" actId="26606"/>
          <ac:picMkLst>
            <pc:docMk/>
            <pc:sldMk cId="2719302411" sldId="256"/>
            <ac:picMk id="6" creationId="{FDB47024-63DA-46E1-9182-136173A3FCDE}"/>
          </ac:picMkLst>
        </pc:picChg>
        <pc:picChg chg="add del">
          <ac:chgData name="Franco Ruggeri" userId="f8fb41c0b3afb4f0" providerId="LiveId" clId="{D8044BFB-ECB7-4860-8B53-8AB623343355}" dt="2019-10-23T00:03:01.352" v="1882"/>
          <ac:picMkLst>
            <pc:docMk/>
            <pc:sldMk cId="2719302411" sldId="256"/>
            <ac:picMk id="12" creationId="{D6574459-C046-4C49-8130-7114EBC6884B}"/>
          </ac:picMkLst>
        </pc:picChg>
        <pc:picChg chg="add">
          <ac:chgData name="Franco Ruggeri" userId="f8fb41c0b3afb4f0" providerId="LiveId" clId="{D8044BFB-ECB7-4860-8B53-8AB623343355}" dt="2019-10-23T00:03:27.140" v="1885" actId="26606"/>
          <ac:picMkLst>
            <pc:docMk/>
            <pc:sldMk cId="2719302411" sldId="256"/>
            <ac:picMk id="15" creationId="{CD0D7273-5B64-4961-B265-440B9FB9E6E5}"/>
          </ac:picMkLst>
        </pc:picChg>
        <pc:cxnChg chg="add del">
          <ac:chgData name="Franco Ruggeri" userId="f8fb41c0b3afb4f0" providerId="LiveId" clId="{D8044BFB-ECB7-4860-8B53-8AB623343355}" dt="2019-10-23T00:03:27.096" v="1884" actId="26606"/>
          <ac:cxnSpMkLst>
            <pc:docMk/>
            <pc:sldMk cId="2719302411" sldId="256"/>
            <ac:cxnSpMk id="7" creationId="{6FE641DB-A503-41DE-ACA6-36B41C6C2BE9}"/>
          </ac:cxnSpMkLst>
        </pc:cxnChg>
        <pc:cxnChg chg="add del">
          <ac:chgData name="Franco Ruggeri" userId="f8fb41c0b3afb4f0" providerId="LiveId" clId="{D8044BFB-ECB7-4860-8B53-8AB623343355}" dt="2019-10-22T23:18:29.541" v="59" actId="26606"/>
          <ac:cxnSpMkLst>
            <pc:docMk/>
            <pc:sldMk cId="2719302411" sldId="256"/>
            <ac:cxnSpMk id="10" creationId="{182B97DB-6349-4445-984C-90FE26D6D3AF}"/>
          </ac:cxnSpMkLst>
        </pc:cxnChg>
      </pc:sldChg>
      <pc:sldChg chg="modSp del">
        <pc:chgData name="Franco Ruggeri" userId="f8fb41c0b3afb4f0" providerId="LiveId" clId="{D8044BFB-ECB7-4860-8B53-8AB623343355}" dt="2019-10-23T00:18:14.985" v="2327" actId="2696"/>
        <pc:sldMkLst>
          <pc:docMk/>
          <pc:sldMk cId="1469382393" sldId="257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1469382393" sldId="257"/>
            <ac:spMk id="9" creationId="{743CDFEC-19D5-480F-B796-DD158E7D5302}"/>
          </ac:spMkLst>
        </pc:spChg>
      </pc:sldChg>
      <pc:sldChg chg="addSp delSp modSp ord">
        <pc:chgData name="Franco Ruggeri" userId="f8fb41c0b3afb4f0" providerId="LiveId" clId="{D8044BFB-ECB7-4860-8B53-8AB623343355}" dt="2019-10-23T00:49:23.459" v="2865" actId="20577"/>
        <pc:sldMkLst>
          <pc:docMk/>
          <pc:sldMk cId="3011724712" sldId="258"/>
        </pc:sldMkLst>
        <pc:spChg chg="mod">
          <ac:chgData name="Franco Ruggeri" userId="f8fb41c0b3afb4f0" providerId="LiveId" clId="{D8044BFB-ECB7-4860-8B53-8AB623343355}" dt="2019-10-22T23:51:14.757" v="1264" actId="26606"/>
          <ac:spMkLst>
            <pc:docMk/>
            <pc:sldMk cId="3011724712" sldId="258"/>
            <ac:spMk id="2" creationId="{65894461-A0E5-40BB-833E-30261F54E070}"/>
          </ac:spMkLst>
        </pc:spChg>
        <pc:spChg chg="mod">
          <ac:chgData name="Franco Ruggeri" userId="f8fb41c0b3afb4f0" providerId="LiveId" clId="{D8044BFB-ECB7-4860-8B53-8AB623343355}" dt="2019-10-23T00:49:23.459" v="2865" actId="20577"/>
          <ac:spMkLst>
            <pc:docMk/>
            <pc:sldMk cId="3011724712" sldId="258"/>
            <ac:spMk id="11" creationId="{B3BC52A2-872E-47FE-875C-DEBA489A726F}"/>
          </ac:spMkLst>
        </pc:spChg>
        <pc:picChg chg="add mod or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6" creationId="{5BCCCDC7-4FB7-4083-BF85-CA9DED6FA23B}"/>
          </ac:picMkLst>
        </pc:picChg>
        <pc:picChg chg="add mo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7" creationId="{E0847D8F-5158-45A0-ABD6-47164754EAE1}"/>
          </ac:picMkLst>
        </pc:picChg>
        <pc:picChg chg="del">
          <ac:chgData name="Franco Ruggeri" userId="f8fb41c0b3afb4f0" providerId="LiveId" clId="{D8044BFB-ECB7-4860-8B53-8AB623343355}" dt="2019-10-22T23:51:01.091" v="1261" actId="478"/>
          <ac:picMkLst>
            <pc:docMk/>
            <pc:sldMk cId="3011724712" sldId="258"/>
            <ac:picMk id="8" creationId="{5B720115-8925-46FA-8E0E-18CDECB097DA}"/>
          </ac:picMkLst>
        </pc:picChg>
        <pc:picChg chg="del">
          <ac:chgData name="Franco Ruggeri" userId="f8fb41c0b3afb4f0" providerId="LiveId" clId="{D8044BFB-ECB7-4860-8B53-8AB623343355}" dt="2019-10-22T23:51:00.502" v="1260" actId="478"/>
          <ac:picMkLst>
            <pc:docMk/>
            <pc:sldMk cId="3011724712" sldId="258"/>
            <ac:picMk id="10" creationId="{21555699-1BA6-4A72-98D0-094743758BCA}"/>
          </ac:picMkLst>
        </pc:picChg>
      </pc:sldChg>
      <pc:sldChg chg="del">
        <pc:chgData name="Franco Ruggeri" userId="f8fb41c0b3afb4f0" providerId="LiveId" clId="{D8044BFB-ECB7-4860-8B53-8AB623343355}" dt="2019-10-23T00:18:15.047" v="2328" actId="2696"/>
        <pc:sldMkLst>
          <pc:docMk/>
          <pc:sldMk cId="2708024467" sldId="259"/>
        </pc:sldMkLst>
      </pc:sldChg>
      <pc:sldChg chg="modSp del">
        <pc:chgData name="Franco Ruggeri" userId="f8fb41c0b3afb4f0" providerId="LiveId" clId="{D8044BFB-ECB7-4860-8B53-8AB623343355}" dt="2019-10-23T00:18:15.090" v="2333" actId="2696"/>
        <pc:sldMkLst>
          <pc:docMk/>
          <pc:sldMk cId="3678269272" sldId="265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678269272" sldId="265"/>
            <ac:spMk id="3" creationId="{11775999-4446-41D8-BB54-1DD6B9042C0F}"/>
          </ac:spMkLst>
        </pc:spChg>
      </pc:sldChg>
      <pc:sldChg chg="addSp delSp modSp">
        <pc:chgData name="Franco Ruggeri" userId="f8fb41c0b3afb4f0" providerId="LiveId" clId="{D8044BFB-ECB7-4860-8B53-8AB623343355}" dt="2019-10-22T23:50:28.453" v="1258" actId="113"/>
        <pc:sldMkLst>
          <pc:docMk/>
          <pc:sldMk cId="3359226294" sldId="267"/>
        </pc:sldMkLst>
        <pc:spChg chg="add mod">
          <ac:chgData name="Franco Ruggeri" userId="f8fb41c0b3afb4f0" providerId="LiveId" clId="{D8044BFB-ECB7-4860-8B53-8AB623343355}" dt="2019-10-22T23:50:28.453" v="1258" actId="113"/>
          <ac:spMkLst>
            <pc:docMk/>
            <pc:sldMk cId="3359226294" sldId="267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2T23:18:54.606" v="126" actId="20577"/>
          <ac:spMkLst>
            <pc:docMk/>
            <pc:sldMk cId="3359226294" sldId="26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19:47.794" v="156" actId="478"/>
          <ac:picMkLst>
            <pc:docMk/>
            <pc:sldMk cId="3359226294" sldId="267"/>
            <ac:picMk id="32" creationId="{62076815-31B9-4337-925E-5CD7F1CD605A}"/>
          </ac:picMkLst>
        </pc:picChg>
        <pc:picChg chg="del">
          <ac:chgData name="Franco Ruggeri" userId="f8fb41c0b3afb4f0" providerId="LiveId" clId="{D8044BFB-ECB7-4860-8B53-8AB623343355}" dt="2019-10-22T23:19:49.676" v="157" actId="478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">
        <pc:chgData name="Franco Ruggeri" userId="f8fb41c0b3afb4f0" providerId="LiveId" clId="{D8044BFB-ECB7-4860-8B53-8AB623343355}" dt="2019-10-23T00:20:43.899" v="2372" actId="20577"/>
        <pc:sldMkLst>
          <pc:docMk/>
          <pc:sldMk cId="2670365114" sldId="268"/>
        </pc:sldMkLst>
        <pc:spChg chg="add del mod">
          <ac:chgData name="Franco Ruggeri" userId="f8fb41c0b3afb4f0" providerId="LiveId" clId="{D8044BFB-ECB7-4860-8B53-8AB623343355}" dt="2019-10-23T00:20:43.899" v="2372" actId="20577"/>
          <ac:spMkLst>
            <pc:docMk/>
            <pc:sldMk cId="2670365114" sldId="268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28:34.734" v="790"/>
          <ac:spMkLst>
            <pc:docMk/>
            <pc:sldMk cId="2670365114" sldId="268"/>
            <ac:spMk id="5" creationId="{D6F9A285-0EEA-47EB-9C26-C5FE31BDA6FA}"/>
          </ac:spMkLst>
        </pc:spChg>
        <pc:spChg chg="mod">
          <ac:chgData name="Franco Ruggeri" userId="f8fb41c0b3afb4f0" providerId="LiveId" clId="{D8044BFB-ECB7-4860-8B53-8AB623343355}" dt="2019-10-22T23:27:41.867" v="783" actId="20577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D8044BFB-ECB7-4860-8B53-8AB623343355}" dt="2019-10-22T23:28:31.907" v="789"/>
          <ac:picMkLst>
            <pc:docMk/>
            <pc:sldMk cId="2670365114" sldId="268"/>
            <ac:picMk id="7" creationId="{3C6BF2FF-3717-4BD1-923B-1C24A6E49779}"/>
          </ac:picMkLst>
        </pc:picChg>
        <pc:picChg chg="add mod">
          <ac:chgData name="Franco Ruggeri" userId="f8fb41c0b3afb4f0" providerId="LiveId" clId="{D8044BFB-ECB7-4860-8B53-8AB623343355}" dt="2019-10-22T23:28:34.734" v="790"/>
          <ac:picMkLst>
            <pc:docMk/>
            <pc:sldMk cId="2670365114" sldId="268"/>
            <ac:picMk id="9" creationId="{0FE12639-1EE3-4356-B8A2-1ABBB6E7F7D3}"/>
          </ac:picMkLst>
        </pc:picChg>
        <pc:picChg chg="del">
          <ac:chgData name="Franco Ruggeri" userId="f8fb41c0b3afb4f0" providerId="LiveId" clId="{D8044BFB-ECB7-4860-8B53-8AB623343355}" dt="2019-10-22T23:28:15.903" v="784" actId="478"/>
          <ac:picMkLst>
            <pc:docMk/>
            <pc:sldMk cId="2670365114" sldId="268"/>
            <ac:picMk id="16" creationId="{20874C4A-138D-4DE6-B34F-9EF257A6666E}"/>
          </ac:picMkLst>
        </pc:picChg>
        <pc:picChg chg="del">
          <ac:chgData name="Franco Ruggeri" userId="f8fb41c0b3afb4f0" providerId="LiveId" clId="{D8044BFB-ECB7-4860-8B53-8AB623343355}" dt="2019-10-22T23:28:16.500" v="785" actId="478"/>
          <ac:picMkLst>
            <pc:docMk/>
            <pc:sldMk cId="2670365114" sldId="268"/>
            <ac:picMk id="18" creationId="{995F6A2B-126B-4D84-8784-4B391D4F4DA8}"/>
          </ac:picMkLst>
        </pc:picChg>
      </pc:sldChg>
      <pc:sldChg chg="modSp del">
        <pc:chgData name="Franco Ruggeri" userId="f8fb41c0b3afb4f0" providerId="LiveId" clId="{D8044BFB-ECB7-4860-8B53-8AB623343355}" dt="2019-10-23T00:18:14.956" v="2325" actId="2696"/>
        <pc:sldMkLst>
          <pc:docMk/>
          <pc:sldMk cId="1075614242" sldId="269"/>
        </pc:sldMkLst>
        <pc:spChg chg="mod">
          <ac:chgData name="Franco Ruggeri" userId="f8fb41c0b3afb4f0" providerId="LiveId" clId="{D8044BFB-ECB7-4860-8B53-8AB623343355}" dt="2019-10-23T00:18:00.224" v="2323" actId="20577"/>
          <ac:spMkLst>
            <pc:docMk/>
            <pc:sldMk cId="1075614242" sldId="269"/>
            <ac:spMk id="20" creationId="{14E2A788-8C9A-4B5A-A077-DACFA868154A}"/>
          </ac:spMkLst>
        </pc:spChg>
      </pc:sldChg>
      <pc:sldChg chg="modSp del">
        <pc:chgData name="Franco Ruggeri" userId="f8fb41c0b3afb4f0" providerId="LiveId" clId="{D8044BFB-ECB7-4860-8B53-8AB623343355}" dt="2019-10-23T00:18:14.969" v="2326" actId="2696"/>
        <pc:sldMkLst>
          <pc:docMk/>
          <pc:sldMk cId="2238127685" sldId="270"/>
        </pc:sldMkLst>
        <pc:spChg chg="mod">
          <ac:chgData name="Franco Ruggeri" userId="f8fb41c0b3afb4f0" providerId="LiveId" clId="{D8044BFB-ECB7-4860-8B53-8AB623343355}" dt="2019-10-22T23:18:11.927" v="57"/>
          <ac:spMkLst>
            <pc:docMk/>
            <pc:sldMk cId="2238127685" sldId="270"/>
            <ac:spMk id="3" creationId="{F22E47A0-7FE4-4BDD-9F0B-092D74358B57}"/>
          </ac:spMkLst>
        </pc:spChg>
      </pc:sldChg>
      <pc:sldChg chg="modSp del">
        <pc:chgData name="Franco Ruggeri" userId="f8fb41c0b3afb4f0" providerId="LiveId" clId="{D8044BFB-ECB7-4860-8B53-8AB623343355}" dt="2019-10-23T00:18:15.057" v="2329" actId="2696"/>
        <pc:sldMkLst>
          <pc:docMk/>
          <pc:sldMk cId="3817413176" sldId="271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817413176" sldId="271"/>
            <ac:spMk id="3" creationId="{A078EA66-7F7D-4DC5-BC61-A20F8C5B924B}"/>
          </ac:spMkLst>
        </pc:spChg>
      </pc:sldChg>
      <pc:sldChg chg="del">
        <pc:chgData name="Franco Ruggeri" userId="f8fb41c0b3afb4f0" providerId="LiveId" clId="{D8044BFB-ECB7-4860-8B53-8AB623343355}" dt="2019-10-23T00:18:15.064" v="2330" actId="2696"/>
        <pc:sldMkLst>
          <pc:docMk/>
          <pc:sldMk cId="1719672851" sldId="272"/>
        </pc:sldMkLst>
      </pc:sldChg>
      <pc:sldChg chg="del">
        <pc:chgData name="Franco Ruggeri" userId="f8fb41c0b3afb4f0" providerId="LiveId" clId="{D8044BFB-ECB7-4860-8B53-8AB623343355}" dt="2019-10-23T00:18:15.071" v="2331" actId="2696"/>
        <pc:sldMkLst>
          <pc:docMk/>
          <pc:sldMk cId="2457965671" sldId="273"/>
        </pc:sldMkLst>
      </pc:sldChg>
      <pc:sldChg chg="del">
        <pc:chgData name="Franco Ruggeri" userId="f8fb41c0b3afb4f0" providerId="LiveId" clId="{D8044BFB-ECB7-4860-8B53-8AB623343355}" dt="2019-10-23T00:18:15.080" v="2332" actId="2696"/>
        <pc:sldMkLst>
          <pc:docMk/>
          <pc:sldMk cId="2620067442" sldId="274"/>
        </pc:sldMkLst>
      </pc:sldChg>
      <pc:sldChg chg="modSp add del">
        <pc:chgData name="Franco Ruggeri" userId="f8fb41c0b3afb4f0" providerId="LiveId" clId="{D8044BFB-ECB7-4860-8B53-8AB623343355}" dt="2019-10-22T23:19:38.569" v="155" actId="2696"/>
        <pc:sldMkLst>
          <pc:docMk/>
          <pc:sldMk cId="835046135" sldId="275"/>
        </pc:sldMkLst>
        <pc:spChg chg="mod">
          <ac:chgData name="Franco Ruggeri" userId="f8fb41c0b3afb4f0" providerId="LiveId" clId="{D8044BFB-ECB7-4860-8B53-8AB623343355}" dt="2019-10-22T23:19:31.125" v="154" actId="20577"/>
          <ac:spMkLst>
            <pc:docMk/>
            <pc:sldMk cId="835046135" sldId="275"/>
            <ac:spMk id="2" creationId="{9E87DAD0-565C-45AE-83A4-77AEDDAC7853}"/>
          </ac:spMkLst>
        </pc:spChg>
      </pc:sldChg>
      <pc:sldChg chg="addSp delSp modSp add addCm">
        <pc:chgData name="Franco Ruggeri" userId="f8fb41c0b3afb4f0" providerId="LiveId" clId="{D8044BFB-ECB7-4860-8B53-8AB623343355}" dt="2019-10-23T16:29:09.159" v="4899"/>
        <pc:sldMkLst>
          <pc:docMk/>
          <pc:sldMk cId="4200235255" sldId="275"/>
        </pc:sldMkLst>
        <pc:spChg chg="add del mod">
          <ac:chgData name="Franco Ruggeri" userId="f8fb41c0b3afb4f0" providerId="LiveId" clId="{D8044BFB-ECB7-4860-8B53-8AB623343355}" dt="2019-10-23T16:29:09.159" v="4899"/>
          <ac:spMkLst>
            <pc:docMk/>
            <pc:sldMk cId="4200235255" sldId="275"/>
            <ac:spMk id="2" creationId="{B015CD00-7A0D-4903-8C73-67FD0E669DB4}"/>
          </ac:spMkLst>
        </pc:spChg>
        <pc:spChg chg="mod">
          <ac:chgData name="Franco Ruggeri" userId="f8fb41c0b3afb4f0" providerId="LiveId" clId="{D8044BFB-ECB7-4860-8B53-8AB623343355}" dt="2019-10-23T16:27:44.787" v="4663" actId="1076"/>
          <ac:spMkLst>
            <pc:docMk/>
            <pc:sldMk cId="4200235255" sldId="27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45:59.536" v="1214"/>
          <ac:spMkLst>
            <pc:docMk/>
            <pc:sldMk cId="4200235255" sldId="275"/>
            <ac:spMk id="4" creationId="{C64CF3DC-A83F-4632-9FE3-FC9A01BB5B9C}"/>
          </ac:spMkLst>
        </pc:spChg>
        <pc:spChg chg="mod">
          <ac:chgData name="Franco Ruggeri" userId="f8fb41c0b3afb4f0" providerId="LiveId" clId="{D8044BFB-ECB7-4860-8B53-8AB623343355}" dt="2019-10-22T23:33:54.554" v="1079" actId="20577"/>
          <ac:spMkLst>
            <pc:docMk/>
            <pc:sldMk cId="4200235255" sldId="275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00:00.292" v="1851" actId="14100"/>
          <ac:picMkLst>
            <pc:docMk/>
            <pc:sldMk cId="4200235255" sldId="275"/>
            <ac:picMk id="5" creationId="{76E67CDE-0887-42B0-9936-DACFE00EBE0D}"/>
          </ac:picMkLst>
        </pc:picChg>
        <pc:picChg chg="del">
          <ac:chgData name="Franco Ruggeri" userId="f8fb41c0b3afb4f0" providerId="LiveId" clId="{D8044BFB-ECB7-4860-8B53-8AB623343355}" dt="2019-10-22T23:33:56.535" v="1080" actId="478"/>
          <ac:picMkLst>
            <pc:docMk/>
            <pc:sldMk cId="4200235255" sldId="275"/>
            <ac:picMk id="9" creationId="{0FE12639-1EE3-4356-B8A2-1ABBB6E7F7D3}"/>
          </ac:picMkLst>
        </pc:picChg>
      </pc:sldChg>
      <pc:sldChg chg="addSp delSp modSp add del ord">
        <pc:chgData name="Franco Ruggeri" userId="f8fb41c0b3afb4f0" providerId="LiveId" clId="{D8044BFB-ECB7-4860-8B53-8AB623343355}" dt="2019-10-23T00:39:34.628" v="2669" actId="2696"/>
        <pc:sldMkLst>
          <pc:docMk/>
          <pc:sldMk cId="658098432" sldId="276"/>
        </pc:sldMkLst>
        <pc:spChg chg="mod">
          <ac:chgData name="Franco Ruggeri" userId="f8fb41c0b3afb4f0" providerId="LiveId" clId="{D8044BFB-ECB7-4860-8B53-8AB623343355}" dt="2019-10-23T00:39:27.552" v="2668" actId="20577"/>
          <ac:spMkLst>
            <pc:docMk/>
            <pc:sldMk cId="658098432" sldId="27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08:12.093" v="2051"/>
          <ac:spMkLst>
            <pc:docMk/>
            <pc:sldMk cId="658098432" sldId="276"/>
            <ac:spMk id="4" creationId="{E29034C6-0995-41AB-8799-BCC8BABC1211}"/>
          </ac:spMkLst>
        </pc:spChg>
        <pc:spChg chg="add del mod">
          <ac:chgData name="Franco Ruggeri" userId="f8fb41c0b3afb4f0" providerId="LiveId" clId="{D8044BFB-ECB7-4860-8B53-8AB623343355}" dt="2019-10-23T00:25:20.914" v="2426" actId="478"/>
          <ac:spMkLst>
            <pc:docMk/>
            <pc:sldMk cId="658098432" sldId="276"/>
            <ac:spMk id="8" creationId="{73F41F31-960A-4272-A2FB-79B11C1224CC}"/>
          </ac:spMkLst>
        </pc:spChg>
        <pc:spChg chg="add del mod">
          <ac:chgData name="Franco Ruggeri" userId="f8fb41c0b3afb4f0" providerId="LiveId" clId="{D8044BFB-ECB7-4860-8B53-8AB623343355}" dt="2019-10-23T00:37:52.173" v="2560"/>
          <ac:spMkLst>
            <pc:docMk/>
            <pc:sldMk cId="658098432" sldId="276"/>
            <ac:spMk id="10" creationId="{8B19D1E2-54E5-4FB6-977B-C874F4D9B1D5}"/>
          </ac:spMkLst>
        </pc:spChg>
        <pc:spChg chg="mod">
          <ac:chgData name="Franco Ruggeri" userId="f8fb41c0b3afb4f0" providerId="LiveId" clId="{D8044BFB-ECB7-4860-8B53-8AB623343355}" dt="2019-10-23T00:17:16.829" v="2292" actId="20577"/>
          <ac:spMkLst>
            <pc:docMk/>
            <pc:sldMk cId="658098432" sldId="276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37:52.173" v="2560"/>
          <ac:picMkLst>
            <pc:docMk/>
            <pc:sldMk cId="658098432" sldId="276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25:18.539" v="2425" actId="478"/>
          <ac:picMkLst>
            <pc:docMk/>
            <pc:sldMk cId="658098432" sldId="276"/>
            <ac:picMk id="6" creationId="{A325C131-590E-497D-B9F2-01EEB9AD1972}"/>
          </ac:picMkLst>
        </pc:picChg>
        <pc:picChg chg="del">
          <ac:chgData name="Franco Ruggeri" userId="f8fb41c0b3afb4f0" providerId="LiveId" clId="{D8044BFB-ECB7-4860-8B53-8AB623343355}" dt="2019-10-23T00:08:04.010" v="2050" actId="478"/>
          <ac:picMkLst>
            <pc:docMk/>
            <pc:sldMk cId="658098432" sldId="276"/>
            <ac:picMk id="9" creationId="{0FE12639-1EE3-4356-B8A2-1ABBB6E7F7D3}"/>
          </ac:picMkLst>
        </pc:picChg>
      </pc:sldChg>
      <pc:sldChg chg="delSp modSp add del">
        <pc:chgData name="Franco Ruggeri" userId="f8fb41c0b3afb4f0" providerId="LiveId" clId="{D8044BFB-ECB7-4860-8B53-8AB623343355}" dt="2019-10-23T00:02:43.665" v="1880" actId="2696"/>
        <pc:sldMkLst>
          <pc:docMk/>
          <pc:sldMk cId="4091796880" sldId="276"/>
        </pc:sldMkLst>
        <pc:spChg chg="mod">
          <ac:chgData name="Franco Ruggeri" userId="f8fb41c0b3afb4f0" providerId="LiveId" clId="{D8044BFB-ECB7-4860-8B53-8AB623343355}" dt="2019-10-22T23:58:45.021" v="1849" actId="20577"/>
          <ac:spMkLst>
            <pc:docMk/>
            <pc:sldMk cId="4091796880" sldId="276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2T23:56:11.076" v="1641" actId="20577"/>
          <ac:spMkLst>
            <pc:docMk/>
            <pc:sldMk cId="4091796880" sldId="27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56:21.413" v="1642" actId="478"/>
          <ac:picMkLst>
            <pc:docMk/>
            <pc:sldMk cId="4091796880" sldId="276"/>
            <ac:picMk id="5" creationId="{76E67CDE-0887-42B0-9936-DACFE00EBE0D}"/>
          </ac:picMkLst>
        </pc:picChg>
      </pc:sldChg>
      <pc:sldChg chg="addSp delSp modSp add mod setBg">
        <pc:chgData name="Franco Ruggeri" userId="f8fb41c0b3afb4f0" providerId="LiveId" clId="{D8044BFB-ECB7-4860-8B53-8AB623343355}" dt="2019-10-23T00:27:43.789" v="2556" actId="20577"/>
        <pc:sldMkLst>
          <pc:docMk/>
          <pc:sldMk cId="2509207792" sldId="277"/>
        </pc:sldMkLst>
        <pc:spChg chg="mod">
          <ac:chgData name="Franco Ruggeri" userId="f8fb41c0b3afb4f0" providerId="LiveId" clId="{D8044BFB-ECB7-4860-8B53-8AB623343355}" dt="2019-10-23T00:27:43.789" v="2556" actId="20577"/>
          <ac:spMkLst>
            <pc:docMk/>
            <pc:sldMk cId="2509207792" sldId="277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5:10.981" v="2291" actId="478"/>
          <ac:spMkLst>
            <pc:docMk/>
            <pc:sldMk cId="2509207792" sldId="277"/>
            <ac:spMk id="4" creationId="{7953F354-7D1F-4EC6-939C-AD04AB9A64C2}"/>
          </ac:spMkLst>
        </pc:spChg>
        <pc:spChg chg="add del mod">
          <ac:chgData name="Franco Ruggeri" userId="f8fb41c0b3afb4f0" providerId="LiveId" clId="{D8044BFB-ECB7-4860-8B53-8AB623343355}" dt="2019-10-23T00:26:49.352" v="2484" actId="478"/>
          <ac:spMkLst>
            <pc:docMk/>
            <pc:sldMk cId="2509207792" sldId="277"/>
            <ac:spMk id="5" creationId="{7FEE86FC-562C-4A57-B926-ADB1BD0BA969}"/>
          </ac:spMkLst>
        </pc:spChg>
        <pc:spChg chg="mod">
          <ac:chgData name="Franco Ruggeri" userId="f8fb41c0b3afb4f0" providerId="LiveId" clId="{D8044BFB-ECB7-4860-8B53-8AB623343355}" dt="2019-10-23T00:27:05.913" v="2487" actId="26606"/>
          <ac:spMkLst>
            <pc:docMk/>
            <pc:sldMk cId="2509207792" sldId="27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09:43.221" v="2114" actId="478"/>
          <ac:picMkLst>
            <pc:docMk/>
            <pc:sldMk cId="2509207792" sldId="277"/>
            <ac:picMk id="6" creationId="{A325C131-590E-497D-B9F2-01EEB9AD1972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8" creationId="{67D4ED55-5A0C-40EC-B1E4-F38B7233644E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10" creationId="{DE36FA9C-1E87-4847-A467-E751E95DD8F3}"/>
          </ac:picMkLst>
        </pc:picChg>
        <pc:picChg chg="ad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25" creationId="{EE253802-2FE2-4F1F-B256-423BEF09FB90}"/>
          </ac:picMkLst>
        </pc:picChg>
      </pc:sldChg>
      <pc:sldChg chg="add del">
        <pc:chgData name="Franco Ruggeri" userId="f8fb41c0b3afb4f0" providerId="LiveId" clId="{D8044BFB-ECB7-4860-8B53-8AB623343355}" dt="2019-10-23T00:11:13.100" v="2140" actId="2696"/>
        <pc:sldMkLst>
          <pc:docMk/>
          <pc:sldMk cId="2326913551" sldId="278"/>
        </pc:sldMkLst>
      </pc:sldChg>
      <pc:sldChg chg="modSp add">
        <pc:chgData name="Franco Ruggeri" userId="f8fb41c0b3afb4f0" providerId="LiveId" clId="{D8044BFB-ECB7-4860-8B53-8AB623343355}" dt="2019-10-23T00:17:39.863" v="2306" actId="20577"/>
        <pc:sldMkLst>
          <pc:docMk/>
          <pc:sldMk cId="2117202177" sldId="279"/>
        </pc:sldMkLst>
        <pc:spChg chg="mod">
          <ac:chgData name="Franco Ruggeri" userId="f8fb41c0b3afb4f0" providerId="LiveId" clId="{D8044BFB-ECB7-4860-8B53-8AB623343355}" dt="2019-10-23T00:17:39.863" v="2306" actId="20577"/>
          <ac:spMkLst>
            <pc:docMk/>
            <pc:sldMk cId="2117202177" sldId="279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3T00:11:17.639" v="2148" actId="20577"/>
          <ac:spMkLst>
            <pc:docMk/>
            <pc:sldMk cId="2117202177" sldId="279"/>
            <ac:spMk id="20" creationId="{14E2A788-8C9A-4B5A-A077-DACFA868154A}"/>
          </ac:spMkLst>
        </pc:spChg>
      </pc:sldChg>
      <pc:sldChg chg="addSp delSp modSp add mod setBg">
        <pc:chgData name="Franco Ruggeri" userId="f8fb41c0b3afb4f0" providerId="LiveId" clId="{D8044BFB-ECB7-4860-8B53-8AB623343355}" dt="2019-10-23T16:49:17.173" v="4935"/>
        <pc:sldMkLst>
          <pc:docMk/>
          <pc:sldMk cId="568158431" sldId="280"/>
        </pc:sldMkLst>
        <pc:spChg chg="mod">
          <ac:chgData name="Franco Ruggeri" userId="f8fb41c0b3afb4f0" providerId="LiveId" clId="{D8044BFB-ECB7-4860-8B53-8AB623343355}" dt="2019-10-23T16:49:17.173" v="4935"/>
          <ac:spMkLst>
            <pc:docMk/>
            <pc:sldMk cId="568158431" sldId="280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8:39.609" v="2351"/>
          <ac:spMkLst>
            <pc:docMk/>
            <pc:sldMk cId="568158431" sldId="280"/>
            <ac:spMk id="4" creationId="{98D2605D-0E0F-40BC-B0C5-21CBFC106893}"/>
          </ac:spMkLst>
        </pc:spChg>
        <pc:spChg chg="mod">
          <ac:chgData name="Franco Ruggeri" userId="f8fb41c0b3afb4f0" providerId="LiveId" clId="{D8044BFB-ECB7-4860-8B53-8AB623343355}" dt="2019-10-23T00:44:48.232" v="2783" actId="20577"/>
          <ac:spMkLst>
            <pc:docMk/>
            <pc:sldMk cId="568158431" sldId="280"/>
            <ac:spMk id="20" creationId="{14E2A788-8C9A-4B5A-A077-DACFA868154A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27" creationId="{EEFE00F9-25AA-4C04-9C70-B14F6B44863D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31" creationId="{48225205-1CFE-4766-8676-F48ADE6D537C}"/>
          </ac:spMkLst>
        </pc:spChg>
        <pc:picChg chg="add mo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4" creationId="{F0C0799D-613F-4AA4-997E-D14E4F4E1EBC}"/>
          </ac:picMkLst>
        </pc:picChg>
        <pc:picChg chg="add mod or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6" creationId="{344B735E-4B68-42C5-B621-CAFA8512334C}"/>
          </ac:picMkLst>
        </pc:picChg>
        <pc:picChg chg="del">
          <ac:chgData name="Franco Ruggeri" userId="f8fb41c0b3afb4f0" providerId="LiveId" clId="{D8044BFB-ECB7-4860-8B53-8AB623343355}" dt="2019-10-23T00:18:36.332" v="2350" actId="478"/>
          <ac:picMkLst>
            <pc:docMk/>
            <pc:sldMk cId="568158431" sldId="280"/>
            <ac:picMk id="9" creationId="{0FE12639-1EE3-4356-B8A2-1ABBB6E7F7D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5" creationId="{FA35858E-C655-495F-A059-1FC80999579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9" creationId="{14585FB4-7006-4452-B3E3-F93CDC12B4A0}"/>
          </ac:picMkLst>
        </pc:picChg>
        <pc:picChg chg="ad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33" creationId="{EE253802-2FE2-4F1F-B256-423BEF09FB90}"/>
          </ac:picMkLst>
        </pc:picChg>
      </pc:sldChg>
      <pc:sldChg chg="modSp add del">
        <pc:chgData name="Franco Ruggeri" userId="f8fb41c0b3afb4f0" providerId="LiveId" clId="{D8044BFB-ECB7-4860-8B53-8AB623343355}" dt="2019-10-23T00:22:02.191" v="2392" actId="2696"/>
        <pc:sldMkLst>
          <pc:docMk/>
          <pc:sldMk cId="1223497945" sldId="281"/>
        </pc:sldMkLst>
        <pc:spChg chg="mod">
          <ac:chgData name="Franco Ruggeri" userId="f8fb41c0b3afb4f0" providerId="LiveId" clId="{D8044BFB-ECB7-4860-8B53-8AB623343355}" dt="2019-10-23T00:21:52.048" v="2390" actId="20577"/>
          <ac:spMkLst>
            <pc:docMk/>
            <pc:sldMk cId="1223497945" sldId="281"/>
            <ac:spMk id="20" creationId="{14E2A788-8C9A-4B5A-A077-DACFA868154A}"/>
          </ac:spMkLst>
        </pc:spChg>
      </pc:sldChg>
      <pc:sldChg chg="add del">
        <pc:chgData name="Franco Ruggeri" userId="f8fb41c0b3afb4f0" providerId="LiveId" clId="{D8044BFB-ECB7-4860-8B53-8AB623343355}" dt="2019-10-23T00:21:47.034" v="2388" actId="2696"/>
        <pc:sldMkLst>
          <pc:docMk/>
          <pc:sldMk cId="3273047222" sldId="281"/>
        </pc:sldMkLst>
      </pc:sldChg>
      <pc:sldChg chg="addSp delSp modSp add del">
        <pc:chgData name="Franco Ruggeri" userId="f8fb41c0b3afb4f0" providerId="LiveId" clId="{D8044BFB-ECB7-4860-8B53-8AB623343355}" dt="2019-10-23T00:43:23.145" v="2768" actId="2696"/>
        <pc:sldMkLst>
          <pc:docMk/>
          <pc:sldMk cId="2303863485" sldId="282"/>
        </pc:sldMkLst>
        <pc:spChg chg="mod">
          <ac:chgData name="Franco Ruggeri" userId="f8fb41c0b3afb4f0" providerId="LiveId" clId="{D8044BFB-ECB7-4860-8B53-8AB623343355}" dt="2019-10-23T00:22:53.866" v="2406"/>
          <ac:spMkLst>
            <pc:docMk/>
            <pc:sldMk cId="2303863485" sldId="282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22:36.803" v="2404" actId="478"/>
          <ac:spMkLst>
            <pc:docMk/>
            <pc:sldMk cId="2303863485" sldId="282"/>
            <ac:spMk id="4" creationId="{210FE83D-778C-4119-868B-1F872E40AB9F}"/>
          </ac:spMkLst>
        </pc:spChg>
        <pc:spChg chg="mod">
          <ac:chgData name="Franco Ruggeri" userId="f8fb41c0b3afb4f0" providerId="LiveId" clId="{D8044BFB-ECB7-4860-8B53-8AB623343355}" dt="2019-10-23T00:24:17.666" v="2424" actId="20577"/>
          <ac:spMkLst>
            <pc:docMk/>
            <pc:sldMk cId="2303863485" sldId="282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22:31.756" v="2403" actId="478"/>
          <ac:picMkLst>
            <pc:docMk/>
            <pc:sldMk cId="2303863485" sldId="282"/>
            <ac:picMk id="5" creationId="{76E67CDE-0887-42B0-9936-DACFE00EBE0D}"/>
          </ac:picMkLst>
        </pc:picChg>
      </pc:sldChg>
      <pc:sldChg chg="modSp add">
        <pc:chgData name="Franco Ruggeri" userId="f8fb41c0b3afb4f0" providerId="LiveId" clId="{D8044BFB-ECB7-4860-8B53-8AB623343355}" dt="2019-10-23T00:39:39.879" v="2670" actId="313"/>
        <pc:sldMkLst>
          <pc:docMk/>
          <pc:sldMk cId="1347641437" sldId="283"/>
        </pc:sldMkLst>
        <pc:spChg chg="mod">
          <ac:chgData name="Franco Ruggeri" userId="f8fb41c0b3afb4f0" providerId="LiveId" clId="{D8044BFB-ECB7-4860-8B53-8AB623343355}" dt="2019-10-23T00:39:39.879" v="2670" actId="313"/>
          <ac:spMkLst>
            <pc:docMk/>
            <pc:sldMk cId="1347641437" sldId="283"/>
            <ac:spMk id="10" creationId="{8B19D1E2-54E5-4FB6-977B-C874F4D9B1D5}"/>
          </ac:spMkLst>
        </pc:spChg>
      </pc:sldChg>
      <pc:sldChg chg="addSp delSp modSp add del">
        <pc:chgData name="Franco Ruggeri" userId="f8fb41c0b3afb4f0" providerId="LiveId" clId="{D8044BFB-ECB7-4860-8B53-8AB623343355}" dt="2019-10-23T00:39:23.039" v="2652"/>
        <pc:sldMkLst>
          <pc:docMk/>
          <pc:sldMk cId="828832849" sldId="284"/>
        </pc:sldMkLst>
        <pc:spChg chg="mod">
          <ac:chgData name="Franco Ruggeri" userId="f8fb41c0b3afb4f0" providerId="LiveId" clId="{D8044BFB-ECB7-4860-8B53-8AB623343355}" dt="2019-10-23T00:38:49.485" v="2647"/>
          <ac:spMkLst>
            <pc:docMk/>
            <pc:sldMk cId="828832849" sldId="284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39:22.294" v="2651" actId="478"/>
          <ac:spMkLst>
            <pc:docMk/>
            <pc:sldMk cId="828832849" sldId="284"/>
            <ac:spMk id="5" creationId="{97EC5D19-E5B4-4971-991F-63FE9014F3B0}"/>
          </ac:spMkLst>
        </pc:spChg>
        <pc:picChg chg="add del">
          <ac:chgData name="Franco Ruggeri" userId="f8fb41c0b3afb4f0" providerId="LiveId" clId="{D8044BFB-ECB7-4860-8B53-8AB623343355}" dt="2019-10-23T00:39:22.294" v="2651" actId="478"/>
          <ac:picMkLst>
            <pc:docMk/>
            <pc:sldMk cId="828832849" sldId="284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39:21.934" v="2650"/>
          <ac:picMkLst>
            <pc:docMk/>
            <pc:sldMk cId="828832849" sldId="284"/>
            <ac:picMk id="7" creationId="{5C56D63F-BAE2-48BB-9CF6-5225D6393B14}"/>
          </ac:picMkLst>
        </pc:picChg>
      </pc:sldChg>
      <pc:sldChg chg="modSp add del">
        <pc:chgData name="Franco Ruggeri" userId="f8fb41c0b3afb4f0" providerId="LiveId" clId="{D8044BFB-ECB7-4860-8B53-8AB623343355}" dt="2019-10-23T00:43:22.585" v="2767" actId="2696"/>
        <pc:sldMkLst>
          <pc:docMk/>
          <pc:sldMk cId="1777741300" sldId="284"/>
        </pc:sldMkLst>
        <pc:spChg chg="mod">
          <ac:chgData name="Franco Ruggeri" userId="f8fb41c0b3afb4f0" providerId="LiveId" clId="{D8044BFB-ECB7-4860-8B53-8AB623343355}" dt="2019-10-23T00:40:17.614" v="2672" actId="20577"/>
          <ac:spMkLst>
            <pc:docMk/>
            <pc:sldMk cId="1777741300" sldId="284"/>
            <ac:spMk id="20" creationId="{14E2A788-8C9A-4B5A-A077-DACFA868154A}"/>
          </ac:spMkLst>
        </pc:spChg>
      </pc:sldChg>
      <pc:sldChg chg="addSp delSp modSp add del">
        <pc:chgData name="Franco Ruggeri" userId="f8fb41c0b3afb4f0" providerId="LiveId" clId="{D8044BFB-ECB7-4860-8B53-8AB623343355}" dt="2019-10-23T00:43:22.079" v="2766" actId="2696"/>
        <pc:sldMkLst>
          <pc:docMk/>
          <pc:sldMk cId="3960220500" sldId="285"/>
        </pc:sldMkLst>
        <pc:spChg chg="mod">
          <ac:chgData name="Franco Ruggeri" userId="f8fb41c0b3afb4f0" providerId="LiveId" clId="{D8044BFB-ECB7-4860-8B53-8AB623343355}" dt="2019-10-23T00:40:54.899" v="2700"/>
          <ac:spMkLst>
            <pc:docMk/>
            <pc:sldMk cId="3960220500" sldId="28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40:59.852" v="2702"/>
          <ac:spMkLst>
            <pc:docMk/>
            <pc:sldMk cId="3960220500" sldId="285"/>
            <ac:spMk id="4" creationId="{10892125-88E3-467E-BEB0-210A8F1B0E6F}"/>
          </ac:spMkLst>
        </pc:spChg>
        <pc:spChg chg="mod">
          <ac:chgData name="Franco Ruggeri" userId="f8fb41c0b3afb4f0" providerId="LiveId" clId="{D8044BFB-ECB7-4860-8B53-8AB623343355}" dt="2019-10-23T00:40:34.855" v="2699" actId="20577"/>
          <ac:spMkLst>
            <pc:docMk/>
            <pc:sldMk cId="3960220500" sldId="285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0:56.286" v="2701" actId="478"/>
          <ac:picMkLst>
            <pc:docMk/>
            <pc:sldMk cId="3960220500" sldId="285"/>
            <ac:picMk id="5" creationId="{76E67CDE-0887-42B0-9936-DACFE00EBE0D}"/>
          </ac:picMkLst>
        </pc:picChg>
        <pc:picChg chg="add mod">
          <ac:chgData name="Franco Ruggeri" userId="f8fb41c0b3afb4f0" providerId="LiveId" clId="{D8044BFB-ECB7-4860-8B53-8AB623343355}" dt="2019-10-23T00:40:59.852" v="2702"/>
          <ac:picMkLst>
            <pc:docMk/>
            <pc:sldMk cId="3960220500" sldId="285"/>
            <ac:picMk id="7" creationId="{9DD27BDA-4D68-4BAF-AF00-E6B3F3E96122}"/>
          </ac:picMkLst>
        </pc:picChg>
      </pc:sldChg>
      <pc:sldChg chg="addSp delSp modSp add mod setBg delDesignElem">
        <pc:chgData name="Franco Ruggeri" userId="f8fb41c0b3afb4f0" providerId="LiveId" clId="{D8044BFB-ECB7-4860-8B53-8AB623343355}" dt="2019-10-23T16:49:19.387" v="4937" actId="20577"/>
        <pc:sldMkLst>
          <pc:docMk/>
          <pc:sldMk cId="3402406186" sldId="286"/>
        </pc:sldMkLst>
        <pc:spChg chg="add mod">
          <ac:chgData name="Franco Ruggeri" userId="f8fb41c0b3afb4f0" providerId="LiveId" clId="{D8044BFB-ECB7-4860-8B53-8AB623343355}" dt="2019-10-23T16:32:29.596" v="4931" actId="1076"/>
          <ac:spMkLst>
            <pc:docMk/>
            <pc:sldMk cId="3402406186" sldId="286"/>
            <ac:spMk id="2" creationId="{20E06728-F827-4703-A1C9-7E08B5FF0B6A}"/>
          </ac:spMkLst>
        </pc:spChg>
        <pc:spChg chg="mod">
          <ac:chgData name="Franco Ruggeri" userId="f8fb41c0b3afb4f0" providerId="LiveId" clId="{D8044BFB-ECB7-4860-8B53-8AB623343355}" dt="2019-10-23T16:49:19.387" v="4937" actId="20577"/>
          <ac:spMkLst>
            <pc:docMk/>
            <pc:sldMk cId="3402406186" sldId="28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16:31:29.833" v="4923" actId="478"/>
          <ac:spMkLst>
            <pc:docMk/>
            <pc:sldMk cId="3402406186" sldId="286"/>
            <ac:spMk id="4" creationId="{96E7F5DB-44D5-4B7A-9E90-52BD2F80EE5A}"/>
          </ac:spMkLst>
        </pc:spChg>
        <pc:spChg chg="add del mod">
          <ac:chgData name="Franco Ruggeri" userId="f8fb41c0b3afb4f0" providerId="LiveId" clId="{D8044BFB-ECB7-4860-8B53-8AB623343355}" dt="2019-10-23T00:46:19.058" v="2786" actId="478"/>
          <ac:spMkLst>
            <pc:docMk/>
            <pc:sldMk cId="3402406186" sldId="286"/>
            <ac:spMk id="5" creationId="{FA1FAC15-08EC-4E01-8EDD-2DFDDAD3DC88}"/>
          </ac:spMkLst>
        </pc:spChg>
        <pc:spChg chg="add del mod">
          <ac:chgData name="Franco Ruggeri" userId="f8fb41c0b3afb4f0" providerId="LiveId" clId="{D8044BFB-ECB7-4860-8B53-8AB623343355}" dt="2019-10-23T16:30:03.814" v="4911" actId="478"/>
          <ac:spMkLst>
            <pc:docMk/>
            <pc:sldMk cId="3402406186" sldId="286"/>
            <ac:spMk id="7" creationId="{60BF53EE-1E84-4FBA-8FBC-7521111C5DD0}"/>
          </ac:spMkLst>
        </pc:spChg>
        <pc:spChg chg="mod">
          <ac:chgData name="Franco Ruggeri" userId="f8fb41c0b3afb4f0" providerId="LiveId" clId="{D8044BFB-ECB7-4860-8B53-8AB623343355}" dt="2019-10-23T00:44:49.961" v="2784" actId="20577"/>
          <ac:spMkLst>
            <pc:docMk/>
            <pc:sldMk cId="3402406186" sldId="28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6:19.703" v="2787" actId="478"/>
          <ac:picMkLst>
            <pc:docMk/>
            <pc:sldMk cId="3402406186" sldId="286"/>
            <ac:picMk id="4" creationId="{F0C0799D-613F-4AA4-997E-D14E4F4E1EBC}"/>
          </ac:picMkLst>
        </pc:picChg>
        <pc:picChg chg="del">
          <ac:chgData name="Franco Ruggeri" userId="f8fb41c0b3afb4f0" providerId="LiveId" clId="{D8044BFB-ECB7-4860-8B53-8AB623343355}" dt="2019-10-23T00:46:15.850" v="2785" actId="478"/>
          <ac:picMkLst>
            <pc:docMk/>
            <pc:sldMk cId="3402406186" sldId="286"/>
            <ac:picMk id="6" creationId="{344B735E-4B68-42C5-B621-CAFA8512334C}"/>
          </ac:picMkLst>
        </pc:picChg>
        <pc:picChg chg="add del mod">
          <ac:chgData name="Franco Ruggeri" userId="f8fb41c0b3afb4f0" providerId="LiveId" clId="{D8044BFB-ECB7-4860-8B53-8AB623343355}" dt="2019-10-23T00:46:46.026" v="2798" actId="478"/>
          <ac:picMkLst>
            <pc:docMk/>
            <pc:sldMk cId="3402406186" sldId="286"/>
            <ac:picMk id="8" creationId="{89AC1BF8-862C-4B83-A406-F62579C9597B}"/>
          </ac:picMkLst>
        </pc:picChg>
        <pc:picChg chg="add del mod">
          <ac:chgData name="Franco Ruggeri" userId="f8fb41c0b3afb4f0" providerId="LiveId" clId="{D8044BFB-ECB7-4860-8B53-8AB623343355}" dt="2019-10-23T00:46:46.465" v="2799" actId="478"/>
          <ac:picMkLst>
            <pc:docMk/>
            <pc:sldMk cId="3402406186" sldId="286"/>
            <ac:picMk id="10" creationId="{4C433432-B9A4-4C2B-B2D8-8898C1A62B1A}"/>
          </ac:picMkLst>
        </pc:picChg>
        <pc:picChg chg="add mod or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2" creationId="{A80E2C67-DAE8-4DBD-9952-B9D618F0D7D3}"/>
          </ac:picMkLst>
        </pc:picChg>
        <pc:picChg chg="add mo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4" creationId="{02F131B3-ABC1-4796-8A32-3E38543C2061}"/>
          </ac:picMkLst>
        </pc:picChg>
        <pc:picChg chg="add del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5" creationId="{EE253802-2FE2-4F1F-B256-423BEF09FB90}"/>
          </ac:picMkLst>
        </pc:picChg>
        <pc:picChg chg="ad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7" creationId="{EE253802-2FE2-4F1F-B256-423BEF09FB90}"/>
          </ac:picMkLst>
        </pc:picChg>
        <pc:picChg chg="add del">
          <ac:chgData name="Franco Ruggeri" userId="f8fb41c0b3afb4f0" providerId="LiveId" clId="{D8044BFB-ECB7-4860-8B53-8AB623343355}" dt="2019-10-23T00:46:44.002" v="2797" actId="26606"/>
          <ac:picMkLst>
            <pc:docMk/>
            <pc:sldMk cId="3402406186" sldId="286"/>
            <ac:picMk id="30" creationId="{EE253802-2FE2-4F1F-B256-423BEF09FB90}"/>
          </ac:picMkLst>
        </pc:picChg>
        <pc:picChg chg="del">
          <ac:chgData name="Franco Ruggeri" userId="f8fb41c0b3afb4f0" providerId="LiveId" clId="{D8044BFB-ECB7-4860-8B53-8AB623343355}" dt="2019-10-23T00:43:20.007" v="2765"/>
          <ac:picMkLst>
            <pc:docMk/>
            <pc:sldMk cId="3402406186" sldId="286"/>
            <ac:picMk id="33" creationId="{EE253802-2FE2-4F1F-B256-423BEF09FB90}"/>
          </ac:picMkLst>
        </pc:picChg>
      </pc:sldChg>
      <pc:sldChg chg="delSp modSp add setBg delDesignElem">
        <pc:chgData name="Franco Ruggeri" userId="f8fb41c0b3afb4f0" providerId="LiveId" clId="{D8044BFB-ECB7-4860-8B53-8AB623343355}" dt="2019-10-23T16:24:40.311" v="4660" actId="20577"/>
        <pc:sldMkLst>
          <pc:docMk/>
          <pc:sldMk cId="4048875456" sldId="287"/>
        </pc:sldMkLst>
        <pc:spChg chg="mod">
          <ac:chgData name="Franco Ruggeri" userId="f8fb41c0b3afb4f0" providerId="LiveId" clId="{D8044BFB-ECB7-4860-8B53-8AB623343355}" dt="2019-10-23T16:24:40.311" v="4660" actId="20577"/>
          <ac:spMkLst>
            <pc:docMk/>
            <pc:sldMk cId="4048875456" sldId="287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3T00:47:44.507" v="2824" actId="20577"/>
          <ac:spMkLst>
            <pc:docMk/>
            <pc:sldMk cId="4048875456" sldId="28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7:35.217" v="2806" actId="478"/>
          <ac:picMkLst>
            <pc:docMk/>
            <pc:sldMk cId="4048875456" sldId="287"/>
            <ac:picMk id="12" creationId="{A80E2C67-DAE8-4DBD-9952-B9D618F0D7D3}"/>
          </ac:picMkLst>
        </pc:picChg>
        <pc:picChg chg="del">
          <ac:chgData name="Franco Ruggeri" userId="f8fb41c0b3afb4f0" providerId="LiveId" clId="{D8044BFB-ECB7-4860-8B53-8AB623343355}" dt="2019-10-23T00:47:34.906" v="2805" actId="478"/>
          <ac:picMkLst>
            <pc:docMk/>
            <pc:sldMk cId="4048875456" sldId="287"/>
            <ac:picMk id="14" creationId="{02F131B3-ABC1-4796-8A32-3E38543C2061}"/>
          </ac:picMkLst>
        </pc:picChg>
        <pc:picChg chg="del">
          <ac:chgData name="Franco Ruggeri" userId="f8fb41c0b3afb4f0" providerId="LiveId" clId="{D8044BFB-ECB7-4860-8B53-8AB623343355}" dt="2019-10-23T00:47:25.344" v="2804"/>
          <ac:picMkLst>
            <pc:docMk/>
            <pc:sldMk cId="4048875456" sldId="287"/>
            <ac:picMk id="27" creationId="{EE253802-2FE2-4F1F-B256-423BEF09FB90}"/>
          </ac:picMkLst>
        </pc:picChg>
      </pc:sldChg>
    </pc:docChg>
  </pc:docChgLst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</pc:docChg>
  </pc:docChgLst>
  <pc:docChgLst>
    <pc:chgData name="Franco Ruggeri" userId="f8fb41c0b3afb4f0" providerId="LiveId" clId="{91284456-B732-4D55-8327-55814796A3F8}"/>
    <pc:docChg chg="custSel modSld">
      <pc:chgData name="Franco Ruggeri" userId="f8fb41c0b3afb4f0" providerId="LiveId" clId="{91284456-B732-4D55-8327-55814796A3F8}" dt="2019-10-10T12:20:35.321" v="1" actId="1076"/>
      <pc:docMkLst>
        <pc:docMk/>
      </pc:docMkLst>
    </pc:docChg>
  </pc:docChgLst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3T18:27:31.20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1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67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1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5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43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7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2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7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6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GB" sz="6000" b="1"/>
              <a:t>Bayes classifiers and boosting</a:t>
            </a:r>
            <a:endParaRPr lang="en-GB" sz="60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GB" sz="2000"/>
              <a:t>Machine Learning – Lab 3</a:t>
            </a:r>
            <a:endParaRPr lang="en-GB" sz="20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CD0D7273-5B64-4961-B265-440B9FB9E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9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/>
              <a:t>11 classes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µ = 64.1, σ = 4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boosting: µ = 86.9, σ = 3.07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2F131B3-ABC1-4796-8A32-3E38543C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" r="-4" b="8006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80E2C67-DAE8-4DBD-9952-B9D618F0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r="-4" b="8150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  <p:sp>
        <p:nvSpPr>
          <p:cNvPr id="2" name="Fumetto: rettangolo con angoli arrotondati 1">
            <a:extLst>
              <a:ext uri="{FF2B5EF4-FFF2-40B4-BE49-F238E27FC236}">
                <a16:creationId xmlns:a16="http://schemas.microsoft.com/office/drawing/2014/main" id="{20E06728-F827-4703-A1C9-7E08B5FF0B6A}"/>
              </a:ext>
            </a:extLst>
          </p:cNvPr>
          <p:cNvSpPr/>
          <p:nvPr/>
        </p:nvSpPr>
        <p:spPr>
          <a:xfrm>
            <a:off x="5234731" y="5515288"/>
            <a:ext cx="2847557" cy="1156678"/>
          </a:xfrm>
          <a:prstGeom prst="wedgeRoundRectCallout">
            <a:avLst>
              <a:gd name="adj1" fmla="val 34852"/>
              <a:gd name="adj2" fmla="val -90083"/>
              <a:gd name="adj3" fmla="val 1666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The plots are 2D but actually the dataset has 10 features, so decision boundaries are not visualized well.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</a:t>
            </a:r>
            <a:r>
              <a:rPr lang="en-US" sz="40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</a:t>
            </a:r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Decision tree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Outliers</a:t>
            </a:r>
          </a:p>
          <a:p>
            <a:pPr lvl="1"/>
            <a:r>
              <a:rPr lang="en-US" dirty="0"/>
              <a:t>Naïve Bayes is robust (based on probabilities)</a:t>
            </a:r>
          </a:p>
          <a:p>
            <a:pPr lvl="1"/>
            <a:r>
              <a:rPr lang="en-US" dirty="0"/>
              <a:t>DT is robust (nodes are determined based on purity indexes of partitions, not single points)</a:t>
            </a:r>
          </a:p>
          <a:p>
            <a:pPr lvl="1"/>
            <a:r>
              <a:rPr lang="en-US" dirty="0"/>
              <a:t>NO boosting (weights corresponding to outliers increase and outliers become more important)</a:t>
            </a:r>
          </a:p>
          <a:p>
            <a:r>
              <a:rPr lang="en-US" dirty="0"/>
              <a:t>Irrelevant features</a:t>
            </a:r>
          </a:p>
          <a:p>
            <a:pPr lvl="1"/>
            <a:r>
              <a:rPr lang="en-US" dirty="0"/>
              <a:t>Naïve Bayes does not ignore them (probabilities of all features are always computed)</a:t>
            </a:r>
          </a:p>
          <a:p>
            <a:pPr lvl="1"/>
            <a:r>
              <a:rPr lang="en-US" dirty="0"/>
              <a:t>DT can ignore them when pruning (no node uses them)</a:t>
            </a:r>
          </a:p>
          <a:p>
            <a:r>
              <a:rPr lang="en-US" dirty="0"/>
              <a:t>Predictive power</a:t>
            </a:r>
          </a:p>
          <a:p>
            <a:pPr lvl="1"/>
            <a:r>
              <a:rPr lang="en-US" dirty="0"/>
              <a:t>Naïve Bayes has more expressiveness than DT (DT has decision boundaries parallel to axes)</a:t>
            </a:r>
          </a:p>
          <a:p>
            <a:pPr lvl="1"/>
            <a:r>
              <a:rPr lang="en-US" dirty="0"/>
              <a:t>Boosting increases expressiveness</a:t>
            </a:r>
          </a:p>
          <a:p>
            <a:r>
              <a:rPr lang="en-US" dirty="0"/>
              <a:t>Mixed types of data</a:t>
            </a:r>
          </a:p>
          <a:p>
            <a:pPr lvl="1"/>
            <a:r>
              <a:rPr lang="en-US" dirty="0"/>
              <a:t>Naïve Bayes is more expressive for continuous attributes than DT</a:t>
            </a:r>
          </a:p>
          <a:p>
            <a:pPr lvl="1"/>
            <a:r>
              <a:rPr lang="en-US" dirty="0"/>
              <a:t>Boosting increases accuracy</a:t>
            </a:r>
          </a:p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DT is much faster than Naïve Bayes (Naïve Bayes has to compute probabilities)</a:t>
            </a:r>
          </a:p>
          <a:p>
            <a:pPr lvl="1"/>
            <a:r>
              <a:rPr lang="en-US" dirty="0"/>
              <a:t>Boosting can be time consuming depending on 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8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</a:t>
                </a:r>
                <a:r>
                  <a:rPr lang="en-US" b="1" dirty="0"/>
                  <a:t>assumption</a:t>
                </a:r>
              </a:p>
              <a:p>
                <a:pPr lvl="1"/>
                <a:r>
                  <a:rPr lang="en-US" dirty="0"/>
                  <a:t>Features conditionally </a:t>
                </a:r>
                <a:r>
                  <a:rPr lang="en-US" b="1" dirty="0"/>
                  <a:t>independent</a:t>
                </a:r>
                <a:r>
                  <a:rPr lang="en-US" dirty="0"/>
                  <a:t> given the class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(D = dimensionality)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Learn D one-dimensional distributions instead of one D-dimensional distribution</a:t>
                </a:r>
              </a:p>
              <a:p>
                <a:pPr lvl="1"/>
                <a:r>
                  <a:rPr lang="en-US" dirty="0"/>
                  <a:t>Simplify calculations (e.g. inverse matrix for multivariate Gaussian distributions)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Assumption usually not true → can cause high bias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dirty="0"/>
          </a:p>
          <a:p>
            <a:r>
              <a:rPr lang="en-US" dirty="0"/>
              <a:t>Accuracy: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r>
              <a:rPr lang="en-US" dirty="0"/>
              <a:t>Only 2 features and relatively </a:t>
            </a:r>
            <a:r>
              <a:rPr lang="en-US" b="1" dirty="0"/>
              <a:t>simple</a:t>
            </a:r>
            <a:r>
              <a:rPr lang="en-US" dirty="0"/>
              <a:t> decision boundary, but…</a:t>
            </a:r>
          </a:p>
          <a:p>
            <a:endParaRPr lang="en-US" dirty="0"/>
          </a:p>
          <a:p>
            <a:r>
              <a:rPr lang="en-US" b="1" dirty="0"/>
              <a:t>Not good</a:t>
            </a:r>
            <a:r>
              <a:rPr lang="en-US" dirty="0"/>
              <a:t> decision boundary between class 1 and class 2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FE12639-1EE3-4356-B8A2-1ABBB6E7F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dirty="0"/>
          </a:p>
          <a:p>
            <a:r>
              <a:rPr lang="en-US" dirty="0"/>
              <a:t>Accuracy: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r>
              <a:rPr lang="en-US" dirty="0"/>
              <a:t>Much worse, more</a:t>
            </a:r>
            <a:r>
              <a:rPr lang="en-US" b="1" dirty="0"/>
              <a:t> difficult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E67CDE-0887-42B0-9936-DACFE00EB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42002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How to improve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200" dirty="0"/>
              <a:t>Change classifier</a:t>
            </a:r>
          </a:p>
          <a:p>
            <a:pPr lvl="1"/>
            <a:r>
              <a:rPr lang="en-US" b="1" dirty="0"/>
              <a:t>SVM </a:t>
            </a:r>
            <a:r>
              <a:rPr lang="en-US" dirty="0"/>
              <a:t>(extended for more than 2 classes, one-versus-one or one-versus-all)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Boosting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E0847D8F-5158-45A0-ABD6-47164754E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BCCCDC7-4FB7-4083-BF85-CA9DED6FA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" r="-4" b="8417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707E0-2079-4DA5-B658-E7E54372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Combine </a:t>
            </a:r>
            <a:r>
              <a:rPr lang="en-US" b="1" dirty="0"/>
              <a:t>weak</a:t>
            </a:r>
            <a:r>
              <a:rPr lang="en-US" dirty="0"/>
              <a:t> classifiers (high bias) in one </a:t>
            </a:r>
            <a:r>
              <a:rPr lang="en-US" b="1" dirty="0"/>
              <a:t>strong</a:t>
            </a:r>
            <a:r>
              <a:rPr lang="en-US" dirty="0"/>
              <a:t> classifier (low bias)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 classifiers weak due to the </a:t>
            </a:r>
            <a:r>
              <a:rPr lang="en-US" b="1" dirty="0"/>
              <a:t>unrealistic assumption</a:t>
            </a:r>
          </a:p>
          <a:p>
            <a:endParaRPr lang="en-US" b="1" dirty="0"/>
          </a:p>
          <a:p>
            <a:r>
              <a:rPr lang="en-US" dirty="0"/>
              <a:t>Our boosted Naïve Bayes classifier</a:t>
            </a:r>
          </a:p>
          <a:p>
            <a:pPr lvl="1"/>
            <a:r>
              <a:rPr lang="en-US" b="1" dirty="0" err="1"/>
              <a:t>Adaboost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10 Naïve Bayes classifiers (T=10)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dirty="0"/>
          </a:p>
          <a:p>
            <a:r>
              <a:rPr lang="en-US" dirty="0"/>
              <a:t>Accuracy: µ = 94.7, </a:t>
            </a:r>
            <a:r>
              <a:rPr lang="az-Cyrl-AZ" dirty="0"/>
              <a:t>σ</a:t>
            </a:r>
            <a:r>
              <a:rPr lang="en-US" dirty="0"/>
              <a:t> = 2.91</a:t>
            </a:r>
          </a:p>
          <a:p>
            <a:pPr lvl="1"/>
            <a:r>
              <a:rPr lang="en-US" dirty="0"/>
              <a:t>Without boosting: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endParaRPr lang="en-US" dirty="0"/>
          </a:p>
          <a:p>
            <a:r>
              <a:rPr lang="en-US" b="1" dirty="0"/>
              <a:t>Improved</a:t>
            </a:r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B19D1E2-54E5-4FB6-977B-C874F4D9B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pPr lvl="1"/>
            <a:endParaRPr lang="en-US" dirty="0"/>
          </a:p>
          <a:p>
            <a:r>
              <a:rPr lang="en-US" dirty="0"/>
              <a:t>Accuracy: µ = 92.4, </a:t>
            </a:r>
            <a:r>
              <a:rPr lang="az-Cyrl-AZ" dirty="0"/>
              <a:t>σ</a:t>
            </a:r>
            <a:r>
              <a:rPr lang="en-US" dirty="0"/>
              <a:t> = 3.71</a:t>
            </a:r>
          </a:p>
          <a:p>
            <a:pPr lvl="1"/>
            <a:r>
              <a:rPr lang="en-US" dirty="0"/>
              <a:t>Without boosting: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endParaRPr lang="en-US" dirty="0"/>
          </a:p>
          <a:p>
            <a:r>
              <a:rPr lang="en-US" b="1" dirty="0"/>
              <a:t>Improved dramatically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Boosting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Accuracy: 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µ = 64.7, σ = 4.03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boundary, fits data better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D4ED55-5A0C-40EC-B1E4-F38B7233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36FA9C-1E87-4847-A467-E751E95DD8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0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en-US" dirty="0"/>
          </a:p>
          <a:p>
            <a:pPr lvl="1"/>
            <a:r>
              <a:rPr lang="en-US" dirty="0"/>
              <a:t>Without boosting: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dirty="0"/>
              <a:t>boosting: µ = 94.6, σ = 3.65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4B735E-4B68-42C5-B621-CAFA85123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0C0799D-613F-4AA4-997E-D14E4F4E1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843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519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Scia di vapore</vt:lpstr>
      <vt:lpstr>Bayes classifiers and boosting</vt:lpstr>
      <vt:lpstr>Naïve bayes classifier (I)</vt:lpstr>
      <vt:lpstr>Naïve bayes classifier (II)</vt:lpstr>
      <vt:lpstr>Naïve bayes classifier (III)</vt:lpstr>
      <vt:lpstr>How to improve</vt:lpstr>
      <vt:lpstr>boosting (I)</vt:lpstr>
      <vt:lpstr>Boosting (II)</vt:lpstr>
      <vt:lpstr>Boosting (III)</vt:lpstr>
      <vt:lpstr>Decision trees (I)</vt:lpstr>
      <vt:lpstr>Decision trees (II)</vt:lpstr>
      <vt:lpstr>Naïve bayes vs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classifiers and boosting</dc:title>
  <dc:creator>Franco Ruggeri</dc:creator>
  <cp:lastModifiedBy>Franco Ruggeri</cp:lastModifiedBy>
  <cp:revision>1</cp:revision>
  <dcterms:created xsi:type="dcterms:W3CDTF">2019-10-23T00:46:51Z</dcterms:created>
  <dcterms:modified xsi:type="dcterms:W3CDTF">2019-10-23T16:49:19Z</dcterms:modified>
</cp:coreProperties>
</file>