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7" r:id="rId3"/>
    <p:sldId id="268" r:id="rId4"/>
    <p:sldId id="275" r:id="rId5"/>
    <p:sldId id="269" r:id="rId6"/>
    <p:sldId id="270" r:id="rId7"/>
    <p:sldId id="257" r:id="rId8"/>
    <p:sldId id="258" r:id="rId9"/>
    <p:sldId id="259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44BFB-ECB7-4860-8B53-8AB623343355}" v="93" dt="2019-10-22T23:35:5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D8044BFB-ECB7-4860-8B53-8AB623343355}"/>
    <pc:docChg chg="undo custSel mod addSld delSld modSld">
      <pc:chgData name="Franco Ruggeri" userId="f8fb41c0b3afb4f0" providerId="LiveId" clId="{D8044BFB-ECB7-4860-8B53-8AB623343355}" dt="2019-10-22T23:36:46.902" v="1213" actId="20577"/>
      <pc:docMkLst>
        <pc:docMk/>
      </pc:docMkLst>
      <pc:sldChg chg="addSp delSp modSp mod setBg setClrOvrMap">
        <pc:chgData name="Franco Ruggeri" userId="f8fb41c0b3afb4f0" providerId="LiveId" clId="{D8044BFB-ECB7-4860-8B53-8AB623343355}" dt="2019-10-22T23:18:40.976" v="95" actId="20577"/>
        <pc:sldMkLst>
          <pc:docMk/>
          <pc:sldMk cId="2719302411" sldId="256"/>
        </pc:sldMkLst>
        <pc:spChg chg="mod">
          <ac:chgData name="Franco Ruggeri" userId="f8fb41c0b3afb4f0" providerId="LiveId" clId="{D8044BFB-ECB7-4860-8B53-8AB623343355}" dt="2019-10-22T23:18:38.507" v="93" actId="20577"/>
          <ac:spMkLst>
            <pc:docMk/>
            <pc:sldMk cId="2719302411" sldId="256"/>
            <ac:spMk id="2" creationId="{3A719610-9F35-465C-8278-E557DE4132C8}"/>
          </ac:spMkLst>
        </pc:spChg>
        <pc:spChg chg="mod">
          <ac:chgData name="Franco Ruggeri" userId="f8fb41c0b3afb4f0" providerId="LiveId" clId="{D8044BFB-ECB7-4860-8B53-8AB623343355}" dt="2019-10-22T23:18:40.976" v="95" actId="20577"/>
          <ac:spMkLst>
            <pc:docMk/>
            <pc:sldMk cId="2719302411" sldId="256"/>
            <ac:spMk id="3" creationId="{94708875-7C2F-4CBD-9371-C9E4B57460D7}"/>
          </ac:spMkLst>
        </pc:spChg>
        <pc:spChg chg="add del">
          <ac:chgData name="Franco Ruggeri" userId="f8fb41c0b3afb4f0" providerId="LiveId" clId="{D8044BFB-ECB7-4860-8B53-8AB623343355}" dt="2019-10-22T23:18:29.541" v="59" actId="26606"/>
          <ac:spMkLst>
            <pc:docMk/>
            <pc:sldMk cId="2719302411" sldId="256"/>
            <ac:spMk id="8" creationId="{71836F97-3631-4F72-8A9F-CDAFD3D7CE73}"/>
          </ac:spMkLst>
        </pc:spChg>
        <pc:spChg chg="add">
          <ac:chgData name="Franco Ruggeri" userId="f8fb41c0b3afb4f0" providerId="LiveId" clId="{D8044BFB-ECB7-4860-8B53-8AB623343355}" dt="2019-10-22T23:18:29.598" v="60" actId="26606"/>
          <ac:spMkLst>
            <pc:docMk/>
            <pc:sldMk cId="2719302411" sldId="256"/>
            <ac:spMk id="13" creationId="{9CD9ACDE-8038-488C-AB0C-5FD1A373C8CD}"/>
          </ac:spMkLst>
        </pc:spChg>
        <pc:spChg chg="add">
          <ac:chgData name="Franco Ruggeri" userId="f8fb41c0b3afb4f0" providerId="LiveId" clId="{D8044BFB-ECB7-4860-8B53-8AB623343355}" dt="2019-10-22T23:18:29.598" v="60" actId="26606"/>
          <ac:spMkLst>
            <pc:docMk/>
            <pc:sldMk cId="2719302411" sldId="256"/>
            <ac:spMk id="14" creationId="{DA6C2449-5F66-4753-AAA3-4AD81E57A0E5}"/>
          </ac:spMkLst>
        </pc:spChg>
        <pc:picChg chg="add">
          <ac:chgData name="Franco Ruggeri" userId="f8fb41c0b3afb4f0" providerId="LiveId" clId="{D8044BFB-ECB7-4860-8B53-8AB623343355}" dt="2019-10-22T23:18:29.598" v="60" actId="26606"/>
          <ac:picMkLst>
            <pc:docMk/>
            <pc:sldMk cId="2719302411" sldId="256"/>
            <ac:picMk id="12" creationId="{D6574459-C046-4C49-8130-7114EBC6884B}"/>
          </ac:picMkLst>
        </pc:picChg>
        <pc:cxnChg chg="add del">
          <ac:chgData name="Franco Ruggeri" userId="f8fb41c0b3afb4f0" providerId="LiveId" clId="{D8044BFB-ECB7-4860-8B53-8AB623343355}" dt="2019-10-22T23:18:29.541" v="59" actId="26606"/>
          <ac:cxnSpMkLst>
            <pc:docMk/>
            <pc:sldMk cId="2719302411" sldId="256"/>
            <ac:cxnSpMk id="10" creationId="{182B97DB-6349-4445-984C-90FE26D6D3AF}"/>
          </ac:cxnSpMkLst>
        </pc:cxnChg>
      </pc:sldChg>
      <pc:sldChg chg="modSp">
        <pc:chgData name="Franco Ruggeri" userId="f8fb41c0b3afb4f0" providerId="LiveId" clId="{D8044BFB-ECB7-4860-8B53-8AB623343355}" dt="2019-10-22T23:18:11.697" v="55"/>
        <pc:sldMkLst>
          <pc:docMk/>
          <pc:sldMk cId="1469382393" sldId="257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1469382393" sldId="257"/>
            <ac:spMk id="9" creationId="{743CDFEC-19D5-480F-B796-DD158E7D5302}"/>
          </ac:spMkLst>
        </pc:spChg>
      </pc:sldChg>
      <pc:sldChg chg="modSp">
        <pc:chgData name="Franco Ruggeri" userId="f8fb41c0b3afb4f0" providerId="LiveId" clId="{D8044BFB-ECB7-4860-8B53-8AB623343355}" dt="2019-10-22T23:18:11.697" v="55"/>
        <pc:sldMkLst>
          <pc:docMk/>
          <pc:sldMk cId="3678269272" sldId="265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678269272" sldId="265"/>
            <ac:spMk id="3" creationId="{11775999-4446-41D8-BB54-1DD6B9042C0F}"/>
          </ac:spMkLst>
        </pc:spChg>
      </pc:sldChg>
      <pc:sldChg chg="addSp delSp modSp">
        <pc:chgData name="Franco Ruggeri" userId="f8fb41c0b3afb4f0" providerId="LiveId" clId="{D8044BFB-ECB7-4860-8B53-8AB623343355}" dt="2019-10-22T23:33:33.254" v="1069" actId="113"/>
        <pc:sldMkLst>
          <pc:docMk/>
          <pc:sldMk cId="3359226294" sldId="267"/>
        </pc:sldMkLst>
        <pc:spChg chg="add mod">
          <ac:chgData name="Franco Ruggeri" userId="f8fb41c0b3afb4f0" providerId="LiveId" clId="{D8044BFB-ECB7-4860-8B53-8AB623343355}" dt="2019-10-22T23:33:33.254" v="1069" actId="113"/>
          <ac:spMkLst>
            <pc:docMk/>
            <pc:sldMk cId="3359226294" sldId="267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2T23:18:54.606" v="126" actId="20577"/>
          <ac:spMkLst>
            <pc:docMk/>
            <pc:sldMk cId="3359226294" sldId="26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19:47.794" v="156" actId="478"/>
          <ac:picMkLst>
            <pc:docMk/>
            <pc:sldMk cId="3359226294" sldId="267"/>
            <ac:picMk id="32" creationId="{62076815-31B9-4337-925E-5CD7F1CD605A}"/>
          </ac:picMkLst>
        </pc:picChg>
        <pc:picChg chg="del">
          <ac:chgData name="Franco Ruggeri" userId="f8fb41c0b3afb4f0" providerId="LiveId" clId="{D8044BFB-ECB7-4860-8B53-8AB623343355}" dt="2019-10-22T23:19:49.676" v="157" actId="478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">
        <pc:chgData name="Franco Ruggeri" userId="f8fb41c0b3afb4f0" providerId="LiveId" clId="{D8044BFB-ECB7-4860-8B53-8AB623343355}" dt="2019-10-22T23:35:08.097" v="1132" actId="20577"/>
        <pc:sldMkLst>
          <pc:docMk/>
          <pc:sldMk cId="2670365114" sldId="268"/>
        </pc:sldMkLst>
        <pc:spChg chg="add del mod">
          <ac:chgData name="Franco Ruggeri" userId="f8fb41c0b3afb4f0" providerId="LiveId" clId="{D8044BFB-ECB7-4860-8B53-8AB623343355}" dt="2019-10-22T23:35:08.097" v="1132" actId="20577"/>
          <ac:spMkLst>
            <pc:docMk/>
            <pc:sldMk cId="2670365114" sldId="268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28:34.734" v="790"/>
          <ac:spMkLst>
            <pc:docMk/>
            <pc:sldMk cId="2670365114" sldId="268"/>
            <ac:spMk id="5" creationId="{D6F9A285-0EEA-47EB-9C26-C5FE31BDA6FA}"/>
          </ac:spMkLst>
        </pc:spChg>
        <pc:spChg chg="mod">
          <ac:chgData name="Franco Ruggeri" userId="f8fb41c0b3afb4f0" providerId="LiveId" clId="{D8044BFB-ECB7-4860-8B53-8AB623343355}" dt="2019-10-22T23:27:41.867" v="783" actId="20577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D8044BFB-ECB7-4860-8B53-8AB623343355}" dt="2019-10-22T23:28:31.907" v="789"/>
          <ac:picMkLst>
            <pc:docMk/>
            <pc:sldMk cId="2670365114" sldId="268"/>
            <ac:picMk id="7" creationId="{3C6BF2FF-3717-4BD1-923B-1C24A6E49779}"/>
          </ac:picMkLst>
        </pc:picChg>
        <pc:picChg chg="add mod">
          <ac:chgData name="Franco Ruggeri" userId="f8fb41c0b3afb4f0" providerId="LiveId" clId="{D8044BFB-ECB7-4860-8B53-8AB623343355}" dt="2019-10-22T23:28:34.734" v="790"/>
          <ac:picMkLst>
            <pc:docMk/>
            <pc:sldMk cId="2670365114" sldId="268"/>
            <ac:picMk id="9" creationId="{0FE12639-1EE3-4356-B8A2-1ABBB6E7F7D3}"/>
          </ac:picMkLst>
        </pc:picChg>
        <pc:picChg chg="del">
          <ac:chgData name="Franco Ruggeri" userId="f8fb41c0b3afb4f0" providerId="LiveId" clId="{D8044BFB-ECB7-4860-8B53-8AB623343355}" dt="2019-10-22T23:28:15.903" v="784" actId="478"/>
          <ac:picMkLst>
            <pc:docMk/>
            <pc:sldMk cId="2670365114" sldId="268"/>
            <ac:picMk id="16" creationId="{20874C4A-138D-4DE6-B34F-9EF257A6666E}"/>
          </ac:picMkLst>
        </pc:picChg>
        <pc:picChg chg="del">
          <ac:chgData name="Franco Ruggeri" userId="f8fb41c0b3afb4f0" providerId="LiveId" clId="{D8044BFB-ECB7-4860-8B53-8AB623343355}" dt="2019-10-22T23:28:16.500" v="785" actId="478"/>
          <ac:picMkLst>
            <pc:docMk/>
            <pc:sldMk cId="2670365114" sldId="268"/>
            <ac:picMk id="18" creationId="{995F6A2B-126B-4D84-8784-4B391D4F4DA8}"/>
          </ac:picMkLst>
        </pc:picChg>
      </pc:sldChg>
      <pc:sldChg chg="modSp">
        <pc:chgData name="Franco Ruggeri" userId="f8fb41c0b3afb4f0" providerId="LiveId" clId="{D8044BFB-ECB7-4860-8B53-8AB623343355}" dt="2019-10-22T23:18:11.927" v="57"/>
        <pc:sldMkLst>
          <pc:docMk/>
          <pc:sldMk cId="2238127685" sldId="270"/>
        </pc:sldMkLst>
        <pc:spChg chg="mod">
          <ac:chgData name="Franco Ruggeri" userId="f8fb41c0b3afb4f0" providerId="LiveId" clId="{D8044BFB-ECB7-4860-8B53-8AB623343355}" dt="2019-10-22T23:18:11.927" v="57"/>
          <ac:spMkLst>
            <pc:docMk/>
            <pc:sldMk cId="2238127685" sldId="270"/>
            <ac:spMk id="3" creationId="{F22E47A0-7FE4-4BDD-9F0B-092D74358B57}"/>
          </ac:spMkLst>
        </pc:spChg>
      </pc:sldChg>
      <pc:sldChg chg="modSp">
        <pc:chgData name="Franco Ruggeri" userId="f8fb41c0b3afb4f0" providerId="LiveId" clId="{D8044BFB-ECB7-4860-8B53-8AB623343355}" dt="2019-10-22T23:18:11.697" v="55"/>
        <pc:sldMkLst>
          <pc:docMk/>
          <pc:sldMk cId="3817413176" sldId="271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817413176" sldId="271"/>
            <ac:spMk id="3" creationId="{A078EA66-7F7D-4DC5-BC61-A20F8C5B924B}"/>
          </ac:spMkLst>
        </pc:spChg>
      </pc:sldChg>
      <pc:sldChg chg="modSp add del">
        <pc:chgData name="Franco Ruggeri" userId="f8fb41c0b3afb4f0" providerId="LiveId" clId="{D8044BFB-ECB7-4860-8B53-8AB623343355}" dt="2019-10-22T23:19:38.569" v="155" actId="2696"/>
        <pc:sldMkLst>
          <pc:docMk/>
          <pc:sldMk cId="835046135" sldId="275"/>
        </pc:sldMkLst>
        <pc:spChg chg="mod">
          <ac:chgData name="Franco Ruggeri" userId="f8fb41c0b3afb4f0" providerId="LiveId" clId="{D8044BFB-ECB7-4860-8B53-8AB623343355}" dt="2019-10-22T23:19:31.125" v="154" actId="20577"/>
          <ac:spMkLst>
            <pc:docMk/>
            <pc:sldMk cId="835046135" sldId="275"/>
            <ac:spMk id="2" creationId="{9E87DAD0-565C-45AE-83A4-77AEDDAC7853}"/>
          </ac:spMkLst>
        </pc:spChg>
      </pc:sldChg>
      <pc:sldChg chg="addSp delSp modSp add">
        <pc:chgData name="Franco Ruggeri" userId="f8fb41c0b3afb4f0" providerId="LiveId" clId="{D8044BFB-ECB7-4860-8B53-8AB623343355}" dt="2019-10-22T23:36:46.902" v="1213" actId="20577"/>
        <pc:sldMkLst>
          <pc:docMk/>
          <pc:sldMk cId="4200235255" sldId="275"/>
        </pc:sldMkLst>
        <pc:spChg chg="mod">
          <ac:chgData name="Franco Ruggeri" userId="f8fb41c0b3afb4f0" providerId="LiveId" clId="{D8044BFB-ECB7-4860-8B53-8AB623343355}" dt="2019-10-22T23:36:46.902" v="1213" actId="20577"/>
          <ac:spMkLst>
            <pc:docMk/>
            <pc:sldMk cId="4200235255" sldId="275"/>
            <ac:spMk id="3" creationId="{B21CB584-21EE-4172-8055-76E5F92C40F6}"/>
          </ac:spMkLst>
        </pc:spChg>
        <pc:spChg chg="add mod">
          <ac:chgData name="Franco Ruggeri" userId="f8fb41c0b3afb4f0" providerId="LiveId" clId="{D8044BFB-ECB7-4860-8B53-8AB623343355}" dt="2019-10-22T23:33:56.535" v="1080" actId="478"/>
          <ac:spMkLst>
            <pc:docMk/>
            <pc:sldMk cId="4200235255" sldId="275"/>
            <ac:spMk id="4" creationId="{C64CF3DC-A83F-4632-9FE3-FC9A01BB5B9C}"/>
          </ac:spMkLst>
        </pc:spChg>
        <pc:spChg chg="mod">
          <ac:chgData name="Franco Ruggeri" userId="f8fb41c0b3afb4f0" providerId="LiveId" clId="{D8044BFB-ECB7-4860-8B53-8AB623343355}" dt="2019-10-22T23:33:54.554" v="1079" actId="20577"/>
          <ac:spMkLst>
            <pc:docMk/>
            <pc:sldMk cId="4200235255" sldId="275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33:56.535" v="1080" actId="478"/>
          <ac:picMkLst>
            <pc:docMk/>
            <pc:sldMk cId="4200235255" sldId="275"/>
            <ac:picMk id="9" creationId="{0FE12639-1EE3-4356-B8A2-1ABBB6E7F7D3}"/>
          </ac:picMkLst>
        </pc:picChg>
      </pc:sldChg>
    </pc:docChg>
  </pc:docChgLst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2:39:33.246" v="1556" actId="20577"/>
        <pc:sldMkLst>
          <pc:docMk/>
          <pc:sldMk cId="1469382393" sldId="257"/>
        </pc:sldMkLst>
        <pc:spChg chg="mod">
          <ac:chgData name="Franco Ruggeri" userId="f8fb41c0b3afb4f0" providerId="LiveId" clId="{F5C4D789-79BD-4735-80BF-948E53497136}" dt="2019-10-09T22:39:33.246" v="1556" actId="20577"/>
          <ac:spMkLst>
            <pc:docMk/>
            <pc:sldMk cId="1469382393" sldId="257"/>
            <ac:spMk id="9" creationId="{743CDFEC-19D5-480F-B796-DD158E7D5302}"/>
          </ac:spMkLst>
        </pc:spChg>
        <pc:picChg chg="add mod">
          <ac:chgData name="Franco Ruggeri" userId="f8fb41c0b3afb4f0" providerId="LiveId" clId="{F5C4D789-79BD-4735-80BF-948E53497136}" dt="2019-10-09T22:29:54.368" v="1436" actId="1076"/>
          <ac:picMkLst>
            <pc:docMk/>
            <pc:sldMk cId="1469382393" sldId="257"/>
            <ac:picMk id="4" creationId="{E520B093-8466-4647-A18F-9E451E5CACE9}"/>
          </ac:picMkLst>
        </pc:picChg>
        <pc:picChg chg="add del">
          <ac:chgData name="Franco Ruggeri" userId="f8fb41c0b3afb4f0" providerId="LiveId" clId="{F5C4D789-79BD-4735-80BF-948E53497136}" dt="2019-10-09T22:29:32.705" v="1431" actId="478"/>
          <ac:picMkLst>
            <pc:docMk/>
            <pc:sldMk cId="1469382393" sldId="257"/>
            <ac:picMk id="5" creationId="{34E1C447-BD62-4DF8-83DB-836AAC112C03}"/>
          </ac:picMkLst>
        </pc:picChg>
      </pc:sldChg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">
        <pc:chgData name="Franco Ruggeri" userId="f8fb41c0b3afb4f0" providerId="LiveId" clId="{F5C4D789-79BD-4735-80BF-948E53497136}" dt="2019-10-09T23:15:33.222" v="1995" actId="20577"/>
        <pc:sldMkLst>
          <pc:docMk/>
          <pc:sldMk cId="2708024467" sldId="259"/>
        </pc:sldMkLst>
        <pc:spChg chg="mod">
          <ac:chgData name="Franco Ruggeri" userId="f8fb41c0b3afb4f0" providerId="LiveId" clId="{F5C4D789-79BD-4735-80BF-948E53497136}" dt="2019-10-09T23:15:33.222" v="1995" actId="20577"/>
          <ac:spMkLst>
            <pc:docMk/>
            <pc:sldMk cId="2708024467" sldId="259"/>
            <ac:spMk id="2" creationId="{94962D0F-060B-455D-AE22-3081286434C9}"/>
          </ac:spMkLst>
        </pc:spChg>
        <pc:spChg chg="mod">
          <ac:chgData name="Franco Ruggeri" userId="f8fb41c0b3afb4f0" providerId="LiveId" clId="{F5C4D789-79BD-4735-80BF-948E53497136}" dt="2019-10-09T23:08:24.257" v="1931" actId="20577"/>
          <ac:spMkLst>
            <pc:docMk/>
            <pc:sldMk cId="2708024467" sldId="259"/>
            <ac:spMk id="11" creationId="{F1E36F99-EDF6-46A9-8D4B-16A41898FF74}"/>
          </ac:spMkLst>
        </pc:spChg>
        <pc:picChg chg="add mod">
          <ac:chgData name="Franco Ruggeri" userId="f8fb41c0b3afb4f0" providerId="LiveId" clId="{F5C4D789-79BD-4735-80BF-948E53497136}" dt="2019-10-09T23:11:27.901" v="1963" actId="1076"/>
          <ac:picMkLst>
            <pc:docMk/>
            <pc:sldMk cId="2708024467" sldId="259"/>
            <ac:picMk id="4" creationId="{E20E788D-D0CA-4359-B660-070FD1935045}"/>
          </ac:picMkLst>
        </pc:picChg>
        <pc:picChg chg="del">
          <ac:chgData name="Franco Ruggeri" userId="f8fb41c0b3afb4f0" providerId="LiveId" clId="{F5C4D789-79BD-4735-80BF-948E53497136}" dt="2019-10-09T23:08:47.568" v="1933" actId="478"/>
          <ac:picMkLst>
            <pc:docMk/>
            <pc:sldMk cId="2708024467" sldId="259"/>
            <ac:picMk id="5" creationId="{49586848-5D85-4601-8BE9-E1F121190C95}"/>
          </ac:picMkLst>
        </pc:picChg>
        <pc:picChg chg="del">
          <ac:chgData name="Franco Ruggeri" userId="f8fb41c0b3afb4f0" providerId="LiveId" clId="{F5C4D789-79BD-4735-80BF-948E53497136}" dt="2019-10-09T23:08:46.251" v="1932" actId="478"/>
          <ac:picMkLst>
            <pc:docMk/>
            <pc:sldMk cId="2708024467" sldId="259"/>
            <ac:picMk id="7" creationId="{6CFEA171-94DD-4AE1-8DCE-F630D10C9DE7}"/>
          </ac:picMkLst>
        </pc:picChg>
        <pc:picChg chg="add mod">
          <ac:chgData name="Franco Ruggeri" userId="f8fb41c0b3afb4f0" providerId="LiveId" clId="{F5C4D789-79BD-4735-80BF-948E53497136}" dt="2019-10-09T23:11:31.917" v="1964" actId="1076"/>
          <ac:picMkLst>
            <pc:docMk/>
            <pc:sldMk cId="2708024467" sldId="259"/>
            <ac:picMk id="8" creationId="{CF06657F-E32B-4342-A7E9-A62582494DF2}"/>
          </ac:picMkLst>
        </pc:picChg>
      </pc:sldChg>
      <pc:sldChg chg="modSp">
        <pc:chgData name="Franco Ruggeri" userId="f8fb41c0b3afb4f0" providerId="LiveId" clId="{F5C4D789-79BD-4735-80BF-948E53497136}" dt="2019-10-09T23:21:04.532" v="2021" actId="20577"/>
        <pc:sldMkLst>
          <pc:docMk/>
          <pc:sldMk cId="3678269272" sldId="265"/>
        </pc:sldMkLst>
        <pc:spChg chg="mod">
          <ac:chgData name="Franco Ruggeri" userId="f8fb41c0b3afb4f0" providerId="LiveId" clId="{F5C4D789-79BD-4735-80BF-948E53497136}" dt="2019-10-09T23:21:04.532" v="2021" actId="20577"/>
          <ac:spMkLst>
            <pc:docMk/>
            <pc:sldMk cId="3678269272" sldId="265"/>
            <ac:spMk id="2" creationId="{E2BD2527-3AAD-4F9E-B47F-DFDD22A0874D}"/>
          </ac:spMkLst>
        </pc:sp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  <pc:sldChg chg="addSp delSp modSp add">
        <pc:chgData name="Franco Ruggeri" userId="f8fb41c0b3afb4f0" providerId="LiveId" clId="{F5C4D789-79BD-4735-80BF-948E53497136}" dt="2019-10-09T23:27:30.795" v="2124" actId="113"/>
        <pc:sldMkLst>
          <pc:docMk/>
          <pc:sldMk cId="1075614242" sldId="269"/>
        </pc:sldMkLst>
        <pc:spChg chg="add mod">
          <ac:chgData name="Franco Ruggeri" userId="f8fb41c0b3afb4f0" providerId="LiveId" clId="{F5C4D789-79BD-4735-80BF-948E53497136}" dt="2019-10-09T23:25:17.288" v="2048" actId="20577"/>
          <ac:spMkLst>
            <pc:docMk/>
            <pc:sldMk cId="1075614242" sldId="269"/>
            <ac:spMk id="3" creationId="{F22E47A0-7FE4-4BDD-9F0B-092D74358B57}"/>
          </ac:spMkLst>
        </pc:spChg>
        <pc:spChg chg="add del mod">
          <ac:chgData name="Franco Ruggeri" userId="f8fb41c0b3afb4f0" providerId="LiveId" clId="{F5C4D789-79BD-4735-80BF-948E53497136}" dt="2019-10-09T18:02:59.221" v="479"/>
          <ac:spMkLst>
            <pc:docMk/>
            <pc:sldMk cId="1075614242" sldId="269"/>
            <ac:spMk id="5" creationId="{10E268FE-E475-4236-A1AA-8DD1F9F6358C}"/>
          </ac:spMkLst>
        </pc:spChg>
        <pc:spChg chg="del">
          <ac:chgData name="Franco Ruggeri" userId="f8fb41c0b3afb4f0" providerId="LiveId" clId="{F5C4D789-79BD-4735-80BF-948E53497136}" dt="2019-10-09T18:02:49.382" v="478" actId="478"/>
          <ac:spMkLst>
            <pc:docMk/>
            <pc:sldMk cId="1075614242" sldId="269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18:22:37.516" v="875"/>
          <ac:spMkLst>
            <pc:docMk/>
            <pc:sldMk cId="1075614242" sldId="269"/>
            <ac:spMk id="14" creationId="{63E35143-4B58-4A8E-B810-1165BB29AE46}"/>
          </ac:spMkLst>
        </pc:spChg>
        <pc:spChg chg="add del mod">
          <ac:chgData name="Franco Ruggeri" userId="f8fb41c0b3afb4f0" providerId="LiveId" clId="{F5C4D789-79BD-4735-80BF-948E53497136}" dt="2019-10-09T22:29:13.023" v="1427"/>
          <ac:spMkLst>
            <pc:docMk/>
            <pc:sldMk cId="1075614242" sldId="269"/>
            <ac:spMk id="18" creationId="{4F998152-8356-46A3-B065-CC155023C25E}"/>
          </ac:spMkLst>
        </pc:spChg>
        <pc:spChg chg="mod">
          <ac:chgData name="Franco Ruggeri" userId="f8fb41c0b3afb4f0" providerId="LiveId" clId="{F5C4D789-79BD-4735-80BF-948E53497136}" dt="2019-10-09T23:27:30.795" v="2124" actId="113"/>
          <ac:spMkLst>
            <pc:docMk/>
            <pc:sldMk cId="1075614242" sldId="269"/>
            <ac:spMk id="20" creationId="{14E2A788-8C9A-4B5A-A077-DACFA868154A}"/>
          </ac:spMkLst>
        </pc:spChg>
        <pc:picChg chg="del">
          <ac:chgData name="Franco Ruggeri" userId="f8fb41c0b3afb4f0" providerId="LiveId" clId="{F5C4D789-79BD-4735-80BF-948E53497136}" dt="2019-10-09T18:02:44.614" v="477" actId="478"/>
          <ac:picMkLst>
            <pc:docMk/>
            <pc:sldMk cId="1075614242" sldId="269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18:22:35.204" v="874" actId="478"/>
          <ac:picMkLst>
            <pc:docMk/>
            <pc:sldMk cId="1075614242" sldId="269"/>
            <ac:picMk id="8" creationId="{096BEF1F-6045-46E0-A78D-E5553A1B4883}"/>
          </ac:picMkLst>
        </pc:picChg>
        <pc:picChg chg="del">
          <ac:chgData name="Franco Ruggeri" userId="f8fb41c0b3afb4f0" providerId="LiveId" clId="{F5C4D789-79BD-4735-80BF-948E53497136}" dt="2019-10-09T18:02:44.302" v="476" actId="478"/>
          <ac:picMkLst>
            <pc:docMk/>
            <pc:sldMk cId="1075614242" sldId="269"/>
            <ac:picMk id="9" creationId="{4224EF7A-45E7-41DA-B510-754392EDB678}"/>
          </ac:picMkLst>
        </pc:picChg>
        <pc:picChg chg="add del mod">
          <ac:chgData name="Franco Ruggeri" userId="f8fb41c0b3afb4f0" providerId="LiveId" clId="{F5C4D789-79BD-4735-80BF-948E53497136}" dt="2019-10-09T18:22:34.437" v="873" actId="478"/>
          <ac:picMkLst>
            <pc:docMk/>
            <pc:sldMk cId="1075614242" sldId="269"/>
            <ac:picMk id="12" creationId="{2030200E-7BEE-4D83-9B50-AB73798907B9}"/>
          </ac:picMkLst>
        </pc:picChg>
        <pc:picChg chg="add del mod">
          <ac:chgData name="Franco Ruggeri" userId="f8fb41c0b3afb4f0" providerId="LiveId" clId="{F5C4D789-79BD-4735-80BF-948E53497136}" dt="2019-10-09T22:29:10.009" v="1426" actId="478"/>
          <ac:picMkLst>
            <pc:docMk/>
            <pc:sldMk cId="1075614242" sldId="269"/>
            <ac:picMk id="16" creationId="{B8AA5853-73DB-4CB6-95C6-560C9D101DA4}"/>
          </ac:picMkLst>
        </pc:picChg>
        <pc:picChg chg="add mod">
          <ac:chgData name="Franco Ruggeri" userId="f8fb41c0b3afb4f0" providerId="LiveId" clId="{F5C4D789-79BD-4735-80BF-948E53497136}" dt="2019-10-09T22:29:13.023" v="1427"/>
          <ac:picMkLst>
            <pc:docMk/>
            <pc:sldMk cId="1075614242" sldId="269"/>
            <ac:picMk id="21" creationId="{1FD78719-7661-473E-B28B-41954B81480D}"/>
          </ac:picMkLst>
        </pc:picChg>
      </pc:sldChg>
      <pc:sldChg chg="addSp delSp modSp add">
        <pc:chgData name="Franco Ruggeri" userId="f8fb41c0b3afb4f0" providerId="LiveId" clId="{F5C4D789-79BD-4735-80BF-948E53497136}" dt="2019-10-09T23:27:33.211" v="2125" actId="113"/>
        <pc:sldMkLst>
          <pc:docMk/>
          <pc:sldMk cId="2238127685" sldId="270"/>
        </pc:sldMkLst>
        <pc:spChg chg="mod">
          <ac:chgData name="Franco Ruggeri" userId="f8fb41c0b3afb4f0" providerId="LiveId" clId="{F5C4D789-79BD-4735-80BF-948E53497136}" dt="2019-10-09T23:25:59.478" v="2100" actId="20577"/>
          <ac:spMkLst>
            <pc:docMk/>
            <pc:sldMk cId="2238127685" sldId="270"/>
            <ac:spMk id="3" creationId="{F22E47A0-7FE4-4BDD-9F0B-092D74358B57}"/>
          </ac:spMkLst>
        </pc:spChg>
        <pc:spChg chg="add del mod">
          <ac:chgData name="Franco Ruggeri" userId="f8fb41c0b3afb4f0" providerId="LiveId" clId="{F5C4D789-79BD-4735-80BF-948E53497136}" dt="2019-10-09T18:09:23.461" v="871"/>
          <ac:spMkLst>
            <pc:docMk/>
            <pc:sldMk cId="2238127685" sldId="270"/>
            <ac:spMk id="4" creationId="{B4DBEC28-DC41-4D70-8A11-781E41083519}"/>
          </ac:spMkLst>
        </pc:spChg>
        <pc:spChg chg="mod">
          <ac:chgData name="Franco Ruggeri" userId="f8fb41c0b3afb4f0" providerId="LiveId" clId="{F5C4D789-79BD-4735-80BF-948E53497136}" dt="2019-10-09T23:27:33.211" v="2125" actId="113"/>
          <ac:spMkLst>
            <pc:docMk/>
            <pc:sldMk cId="2238127685" sldId="270"/>
            <ac:spMk id="20" creationId="{14E2A788-8C9A-4B5A-A077-DACFA868154A}"/>
          </ac:spMkLst>
        </pc:spChg>
        <pc:picChg chg="add mod">
          <ac:chgData name="Franco Ruggeri" userId="f8fb41c0b3afb4f0" providerId="LiveId" clId="{F5C4D789-79BD-4735-80BF-948E53497136}" dt="2019-10-09T18:09:23.461" v="871"/>
          <ac:picMkLst>
            <pc:docMk/>
            <pc:sldMk cId="2238127685" sldId="270"/>
            <ac:picMk id="6" creationId="{E50C6AC5-7D33-4B3D-A23C-97936A15DF4A}"/>
          </ac:picMkLst>
        </pc:picChg>
        <pc:picChg chg="del">
          <ac:chgData name="Franco Ruggeri" userId="f8fb41c0b3afb4f0" providerId="LiveId" clId="{F5C4D789-79BD-4735-80BF-948E53497136}" dt="2019-10-09T18:09:19.408" v="870" actId="478"/>
          <ac:picMkLst>
            <pc:docMk/>
            <pc:sldMk cId="2238127685" sldId="270"/>
            <ac:picMk id="8" creationId="{096BEF1F-6045-46E0-A78D-E5553A1B4883}"/>
          </ac:picMkLst>
        </pc:picChg>
      </pc:sldChg>
      <pc:sldChg chg="modSp add">
        <pc:chgData name="Franco Ruggeri" userId="f8fb41c0b3afb4f0" providerId="LiveId" clId="{F5C4D789-79BD-4735-80BF-948E53497136}" dt="2019-10-10T00:49:43.740" v="3366" actId="20577"/>
        <pc:sldMkLst>
          <pc:docMk/>
          <pc:sldMk cId="3817413176" sldId="271"/>
        </pc:sldMkLst>
        <pc:spChg chg="mod">
          <ac:chgData name="Franco Ruggeri" userId="f8fb41c0b3afb4f0" providerId="LiveId" clId="{F5C4D789-79BD-4735-80BF-948E53497136}" dt="2019-10-09T23:27:49.671" v="2152" actId="113"/>
          <ac:spMkLst>
            <pc:docMk/>
            <pc:sldMk cId="3817413176" sldId="271"/>
            <ac:spMk id="2" creationId="{AF17BB29-8C35-4E47-ACA6-8D478C7B130B}"/>
          </ac:spMkLst>
        </pc:spChg>
        <pc:spChg chg="mod">
          <ac:chgData name="Franco Ruggeri" userId="f8fb41c0b3afb4f0" providerId="LiveId" clId="{F5C4D789-79BD-4735-80BF-948E53497136}" dt="2019-10-10T00:49:43.740" v="3366" actId="20577"/>
          <ac:spMkLst>
            <pc:docMk/>
            <pc:sldMk cId="3817413176" sldId="271"/>
            <ac:spMk id="3" creationId="{A078EA66-7F7D-4DC5-BC61-A20F8C5B924B}"/>
          </ac:spMkLst>
        </pc:spChg>
      </pc:sldChg>
    </pc:docChg>
  </pc:docChgLst>
  <pc:docChgLst>
    <pc:chgData name="Franco Ruggeri" userId="f8fb41c0b3afb4f0" providerId="LiveId" clId="{91284456-B732-4D55-8327-55814796A3F8}"/>
    <pc:docChg chg="custSel modSld">
      <pc:chgData name="Franco Ruggeri" userId="f8fb41c0b3afb4f0" providerId="LiveId" clId="{91284456-B732-4D55-8327-55814796A3F8}" dt="2019-10-10T12:20:35.321" v="1" actId="1076"/>
      <pc:docMkLst>
        <pc:docMk/>
      </pc:docMkLst>
      <pc:sldChg chg="delSp modSp">
        <pc:chgData name="Franco Ruggeri" userId="f8fb41c0b3afb4f0" providerId="LiveId" clId="{91284456-B732-4D55-8327-55814796A3F8}" dt="2019-10-10T12:20:35.321" v="1" actId="1076"/>
        <pc:sldMkLst>
          <pc:docMk/>
          <pc:sldMk cId="1719672851" sldId="272"/>
        </pc:sldMkLst>
        <pc:spChg chg="del">
          <ac:chgData name="Franco Ruggeri" userId="f8fb41c0b3afb4f0" providerId="LiveId" clId="{91284456-B732-4D55-8327-55814796A3F8}" dt="2019-10-10T12:20:30.139" v="0" actId="478"/>
          <ac:spMkLst>
            <pc:docMk/>
            <pc:sldMk cId="1719672851" sldId="272"/>
            <ac:spMk id="10" creationId="{CD86020C-737B-4364-912B-154E76D28C7A}"/>
          </ac:spMkLst>
        </pc:spChg>
        <pc:picChg chg="mod">
          <ac:chgData name="Franco Ruggeri" userId="f8fb41c0b3afb4f0" providerId="LiveId" clId="{91284456-B732-4D55-8327-55814796A3F8}" dt="2019-10-10T12:20:35.321" v="1" actId="1076"/>
          <ac:picMkLst>
            <pc:docMk/>
            <pc:sldMk cId="1719672851" sldId="272"/>
            <ac:picMk id="5" creationId="{00C91B6F-320B-460F-AA85-4021DA44279C}"/>
          </ac:picMkLst>
        </pc:picChg>
      </pc:sldChg>
    </pc:docChg>
  </pc:docChgLst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  <pc:sldChg chg="modSp">
        <pc:chgData name="Alessandro Iucci" userId="84c7e91a124b25e9" providerId="LiveId" clId="{955445CC-B49E-44CD-B4CB-5BAC92870AA8}" dt="2019-10-09T09:44:13.077" v="657" actId="27636"/>
        <pc:sldMkLst>
          <pc:docMk/>
          <pc:sldMk cId="2708024467" sldId="259"/>
        </pc:sldMkLst>
        <pc:spChg chg="mod">
          <ac:chgData name="Alessandro Iucci" userId="84c7e91a124b25e9" providerId="LiveId" clId="{955445CC-B49E-44CD-B4CB-5BAC92870AA8}" dt="2019-10-09T09:44:13.077" v="657" actId="27636"/>
          <ac:spMkLst>
            <pc:docMk/>
            <pc:sldMk cId="2708024467" sldId="259"/>
            <ac:spMk id="11" creationId="{F1E36F99-EDF6-46A9-8D4B-16A41898FF74}"/>
          </ac:spMkLst>
        </pc:spChg>
      </pc:sldChg>
      <pc:sldChg chg="modSp add">
        <pc:chgData name="Alessandro Iucci" userId="84c7e91a124b25e9" providerId="LiveId" clId="{955445CC-B49E-44CD-B4CB-5BAC92870AA8}" dt="2019-10-09T09:39:18.601" v="500" actId="113"/>
        <pc:sldMkLst>
          <pc:docMk/>
          <pc:sldMk cId="3678269272" sldId="265"/>
        </pc:sldMkLst>
        <pc:spChg chg="mod">
          <ac:chgData name="Alessandro Iucci" userId="84c7e91a124b25e9" providerId="LiveId" clId="{955445CC-B49E-44CD-B4CB-5BAC92870AA8}" dt="2019-10-09T09:29:05.670" v="18" actId="113"/>
          <ac:spMkLst>
            <pc:docMk/>
            <pc:sldMk cId="3678269272" sldId="265"/>
            <ac:spMk id="2" creationId="{E2BD2527-3AAD-4F9E-B47F-DFDD22A0874D}"/>
          </ac:spMkLst>
        </pc:spChg>
        <pc:spChg chg="mod">
          <ac:chgData name="Alessandro Iucci" userId="84c7e91a124b25e9" providerId="LiveId" clId="{955445CC-B49E-44CD-B4CB-5BAC92870AA8}" dt="2019-10-09T09:39:18.601" v="500" actId="113"/>
          <ac:spMkLst>
            <pc:docMk/>
            <pc:sldMk cId="3678269272" sldId="265"/>
            <ac:spMk id="3" creationId="{11775999-4446-41D8-BB54-1DD6B9042C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7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1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09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90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5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02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05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3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8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8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5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6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17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5.mp4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GB" sz="6000" b="1" dirty="0"/>
              <a:t>Bayes classifiers and boosting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GB" sz="2000" dirty="0"/>
              <a:t>Machine Learning – Lab 3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74459-C046-4C49-8130-7114EBC6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-1265219" y="2188762"/>
            <a:ext cx="6860373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7BB29-8C35-4E47-ACA6-8D478C7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Slack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78EA66-7F7D-4DC5-BC61-A20F8C5B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variables allow to have </a:t>
            </a:r>
            <a:r>
              <a:rPr lang="en-US" b="1" dirty="0"/>
              <a:t>soft margins</a:t>
            </a:r>
          </a:p>
          <a:p>
            <a:pPr lvl="1"/>
            <a:r>
              <a:rPr lang="en-US" dirty="0"/>
              <a:t>Some points can be on the wrong side of the margin or even of the decision boundary (</a:t>
            </a:r>
            <a:r>
              <a:rPr lang="en-US" b="1" dirty="0"/>
              <a:t>misclassification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Slack parameter </a:t>
            </a:r>
            <a:r>
              <a:rPr lang="en-US" b="1" dirty="0"/>
              <a:t>C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small</a:t>
            </a:r>
            <a:r>
              <a:rPr lang="en-US" dirty="0"/>
              <a:t> values tolerate </a:t>
            </a:r>
            <a:r>
              <a:rPr lang="en-US" b="1" dirty="0"/>
              <a:t>many </a:t>
            </a:r>
            <a:r>
              <a:rPr lang="en-US" dirty="0"/>
              <a:t>points</a:t>
            </a:r>
            <a:r>
              <a:rPr lang="en-US" b="1" dirty="0"/>
              <a:t> violating </a:t>
            </a:r>
            <a:r>
              <a:rPr lang="en-US" dirty="0"/>
              <a:t>the margin</a:t>
            </a:r>
          </a:p>
          <a:p>
            <a:pPr lvl="1"/>
            <a:r>
              <a:rPr lang="en-US" dirty="0"/>
              <a:t>extreme case: infinity → </a:t>
            </a:r>
            <a:r>
              <a:rPr lang="en-US"/>
              <a:t>no tolerance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Advantages: robust to </a:t>
            </a:r>
            <a:r>
              <a:rPr lang="en-US" b="1" dirty="0"/>
              <a:t>noise </a:t>
            </a:r>
            <a:r>
              <a:rPr lang="en-US" dirty="0"/>
              <a:t>(→ generalize better)</a:t>
            </a:r>
          </a:p>
        </p:txBody>
      </p:sp>
    </p:spTree>
    <p:extLst>
      <p:ext uri="{BB962C8B-B14F-4D97-AF65-F5344CB8AC3E}">
        <p14:creationId xmlns:p14="http://schemas.microsoft.com/office/powerpoint/2010/main" val="381741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EC742C7-6E85-453D-AC6F-AA558881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parameter C - Linear</a:t>
            </a:r>
          </a:p>
        </p:txBody>
      </p:sp>
      <p:pic>
        <p:nvPicPr>
          <p:cNvPr id="5" name="linear_animation">
            <a:hlinkClick r:id="" action="ppaction://media"/>
            <a:extLst>
              <a:ext uri="{FF2B5EF4-FFF2-40B4-BE49-F238E27FC236}">
                <a16:creationId xmlns:a16="http://schemas.microsoft.com/office/drawing/2014/main" id="{00C91B6F-320B-460F-AA85-4021DA44279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13125" y="2266582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17196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E07F9-A317-4C3B-B771-1987402A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021" y="764373"/>
            <a:ext cx="9212179" cy="1293028"/>
          </a:xfrm>
        </p:spPr>
        <p:txBody>
          <a:bodyPr/>
          <a:lstStyle/>
          <a:p>
            <a:r>
              <a:rPr lang="en-GB" b="1" dirty="0"/>
              <a:t>Slack parameter C - polynomial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D712F5-D182-4F99-B065-733BC5846B06}"/>
              </a:ext>
            </a:extLst>
          </p:cNvPr>
          <p:cNvSpPr txBox="1"/>
          <p:nvPr/>
        </p:nvSpPr>
        <p:spPr>
          <a:xfrm>
            <a:off x="762000" y="1918447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Degree =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30875C-1A46-4CD7-9279-98BAD5F6BDD5}"/>
              </a:ext>
            </a:extLst>
          </p:cNvPr>
          <p:cNvSpPr txBox="1"/>
          <p:nvPr/>
        </p:nvSpPr>
        <p:spPr>
          <a:xfrm>
            <a:off x="6814033" y="1918447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Degree = 9</a:t>
            </a:r>
          </a:p>
        </p:txBody>
      </p:sp>
      <p:pic>
        <p:nvPicPr>
          <p:cNvPr id="3" name="polynomial_3_animation">
            <a:hlinkClick r:id="" action="ppaction://media"/>
            <a:extLst>
              <a:ext uri="{FF2B5EF4-FFF2-40B4-BE49-F238E27FC236}">
                <a16:creationId xmlns:a16="http://schemas.microsoft.com/office/drawing/2014/main" id="{335B5608-7A18-4AA0-93EB-C728D41BED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778" y="2314179"/>
            <a:ext cx="6058428" cy="4543821"/>
          </a:xfrm>
          <a:prstGeom prst="rect">
            <a:avLst/>
          </a:prstGeom>
        </p:spPr>
      </p:pic>
      <p:pic>
        <p:nvPicPr>
          <p:cNvPr id="10" name="polynomial_9_animation">
            <a:hlinkClick r:id="" action="ppaction://media"/>
            <a:extLst>
              <a:ext uri="{FF2B5EF4-FFF2-40B4-BE49-F238E27FC236}">
                <a16:creationId xmlns:a16="http://schemas.microsoft.com/office/drawing/2014/main" id="{3DAE0E2C-8949-45EE-A6DE-93A17E905B01}"/>
              </a:ext>
            </a:extLst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33574" y="2314179"/>
            <a:ext cx="6058428" cy="4543822"/>
          </a:xfrm>
        </p:spPr>
      </p:pic>
    </p:spTree>
    <p:extLst>
      <p:ext uri="{BB962C8B-B14F-4D97-AF65-F5344CB8AC3E}">
        <p14:creationId xmlns:p14="http://schemas.microsoft.com/office/powerpoint/2010/main" val="24579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E07F9-A317-4C3B-B771-1987402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parameter C - RBF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9299D-E6AB-4017-B3E4-70F609EE4A7E}"/>
              </a:ext>
            </a:extLst>
          </p:cNvPr>
          <p:cNvSpPr txBox="1"/>
          <p:nvPr/>
        </p:nvSpPr>
        <p:spPr>
          <a:xfrm>
            <a:off x="692368" y="1942889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  σ = 0.5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A21872-25D0-4821-8DB2-64941101FBE1}"/>
              </a:ext>
            </a:extLst>
          </p:cNvPr>
          <p:cNvSpPr txBox="1"/>
          <p:nvPr/>
        </p:nvSpPr>
        <p:spPr>
          <a:xfrm>
            <a:off x="6802128" y="1942889"/>
            <a:ext cx="48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σ = 1.5</a:t>
            </a:r>
          </a:p>
        </p:txBody>
      </p:sp>
      <p:pic>
        <p:nvPicPr>
          <p:cNvPr id="4" name="radial_0_5_animation">
            <a:hlinkClick r:id="" action="ppaction://media"/>
            <a:extLst>
              <a:ext uri="{FF2B5EF4-FFF2-40B4-BE49-F238E27FC236}">
                <a16:creationId xmlns:a16="http://schemas.microsoft.com/office/drawing/2014/main" id="{AC03D4C1-41D7-4E47-97C0-0A17EFA965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" y="2296318"/>
            <a:ext cx="6082243" cy="4561682"/>
          </a:xfrm>
          <a:prstGeom prst="rect">
            <a:avLst/>
          </a:prstGeom>
        </p:spPr>
      </p:pic>
      <p:pic>
        <p:nvPicPr>
          <p:cNvPr id="5" name="radial_1_5_animation">
            <a:hlinkClick r:id="" action="ppaction://media"/>
            <a:extLst>
              <a:ext uri="{FF2B5EF4-FFF2-40B4-BE49-F238E27FC236}">
                <a16:creationId xmlns:a16="http://schemas.microsoft.com/office/drawing/2014/main" id="{4921DA12-8698-44C8-9B6B-FF752B3A090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09760" y="2321485"/>
            <a:ext cx="6082243" cy="45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D2527-3AAD-4F9E-B47F-DFDD22A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vs complexity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775999-4446-41D8-BB54-1DD6B90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More</a:t>
            </a:r>
            <a:r>
              <a:rPr lang="en-GB" sz="2800" dirty="0"/>
              <a:t> </a:t>
            </a:r>
            <a:r>
              <a:rPr lang="en-GB" sz="2800" b="1" dirty="0"/>
              <a:t>slack</a:t>
            </a:r>
            <a:r>
              <a:rPr lang="en-GB" sz="2800" dirty="0"/>
              <a:t>: when there is a lot of </a:t>
            </a:r>
            <a:r>
              <a:rPr lang="en-GB" sz="2800" b="1" dirty="0"/>
              <a:t>noise</a:t>
            </a:r>
            <a:r>
              <a:rPr lang="en-GB" sz="2800" dirty="0"/>
              <a:t> in the data. It means that using bigger slack we could get rid of </a:t>
            </a:r>
            <a:r>
              <a:rPr lang="en-GB" sz="2800" b="1" dirty="0"/>
              <a:t>outliers</a:t>
            </a:r>
            <a:r>
              <a:rPr lang="en-GB" sz="2800" dirty="0"/>
              <a:t> in the dataset and we don’t </a:t>
            </a:r>
            <a:r>
              <a:rPr lang="en-GB" sz="2800" b="1" dirty="0"/>
              <a:t>overfit</a:t>
            </a:r>
            <a:r>
              <a:rPr lang="en-GB" sz="2800" dirty="0"/>
              <a:t> noise in the final model</a:t>
            </a:r>
          </a:p>
          <a:p>
            <a:endParaRPr lang="en-GB" sz="2800" dirty="0"/>
          </a:p>
          <a:p>
            <a:r>
              <a:rPr lang="en-GB" sz="2800" b="1" dirty="0"/>
              <a:t>More complex</a:t>
            </a:r>
            <a:r>
              <a:rPr lang="en-GB" sz="2800" dirty="0"/>
              <a:t>: If we know that data are </a:t>
            </a:r>
            <a:r>
              <a:rPr lang="en-GB" sz="2800" b="1" dirty="0"/>
              <a:t>not noisy</a:t>
            </a:r>
            <a:r>
              <a:rPr lang="en-GB" sz="2800" dirty="0"/>
              <a:t>, but it is still difficult to get a nice classification, we should increase complexity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367826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assumption</a:t>
                </a:r>
              </a:p>
              <a:p>
                <a:pPr lvl="1"/>
                <a:r>
                  <a:rPr lang="en-US" dirty="0"/>
                  <a:t>Features conditionally independent given the class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(D = dimensionality)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Learn D one-dimensional distributions instead of one D-dimensional distribution</a:t>
                </a:r>
              </a:p>
              <a:p>
                <a:pPr lvl="1"/>
                <a:r>
                  <a:rPr lang="en-US" dirty="0"/>
                  <a:t>Simplify calculations (e.g. inverse matrix for multivariate Gaussian distributions)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Assumption usually not true → can cause high bias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dirty="0"/>
          </a:p>
          <a:p>
            <a:r>
              <a:rPr lang="en-US" dirty="0"/>
              <a:t>Accuracy: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r>
              <a:rPr lang="en-US" dirty="0"/>
              <a:t>Not so bad, only 2 features and relatively simple decision boundary, but…</a:t>
            </a:r>
          </a:p>
          <a:p>
            <a:endParaRPr lang="en-US" dirty="0"/>
          </a:p>
          <a:p>
            <a:r>
              <a:rPr lang="en-US" dirty="0"/>
              <a:t>Not good decision boundary between class 1 and class 2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FE12639-1EE3-4356-B8A2-1ABBB6E7F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dirty="0"/>
          </a:p>
          <a:p>
            <a:r>
              <a:rPr lang="en-US" dirty="0"/>
              <a:t>Accuracy: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r>
              <a:rPr lang="en-US" dirty="0"/>
              <a:t>Worse, </a:t>
            </a:r>
            <a:r>
              <a:rPr lang="en-US"/>
              <a:t>more difficult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good decision boundary between class 1 and class 2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4CF3DC-A83F-4632-9FE3-FC9A01BB5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E47A0-7FE4-4BDD-9F0B-092D7435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separating hyperplane </a:t>
            </a:r>
            <a:r>
              <a:rPr lang="en-US" dirty="0"/>
              <a:t>(line in this case, 2D).</a:t>
            </a:r>
          </a:p>
          <a:p>
            <a:r>
              <a:rPr lang="en-US" b="1" dirty="0"/>
              <a:t>No solution</a:t>
            </a:r>
            <a:r>
              <a:rPr lang="en-US" dirty="0"/>
              <a:t> found by the optimizer.</a:t>
            </a:r>
          </a:p>
          <a:p>
            <a:endParaRPr lang="en-US" dirty="0"/>
          </a:p>
          <a:p>
            <a:r>
              <a:rPr lang="en-US" dirty="0"/>
              <a:t>How to solve?</a:t>
            </a:r>
          </a:p>
          <a:p>
            <a:pPr lvl="1"/>
            <a:r>
              <a:rPr lang="en-US" dirty="0"/>
              <a:t>Non-linear kernels</a:t>
            </a:r>
          </a:p>
          <a:p>
            <a:pPr lvl="1"/>
            <a:r>
              <a:rPr lang="en-US" dirty="0"/>
              <a:t>Slack variables</a:t>
            </a:r>
          </a:p>
        </p:txBody>
      </p:sp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1FD78719-7661-473E-B28B-41954B814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107561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(IV)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E47A0-7FE4-4BDD-9F0B-092D7435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separating hyperplane </a:t>
            </a:r>
            <a:r>
              <a:rPr lang="en-US" dirty="0"/>
              <a:t>(line in this case, 2D).</a:t>
            </a:r>
          </a:p>
          <a:p>
            <a:r>
              <a:rPr lang="en-US" b="1" dirty="0"/>
              <a:t>No solution </a:t>
            </a:r>
            <a:r>
              <a:rPr lang="en-US" dirty="0"/>
              <a:t>found by the optimizer.</a:t>
            </a:r>
          </a:p>
          <a:p>
            <a:r>
              <a:rPr lang="en-US" dirty="0"/>
              <a:t>Linear kernel is clearly not useful even with slack variables.</a:t>
            </a:r>
          </a:p>
          <a:p>
            <a:endParaRPr lang="en-US" dirty="0"/>
          </a:p>
          <a:p>
            <a:r>
              <a:rPr lang="en-US" dirty="0"/>
              <a:t>How to solve?</a:t>
            </a:r>
          </a:p>
          <a:p>
            <a:pPr lvl="1"/>
            <a:r>
              <a:rPr lang="en-US" dirty="0"/>
              <a:t>Non-linear kernels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50C6AC5-7D33-4B3D-A23C-97936A15DF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2381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1F1FE-8EE2-4E46-BA1F-7764FCB1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b="1" dirty="0"/>
              <a:t>Difficult clusters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CDFEC-19D5-480F-B796-DD158E7D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400" b="1" dirty="0"/>
              <a:t>Rearranging clusters</a:t>
            </a:r>
            <a:r>
              <a:rPr lang="en-US" sz="2400" dirty="0"/>
              <a:t> moving means to</a:t>
            </a:r>
          </a:p>
          <a:p>
            <a:pPr lvl="1"/>
            <a:r>
              <a:rPr lang="en-US" sz="2400" dirty="0"/>
              <a:t>Class A (1): [0.5, </a:t>
            </a:r>
            <a:r>
              <a:rPr lang="en-US" sz="2400" b="1" dirty="0"/>
              <a:t>0.2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Class A (2): [-0.5, </a:t>
            </a:r>
            <a:r>
              <a:rPr lang="en-US" sz="2400" b="1" dirty="0"/>
              <a:t>0.2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Class B :  [0.0, </a:t>
            </a:r>
            <a:r>
              <a:rPr lang="en-US" sz="2400" b="1" dirty="0"/>
              <a:t>-0.2</a:t>
            </a:r>
            <a:r>
              <a:rPr lang="en-US" sz="2400" dirty="0"/>
              <a:t>]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Not linearly separable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linear</a:t>
            </a:r>
            <a:r>
              <a:rPr lang="en-US" sz="2400" dirty="0">
                <a:sym typeface="Wingdings" panose="05000000000000000000" pitchFamily="2" charset="2"/>
              </a:rPr>
              <a:t> kernel </a:t>
            </a:r>
            <a:r>
              <a:rPr lang="en-US" sz="2400" b="1" dirty="0">
                <a:sym typeface="Wingdings" panose="05000000000000000000" pitchFamily="2" charset="2"/>
              </a:rPr>
              <a:t>does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not find a solution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We need a </a:t>
            </a:r>
            <a:r>
              <a:rPr lang="en-US" sz="2400" b="1" dirty="0">
                <a:sym typeface="Wingdings" panose="05000000000000000000" pitchFamily="2" charset="2"/>
              </a:rPr>
              <a:t>non-linear</a:t>
            </a:r>
            <a:r>
              <a:rPr lang="en-US" sz="2400" dirty="0">
                <a:sym typeface="Wingdings" panose="05000000000000000000" pitchFamily="2" charset="2"/>
              </a:rPr>
              <a:t> model</a:t>
            </a:r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20B093-8466-4647-A18F-9E451E5C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3" y="2030137"/>
            <a:ext cx="5240742" cy="39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b="1" dirty="0"/>
              <a:t>Polynomial kernel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b="1" dirty="0"/>
              <a:t>Polynomial kernel</a:t>
            </a:r>
            <a:r>
              <a:rPr lang="en-US" dirty="0"/>
              <a:t> manages to </a:t>
            </a:r>
            <a:r>
              <a:rPr lang="en-US" b="1" dirty="0"/>
              <a:t>find a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higher the degree, the better the decision boundary fits training data</a:t>
            </a:r>
          </a:p>
          <a:p>
            <a:endParaRPr lang="en-US" dirty="0"/>
          </a:p>
          <a:p>
            <a:r>
              <a:rPr lang="en-GB" b="1" dirty="0"/>
              <a:t>Bias-variance</a:t>
            </a:r>
            <a:r>
              <a:rPr lang="en-GB" dirty="0"/>
              <a:t> trade-off: increasing the degree lowers bias but increases variance</a:t>
            </a:r>
            <a:endParaRPr lang="en-GB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720115-8925-46FA-8E0E-18CDECB0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84" y="3637583"/>
            <a:ext cx="3609256" cy="27069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555699-1BA6-4A72-98D0-09474375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84" y="930641"/>
            <a:ext cx="3609256" cy="27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62D0F-060B-455D-AE22-30812864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b="1" dirty="0"/>
              <a:t>RBF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1E36F99-EDF6-46A9-8D4B-16A4189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760" y="2194560"/>
                <a:ext cx="68326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</a:t>
                </a:r>
                <a:r>
                  <a:rPr lang="en-US" b="1" dirty="0"/>
                  <a:t>RBF kernel</a:t>
                </a:r>
                <a:r>
                  <a:rPr lang="en-US" dirty="0"/>
                  <a:t> manages to </a:t>
                </a:r>
                <a:r>
                  <a:rPr lang="en-US" b="1" dirty="0"/>
                  <a:t>find a solution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larger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decision boundary tends to be more smooth (less flexible), generalizing better</a:t>
                </a:r>
              </a:p>
              <a:p>
                <a:endParaRPr lang="en-US" dirty="0"/>
              </a:p>
              <a:p>
                <a:r>
                  <a:rPr lang="en-GB" b="1" dirty="0"/>
                  <a:t>Bias-variance</a:t>
                </a:r>
                <a:r>
                  <a:rPr lang="en-GB" dirty="0"/>
                  <a:t> trade-off: increasing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reduces variance but increases bias.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1E36F99-EDF6-46A9-8D4B-16A4189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760" y="2194560"/>
                <a:ext cx="6832600" cy="4024125"/>
              </a:xfrm>
              <a:blipFill>
                <a:blip r:embed="rId2"/>
                <a:stretch>
                  <a:fillRect l="-1070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0E788D-D0CA-4359-B660-070FD1935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60" y="904146"/>
            <a:ext cx="3611880" cy="27089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06657F-E32B-4342-A7E9-A6258249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3512061"/>
            <a:ext cx="3608832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4467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505</Words>
  <Application>Microsoft Office PowerPoint</Application>
  <PresentationFormat>Widescreen</PresentationFormat>
  <Paragraphs>86</Paragraphs>
  <Slides>14</Slides>
  <Notes>0</Notes>
  <HiddenSlides>0</HiddenSlides>
  <MMClips>5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Scia di vapore</vt:lpstr>
      <vt:lpstr>Bayes classifiers and boosting</vt:lpstr>
      <vt:lpstr>Naïve bayes classifier (I)</vt:lpstr>
      <vt:lpstr>Naïve bayes classifier (II)</vt:lpstr>
      <vt:lpstr>Naïve bayes classifier (III)</vt:lpstr>
      <vt:lpstr>Linear kernel (III)</vt:lpstr>
      <vt:lpstr>Linear kernel (IV)</vt:lpstr>
      <vt:lpstr>Difficult clusters</vt:lpstr>
      <vt:lpstr>Polynomial kernel</vt:lpstr>
      <vt:lpstr>RBF kernel</vt:lpstr>
      <vt:lpstr>Slack variables</vt:lpstr>
      <vt:lpstr>Slack parameter C - Linear</vt:lpstr>
      <vt:lpstr>Slack parameter C - polynomial</vt:lpstr>
      <vt:lpstr>Slack parameter C - RBF</vt:lpstr>
      <vt:lpstr>Slack vs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classifiers and boosting</dc:title>
  <dc:creator>Franco Ruggeri</dc:creator>
  <cp:lastModifiedBy>Franco Ruggeri</cp:lastModifiedBy>
  <cp:revision>1</cp:revision>
  <dcterms:created xsi:type="dcterms:W3CDTF">2019-10-22T23:18:29Z</dcterms:created>
  <dcterms:modified xsi:type="dcterms:W3CDTF">2019-10-22T23:36:48Z</dcterms:modified>
</cp:coreProperties>
</file>