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83" r:id="rId2"/>
    <p:sldId id="257" r:id="rId3"/>
    <p:sldId id="277" r:id="rId4"/>
    <p:sldId id="278" r:id="rId5"/>
    <p:sldId id="279" r:id="rId6"/>
    <p:sldId id="270" r:id="rId7"/>
    <p:sldId id="275" r:id="rId8"/>
    <p:sldId id="276" r:id="rId9"/>
    <p:sldId id="282" r:id="rId10"/>
    <p:sldId id="280" r:id="rId11"/>
    <p:sldId id="281" r:id="rId12"/>
    <p:sldId id="274" r:id="rId13"/>
    <p:sldId id="269" r:id="rId14"/>
    <p:sldId id="266" r:id="rId15"/>
    <p:sldId id="267"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rik Danielsson" initials="FD" lastIdx="1" clrIdx="0">
    <p:extLst>
      <p:ext uri="{19B8F6BF-5375-455C-9EA6-DF929625EA0E}">
        <p15:presenceInfo xmlns:p15="http://schemas.microsoft.com/office/powerpoint/2012/main" userId="S::fdaniels@UG.KTH.SE::ca7a80fe-b1a3-4cf7-9da1-df3a45743f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7AF7C-0E06-497D-822D-8793A101737B}" v="610" dt="2020-09-09T21:41:19.706"/>
    <p1510:client id="{48FF0263-95C1-4B04-97EC-B0BEEBC6FBCA}" v="492" dt="2020-09-10T19:58:32.454"/>
    <p1510:client id="{675808A1-D2E5-4740-52C9-A6E12FE81C5C}" v="8" dt="2020-09-10T15:55:53.697"/>
    <p1510:client id="{8F340C46-DE48-4093-B536-06AD1921A242}" v="9" dt="2020-09-10T10:45:19.772"/>
    <p1510:client id="{904F4FC4-3F6A-47F3-BB30-4F46C91256A7}" v="10" dt="2020-09-10T16:19:22.676"/>
    <p1510:client id="{9B2B6F7F-BE09-4E51-9426-FEC502E1F574}" v="380" dt="2020-09-10T18:45:47.618"/>
    <p1510:client id="{AB76D16B-B158-4348-82D8-3C374827F259}" v="12" dt="2020-09-10T19:28:18.924"/>
    <p1510:client id="{DF17FA79-0C2A-473F-ADD9-7360BAA6EC8B}" v="816" dt="2020-09-10T15:24:06.757"/>
    <p1510:client id="{E605BF87-F8CE-4F9E-F44D-23D5550BD287}" v="2205" dt="2020-09-10T18:44:42.914"/>
    <p1510:client id="{EEF2E6D1-DD72-48CD-943F-DF99C65448EA}" v="1" dt="2020-09-10T10:43:18.983"/>
    <p1510:client id="{FE8630C5-60B7-496C-9C5C-C9C12E8C4218}" v="517" dt="2020-09-10T15:54:35.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8"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risnik sa statusom gosta" providerId="Windows Live" clId="Web-{9B2B6F7F-BE09-4E51-9426-FEC502E1F574}"/>
    <pc:docChg chg="modSld">
      <pc:chgData name="Korisnik sa statusom gosta" userId="" providerId="Windows Live" clId="Web-{9B2B6F7F-BE09-4E51-9426-FEC502E1F574}" dt="2020-09-10T18:45:47.618" v="375" actId="1076"/>
      <pc:docMkLst>
        <pc:docMk/>
      </pc:docMkLst>
      <pc:sldChg chg="addSp delSp modSp">
        <pc:chgData name="Korisnik sa statusom gosta" userId="" providerId="Windows Live" clId="Web-{9B2B6F7F-BE09-4E51-9426-FEC502E1F574}" dt="2020-09-10T18:45:47.618" v="375" actId="1076"/>
        <pc:sldMkLst>
          <pc:docMk/>
          <pc:sldMk cId="1875386794" sldId="274"/>
        </pc:sldMkLst>
        <pc:spChg chg="mod">
          <ac:chgData name="Korisnik sa statusom gosta" userId="" providerId="Windows Live" clId="Web-{9B2B6F7F-BE09-4E51-9426-FEC502E1F574}" dt="2020-09-10T17:59:38.057" v="374" actId="14100"/>
          <ac:spMkLst>
            <pc:docMk/>
            <pc:sldMk cId="1875386794" sldId="274"/>
            <ac:spMk id="3" creationId="{ACCCF91F-C545-44EC-91FE-7D5C7FF7DFB8}"/>
          </ac:spMkLst>
        </pc:spChg>
        <pc:spChg chg="add del mod">
          <ac:chgData name="Korisnik sa statusom gosta" userId="" providerId="Windows Live" clId="Web-{9B2B6F7F-BE09-4E51-9426-FEC502E1F574}" dt="2020-09-10T17:49:50.059" v="101"/>
          <ac:spMkLst>
            <pc:docMk/>
            <pc:sldMk cId="1875386794" sldId="274"/>
            <ac:spMk id="6" creationId="{C5742CD7-90A6-46E3-8748-79752369B105}"/>
          </ac:spMkLst>
        </pc:spChg>
        <pc:picChg chg="add mod">
          <ac:chgData name="Korisnik sa statusom gosta" userId="" providerId="Windows Live" clId="Web-{9B2B6F7F-BE09-4E51-9426-FEC502E1F574}" dt="2020-09-10T18:45:47.618" v="375" actId="1076"/>
          <ac:picMkLst>
            <pc:docMk/>
            <pc:sldMk cId="1875386794" sldId="274"/>
            <ac:picMk id="7" creationId="{B38F39F4-CBF4-4342-A4DD-7D080A90256A}"/>
          </ac:picMkLst>
        </pc:picChg>
        <pc:picChg chg="add mod">
          <ac:chgData name="Korisnik sa statusom gosta" userId="" providerId="Windows Live" clId="Web-{9B2B6F7F-BE09-4E51-9426-FEC502E1F574}" dt="2020-09-10T17:58:53.916" v="266" actId="14100"/>
          <ac:picMkLst>
            <pc:docMk/>
            <pc:sldMk cId="1875386794" sldId="274"/>
            <ac:picMk id="8" creationId="{71322465-3609-410A-ADE4-9D3760A1BD73}"/>
          </ac:picMkLst>
        </pc:picChg>
      </pc:sldChg>
    </pc:docChg>
  </pc:docChgLst>
  <pc:docChgLst>
    <pc:chgData name="Korisnik sa statusom gosta" providerId="Windows Live" clId="Web-{904F4FC4-3F6A-47F3-BB30-4F46C91256A7}"/>
    <pc:docChg chg="modSld">
      <pc:chgData name="Korisnik sa statusom gosta" userId="" providerId="Windows Live" clId="Web-{904F4FC4-3F6A-47F3-BB30-4F46C91256A7}" dt="2020-09-10T16:19:22.676" v="9" actId="20577"/>
      <pc:docMkLst>
        <pc:docMk/>
      </pc:docMkLst>
      <pc:sldChg chg="modSp">
        <pc:chgData name="Korisnik sa statusom gosta" userId="" providerId="Windows Live" clId="Web-{904F4FC4-3F6A-47F3-BB30-4F46C91256A7}" dt="2020-09-10T16:19:22.676" v="8" actId="20577"/>
        <pc:sldMkLst>
          <pc:docMk/>
          <pc:sldMk cId="2102908621" sldId="257"/>
        </pc:sldMkLst>
        <pc:spChg chg="mod">
          <ac:chgData name="Korisnik sa statusom gosta" userId="" providerId="Windows Live" clId="Web-{904F4FC4-3F6A-47F3-BB30-4F46C91256A7}" dt="2020-09-10T16:19:22.676" v="8" actId="20577"/>
          <ac:spMkLst>
            <pc:docMk/>
            <pc:sldMk cId="2102908621" sldId="257"/>
            <ac:spMk id="3" creationId="{7EBEBACA-94DA-46D0-B15C-E4218F6F926F}"/>
          </ac:spMkLst>
        </pc:spChg>
      </pc:sldChg>
    </pc:docChg>
  </pc:docChgLst>
  <pc:docChgLst>
    <pc:chgData name="Gästanvändare" providerId="Windows Live" clId="Web-{EEF2E6D1-DD72-48CD-943F-DF99C65448EA}"/>
    <pc:docChg chg="modSld">
      <pc:chgData name="Gästanvändare" userId="" providerId="Windows Live" clId="Web-{EEF2E6D1-DD72-48CD-943F-DF99C65448EA}" dt="2020-09-10T10:43:18.983" v="0" actId="1076"/>
      <pc:docMkLst>
        <pc:docMk/>
      </pc:docMkLst>
      <pc:sldChg chg="modSp">
        <pc:chgData name="Gästanvändare" userId="" providerId="Windows Live" clId="Web-{EEF2E6D1-DD72-48CD-943F-DF99C65448EA}" dt="2020-09-10T10:43:18.983" v="0" actId="1076"/>
        <pc:sldMkLst>
          <pc:docMk/>
          <pc:sldMk cId="449180437" sldId="265"/>
        </pc:sldMkLst>
        <pc:picChg chg="mod">
          <ac:chgData name="Gästanvändare" userId="" providerId="Windows Live" clId="Web-{EEF2E6D1-DD72-48CD-943F-DF99C65448EA}" dt="2020-09-10T10:43:18.983" v="0" actId="1076"/>
          <ac:picMkLst>
            <pc:docMk/>
            <pc:sldMk cId="449180437" sldId="265"/>
            <ac:picMk id="5" creationId="{D5F2EA57-56CD-4B7C-85EC-F9B425AD5C71}"/>
          </ac:picMkLst>
        </pc:picChg>
      </pc:sldChg>
    </pc:docChg>
  </pc:docChgLst>
  <pc:docChgLst>
    <pc:chgData name="Franco Ruggeri" userId="f8fb41c0b3afb4f0" providerId="Windows Live" clId="Web-{675808A1-D2E5-4740-52C9-A6E12FE81C5C}"/>
    <pc:docChg chg="addSld delSld modSld">
      <pc:chgData name="Franco Ruggeri" userId="f8fb41c0b3afb4f0" providerId="Windows Live" clId="Web-{675808A1-D2E5-4740-52C9-A6E12FE81C5C}" dt="2020-09-10T15:55:53.697" v="5"/>
      <pc:docMkLst>
        <pc:docMk/>
      </pc:docMkLst>
      <pc:sldChg chg="addSp delSp modSp del">
        <pc:chgData name="Franco Ruggeri" userId="f8fb41c0b3afb4f0" providerId="Windows Live" clId="Web-{675808A1-D2E5-4740-52C9-A6E12FE81C5C}" dt="2020-09-10T15:55:53.697" v="5"/>
        <pc:sldMkLst>
          <pc:docMk/>
          <pc:sldMk cId="223742196" sldId="272"/>
        </pc:sldMkLst>
        <pc:picChg chg="add del mod">
          <ac:chgData name="Franco Ruggeri" userId="f8fb41c0b3afb4f0" providerId="Windows Live" clId="Web-{675808A1-D2E5-4740-52C9-A6E12FE81C5C}" dt="2020-09-10T15:52:56.959" v="3"/>
          <ac:picMkLst>
            <pc:docMk/>
            <pc:sldMk cId="223742196" sldId="272"/>
            <ac:picMk id="4" creationId="{766CF528-59FF-465D-BEF1-C6D0C1AEFC70}"/>
          </ac:picMkLst>
        </pc:picChg>
        <pc:picChg chg="add del mod">
          <ac:chgData name="Franco Ruggeri" userId="f8fb41c0b3afb4f0" providerId="Windows Live" clId="Web-{675808A1-D2E5-4740-52C9-A6E12FE81C5C}" dt="2020-09-10T15:52:54.959" v="2"/>
          <ac:picMkLst>
            <pc:docMk/>
            <pc:sldMk cId="223742196" sldId="272"/>
            <ac:picMk id="5" creationId="{2C5C5FF7-2152-4452-95D1-2D79F4F4FBC5}"/>
          </ac:picMkLst>
        </pc:picChg>
      </pc:sldChg>
      <pc:sldChg chg="add">
        <pc:chgData name="Franco Ruggeri" userId="f8fb41c0b3afb4f0" providerId="Windows Live" clId="Web-{675808A1-D2E5-4740-52C9-A6E12FE81C5C}" dt="2020-09-10T15:55:46.212" v="4"/>
        <pc:sldMkLst>
          <pc:docMk/>
          <pc:sldMk cId="1308028622" sldId="275"/>
        </pc:sldMkLst>
      </pc:sldChg>
    </pc:docChg>
  </pc:docChgLst>
  <pc:docChgLst>
    <pc:chgData name="Gästanvändare" providerId="Windows Live" clId="Web-{8F340C46-DE48-4093-B536-06AD1921A242}"/>
    <pc:docChg chg="modSld">
      <pc:chgData name="Gästanvändare" userId="" providerId="Windows Live" clId="Web-{8F340C46-DE48-4093-B536-06AD1921A242}" dt="2020-09-10T10:45:19.772" v="8" actId="1076"/>
      <pc:docMkLst>
        <pc:docMk/>
      </pc:docMkLst>
      <pc:sldChg chg="modSp">
        <pc:chgData name="Gästanvändare" userId="" providerId="Windows Live" clId="Web-{8F340C46-DE48-4093-B536-06AD1921A242}" dt="2020-09-10T10:44:55.990" v="5" actId="1076"/>
        <pc:sldMkLst>
          <pc:docMk/>
          <pc:sldMk cId="1088000991" sldId="264"/>
        </pc:sldMkLst>
        <pc:spChg chg="mod">
          <ac:chgData name="Gästanvändare" userId="" providerId="Windows Live" clId="Web-{8F340C46-DE48-4093-B536-06AD1921A242}" dt="2020-09-10T10:44:55.990" v="5" actId="1076"/>
          <ac:spMkLst>
            <pc:docMk/>
            <pc:sldMk cId="1088000991" sldId="264"/>
            <ac:spMk id="3" creationId="{DD294F83-57C6-4C44-9A2E-EA1C33EAB680}"/>
          </ac:spMkLst>
        </pc:spChg>
        <pc:picChg chg="mod">
          <ac:chgData name="Gästanvändare" userId="" providerId="Windows Live" clId="Web-{8F340C46-DE48-4093-B536-06AD1921A242}" dt="2020-09-10T10:44:51.365" v="4" actId="1076"/>
          <ac:picMkLst>
            <pc:docMk/>
            <pc:sldMk cId="1088000991" sldId="264"/>
            <ac:picMk id="6" creationId="{DE1B663F-2E89-4F57-A19E-DD168576ADB6}"/>
          </ac:picMkLst>
        </pc:picChg>
      </pc:sldChg>
      <pc:sldChg chg="modSp">
        <pc:chgData name="Gästanvändare" userId="" providerId="Windows Live" clId="Web-{8F340C46-DE48-4093-B536-06AD1921A242}" dt="2020-09-10T10:44:37.115" v="2" actId="1076"/>
        <pc:sldMkLst>
          <pc:docMk/>
          <pc:sldMk cId="449180437" sldId="265"/>
        </pc:sldMkLst>
        <pc:spChg chg="mod">
          <ac:chgData name="Gästanvändare" userId="" providerId="Windows Live" clId="Web-{8F340C46-DE48-4093-B536-06AD1921A242}" dt="2020-09-10T10:44:33.208" v="1" actId="1076"/>
          <ac:spMkLst>
            <pc:docMk/>
            <pc:sldMk cId="449180437" sldId="265"/>
            <ac:spMk id="2" creationId="{D5BDDE5C-C91A-484F-A0DE-1D081C057F1C}"/>
          </ac:spMkLst>
        </pc:spChg>
        <pc:picChg chg="mod">
          <ac:chgData name="Gästanvändare" userId="" providerId="Windows Live" clId="Web-{8F340C46-DE48-4093-B536-06AD1921A242}" dt="2020-09-10T10:44:37.115" v="2" actId="1076"/>
          <ac:picMkLst>
            <pc:docMk/>
            <pc:sldMk cId="449180437" sldId="265"/>
            <ac:picMk id="5" creationId="{D5F2EA57-56CD-4B7C-85EC-F9B425AD5C71}"/>
          </ac:picMkLst>
        </pc:picChg>
      </pc:sldChg>
      <pc:sldChg chg="modSp">
        <pc:chgData name="Gästanvändare" userId="" providerId="Windows Live" clId="Web-{8F340C46-DE48-4093-B536-06AD1921A242}" dt="2020-09-10T10:45:19.772" v="8" actId="1076"/>
        <pc:sldMkLst>
          <pc:docMk/>
          <pc:sldMk cId="3533538394" sldId="266"/>
        </pc:sldMkLst>
        <pc:spChg chg="mod">
          <ac:chgData name="Gästanvändare" userId="" providerId="Windows Live" clId="Web-{8F340C46-DE48-4093-B536-06AD1921A242}" dt="2020-09-10T10:45:13.037" v="7" actId="1076"/>
          <ac:spMkLst>
            <pc:docMk/>
            <pc:sldMk cId="3533538394" sldId="266"/>
            <ac:spMk id="2" creationId="{B9849E3B-6047-462F-83AD-A8CE79EB0EDA}"/>
          </ac:spMkLst>
        </pc:spChg>
        <pc:picChg chg="mod">
          <ac:chgData name="Gästanvändare" userId="" providerId="Windows Live" clId="Web-{8F340C46-DE48-4093-B536-06AD1921A242}" dt="2020-09-10T10:45:19.772" v="8" actId="1076"/>
          <ac:picMkLst>
            <pc:docMk/>
            <pc:sldMk cId="3533538394" sldId="266"/>
            <ac:picMk id="5" creationId="{1733BB35-8267-42AC-865F-DB28F65B2CF4}"/>
          </ac:picMkLst>
        </pc:picChg>
      </pc:sldChg>
    </pc:docChg>
  </pc:docChgLst>
  <pc:docChgLst>
    <pc:chgData name="Franco Ruggeri" userId="f8fb41c0b3afb4f0" providerId="Windows Live" clId="Web-{E605BF87-F8CE-4F9E-F44D-23D5550BD287}"/>
    <pc:docChg chg="addSld delSld modSld sldOrd">
      <pc:chgData name="Franco Ruggeri" userId="f8fb41c0b3afb4f0" providerId="Windows Live" clId="Web-{E605BF87-F8CE-4F9E-F44D-23D5550BD287}" dt="2020-09-10T18:44:42.914" v="2152" actId="20577"/>
      <pc:docMkLst>
        <pc:docMk/>
      </pc:docMkLst>
      <pc:sldChg chg="modSp">
        <pc:chgData name="Franco Ruggeri" userId="f8fb41c0b3afb4f0" providerId="Windows Live" clId="Web-{E605BF87-F8CE-4F9E-F44D-23D5550BD287}" dt="2020-09-10T16:49:47.186" v="403" actId="20577"/>
        <pc:sldMkLst>
          <pc:docMk/>
          <pc:sldMk cId="3916839850" sldId="256"/>
        </pc:sldMkLst>
        <pc:spChg chg="mod">
          <ac:chgData name="Franco Ruggeri" userId="f8fb41c0b3afb4f0" providerId="Windows Live" clId="Web-{E605BF87-F8CE-4F9E-F44D-23D5550BD287}" dt="2020-09-10T16:49:32.342" v="400" actId="1076"/>
          <ac:spMkLst>
            <pc:docMk/>
            <pc:sldMk cId="3916839850" sldId="256"/>
            <ac:spMk id="6" creationId="{E7E9A81F-7F57-433D-886F-BC29F055184B}"/>
          </ac:spMkLst>
        </pc:spChg>
        <pc:spChg chg="mod">
          <ac:chgData name="Franco Ruggeri" userId="f8fb41c0b3afb4f0" providerId="Windows Live" clId="Web-{E605BF87-F8CE-4F9E-F44D-23D5550BD287}" dt="2020-09-10T16:49:47.186" v="403" actId="20577"/>
          <ac:spMkLst>
            <pc:docMk/>
            <pc:sldMk cId="3916839850" sldId="256"/>
            <ac:spMk id="7" creationId="{DB4CBFA8-FD88-4D99-BE25-01C7C2D54A8D}"/>
          </ac:spMkLst>
        </pc:spChg>
      </pc:sldChg>
      <pc:sldChg chg="del">
        <pc:chgData name="Franco Ruggeri" userId="f8fb41c0b3afb4f0" providerId="Windows Live" clId="Web-{E605BF87-F8CE-4F9E-F44D-23D5550BD287}" dt="2020-09-10T16:42:09.643" v="274"/>
        <pc:sldMkLst>
          <pc:docMk/>
          <pc:sldMk cId="2406061452" sldId="258"/>
        </pc:sldMkLst>
      </pc:sldChg>
      <pc:sldChg chg="del">
        <pc:chgData name="Franco Ruggeri" userId="f8fb41c0b3afb4f0" providerId="Windows Live" clId="Web-{E605BF87-F8CE-4F9E-F44D-23D5550BD287}" dt="2020-09-10T16:37:54.669" v="202"/>
        <pc:sldMkLst>
          <pc:docMk/>
          <pc:sldMk cId="261256520" sldId="259"/>
        </pc:sldMkLst>
      </pc:sldChg>
      <pc:sldChg chg="del">
        <pc:chgData name="Franco Ruggeri" userId="f8fb41c0b3afb4f0" providerId="Windows Live" clId="Web-{E605BF87-F8CE-4F9E-F44D-23D5550BD287}" dt="2020-09-10T16:37:59.762" v="203"/>
        <pc:sldMkLst>
          <pc:docMk/>
          <pc:sldMk cId="4055144580" sldId="260"/>
        </pc:sldMkLst>
      </pc:sldChg>
      <pc:sldChg chg="addSp delSp modSp del mod ord modClrScheme chgLayout">
        <pc:chgData name="Franco Ruggeri" userId="f8fb41c0b3afb4f0" providerId="Windows Live" clId="Web-{E605BF87-F8CE-4F9E-F44D-23D5550BD287}" dt="2020-09-10T18:37:07.418" v="1829"/>
        <pc:sldMkLst>
          <pc:docMk/>
          <pc:sldMk cId="630631745" sldId="261"/>
        </pc:sldMkLst>
        <pc:spChg chg="add del mod ord">
          <ac:chgData name="Franco Ruggeri" userId="f8fb41c0b3afb4f0" providerId="Windows Live" clId="Web-{E605BF87-F8CE-4F9E-F44D-23D5550BD287}" dt="2020-09-10T18:32:52.569" v="1335"/>
          <ac:spMkLst>
            <pc:docMk/>
            <pc:sldMk cId="630631745" sldId="261"/>
            <ac:spMk id="2" creationId="{E7900ADB-5553-496B-B2C4-D163A395561F}"/>
          </ac:spMkLst>
        </pc:spChg>
        <pc:spChg chg="mod ord">
          <ac:chgData name="Franco Ruggeri" userId="f8fb41c0b3afb4f0" providerId="Windows Live" clId="Web-{E605BF87-F8CE-4F9E-F44D-23D5550BD287}" dt="2020-09-10T18:32:54.225" v="1340" actId="20577"/>
          <ac:spMkLst>
            <pc:docMk/>
            <pc:sldMk cId="630631745" sldId="261"/>
            <ac:spMk id="5" creationId="{5C40F9B9-DC5E-44D3-A466-11BF0B735CC2}"/>
          </ac:spMkLst>
        </pc:spChg>
        <pc:spChg chg="mod">
          <ac:chgData name="Franco Ruggeri" userId="f8fb41c0b3afb4f0" providerId="Windows Live" clId="Web-{E605BF87-F8CE-4F9E-F44D-23D5550BD287}" dt="2020-09-10T18:32:51.069" v="1334" actId="1076"/>
          <ac:spMkLst>
            <pc:docMk/>
            <pc:sldMk cId="630631745" sldId="261"/>
            <ac:spMk id="11" creationId="{59BE5233-1532-4010-8983-139EFFCD0E47}"/>
          </ac:spMkLst>
        </pc:spChg>
      </pc:sldChg>
      <pc:sldChg chg="modSp del">
        <pc:chgData name="Franco Ruggeri" userId="f8fb41c0b3afb4f0" providerId="Windows Live" clId="Web-{E605BF87-F8CE-4F9E-F44D-23D5550BD287}" dt="2020-09-10T18:42:56.005" v="2141"/>
        <pc:sldMkLst>
          <pc:docMk/>
          <pc:sldMk cId="3675741274" sldId="262"/>
        </pc:sldMkLst>
        <pc:spChg chg="mod">
          <ac:chgData name="Franco Ruggeri" userId="f8fb41c0b3afb4f0" providerId="Windows Live" clId="Web-{E605BF87-F8CE-4F9E-F44D-23D5550BD287}" dt="2020-09-10T18:42:32.489" v="2136" actId="14100"/>
          <ac:spMkLst>
            <pc:docMk/>
            <pc:sldMk cId="3675741274" sldId="262"/>
            <ac:spMk id="8" creationId="{B99CC94C-057C-41FD-84F9-44266A251E83}"/>
          </ac:spMkLst>
        </pc:spChg>
      </pc:sldChg>
      <pc:sldChg chg="del ord">
        <pc:chgData name="Franco Ruggeri" userId="f8fb41c0b3afb4f0" providerId="Windows Live" clId="Web-{E605BF87-F8CE-4F9E-F44D-23D5550BD287}" dt="2020-09-10T17:04:09.285" v="536"/>
        <pc:sldMkLst>
          <pc:docMk/>
          <pc:sldMk cId="1088000991" sldId="264"/>
        </pc:sldMkLst>
      </pc:sldChg>
      <pc:sldChg chg="del ord">
        <pc:chgData name="Franco Ruggeri" userId="f8fb41c0b3afb4f0" providerId="Windows Live" clId="Web-{E605BF87-F8CE-4F9E-F44D-23D5550BD287}" dt="2020-09-10T18:16:03.904" v="1123"/>
        <pc:sldMkLst>
          <pc:docMk/>
          <pc:sldMk cId="449180437" sldId="265"/>
        </pc:sldMkLst>
      </pc:sldChg>
      <pc:sldChg chg="addSp delSp modSp mod modClrScheme chgLayout">
        <pc:chgData name="Franco Ruggeri" userId="f8fb41c0b3afb4f0" providerId="Windows Live" clId="Web-{E605BF87-F8CE-4F9E-F44D-23D5550BD287}" dt="2020-09-10T17:47:56.832" v="773"/>
        <pc:sldMkLst>
          <pc:docMk/>
          <pc:sldMk cId="3533538394" sldId="266"/>
        </pc:sldMkLst>
        <pc:spChg chg="mod ord">
          <ac:chgData name="Franco Ruggeri" userId="f8fb41c0b3afb4f0" providerId="Windows Live" clId="Web-{E605BF87-F8CE-4F9E-F44D-23D5550BD287}" dt="2020-09-10T17:47:48.847" v="771"/>
          <ac:spMkLst>
            <pc:docMk/>
            <pc:sldMk cId="3533538394" sldId="266"/>
            <ac:spMk id="2" creationId="{B9849E3B-6047-462F-83AD-A8CE79EB0EDA}"/>
          </ac:spMkLst>
        </pc:spChg>
        <pc:spChg chg="add del mod">
          <ac:chgData name="Franco Ruggeri" userId="f8fb41c0b3afb4f0" providerId="Windows Live" clId="Web-{E605BF87-F8CE-4F9E-F44D-23D5550BD287}" dt="2020-09-10T17:47:16.456" v="767"/>
          <ac:spMkLst>
            <pc:docMk/>
            <pc:sldMk cId="3533538394" sldId="266"/>
            <ac:spMk id="4" creationId="{0261DBE7-439B-4CD4-9118-D0B07ADA4BFC}"/>
          </ac:spMkLst>
        </pc:spChg>
        <pc:spChg chg="add del mod ord">
          <ac:chgData name="Franco Ruggeri" userId="f8fb41c0b3afb4f0" providerId="Windows Live" clId="Web-{E605BF87-F8CE-4F9E-F44D-23D5550BD287}" dt="2020-09-10T17:47:52.426" v="772"/>
          <ac:spMkLst>
            <pc:docMk/>
            <pc:sldMk cId="3533538394" sldId="266"/>
            <ac:spMk id="9" creationId="{646672A4-05FD-4891-A28D-26536A52BC52}"/>
          </ac:spMkLst>
        </pc:spChg>
        <pc:spChg chg="add del mod ord">
          <ac:chgData name="Franco Ruggeri" userId="f8fb41c0b3afb4f0" providerId="Windows Live" clId="Web-{E605BF87-F8CE-4F9E-F44D-23D5550BD287}" dt="2020-09-10T17:47:56.832" v="773"/>
          <ac:spMkLst>
            <pc:docMk/>
            <pc:sldMk cId="3533538394" sldId="266"/>
            <ac:spMk id="10" creationId="{0FE8452E-6ED2-489F-8537-2B29B828CF9E}"/>
          </ac:spMkLst>
        </pc:spChg>
        <pc:picChg chg="del">
          <ac:chgData name="Franco Ruggeri" userId="f8fb41c0b3afb4f0" providerId="Windows Live" clId="Web-{E605BF87-F8CE-4F9E-F44D-23D5550BD287}" dt="2020-09-10T17:47:14.112" v="766"/>
          <ac:picMkLst>
            <pc:docMk/>
            <pc:sldMk cId="3533538394" sldId="266"/>
            <ac:picMk id="5" creationId="{1733BB35-8267-42AC-865F-DB28F65B2CF4}"/>
          </ac:picMkLst>
        </pc:picChg>
        <pc:picChg chg="add del mod ord">
          <ac:chgData name="Franco Ruggeri" userId="f8fb41c0b3afb4f0" providerId="Windows Live" clId="Web-{E605BF87-F8CE-4F9E-F44D-23D5550BD287}" dt="2020-09-10T17:47:38.503" v="770"/>
          <ac:picMkLst>
            <pc:docMk/>
            <pc:sldMk cId="3533538394" sldId="266"/>
            <ac:picMk id="6" creationId="{35D09D4D-23B9-4533-813A-9EA065E44223}"/>
          </ac:picMkLst>
        </pc:picChg>
        <pc:picChg chg="add del mod">
          <ac:chgData name="Franco Ruggeri" userId="f8fb41c0b3afb4f0" providerId="Windows Live" clId="Web-{E605BF87-F8CE-4F9E-F44D-23D5550BD287}" dt="2020-09-10T17:47:37.160" v="769"/>
          <ac:picMkLst>
            <pc:docMk/>
            <pc:sldMk cId="3533538394" sldId="266"/>
            <ac:picMk id="7" creationId="{49531064-344B-4BD9-B3BC-F09AD7BDF494}"/>
          </ac:picMkLst>
        </pc:picChg>
        <pc:picChg chg="add mod ord">
          <ac:chgData name="Franco Ruggeri" userId="f8fb41c0b3afb4f0" providerId="Windows Live" clId="Web-{E605BF87-F8CE-4F9E-F44D-23D5550BD287}" dt="2020-09-10T17:47:52.426" v="772"/>
          <ac:picMkLst>
            <pc:docMk/>
            <pc:sldMk cId="3533538394" sldId="266"/>
            <ac:picMk id="11" creationId="{32FE94BC-CE71-43F6-B76A-D454540D266B}"/>
          </ac:picMkLst>
        </pc:picChg>
        <pc:picChg chg="add mod ord">
          <ac:chgData name="Franco Ruggeri" userId="f8fb41c0b3afb4f0" providerId="Windows Live" clId="Web-{E605BF87-F8CE-4F9E-F44D-23D5550BD287}" dt="2020-09-10T17:47:56.832" v="773"/>
          <ac:picMkLst>
            <pc:docMk/>
            <pc:sldMk cId="3533538394" sldId="266"/>
            <ac:picMk id="12" creationId="{A8880500-3F0A-43F7-8C2A-E9DC56007E4B}"/>
          </ac:picMkLst>
        </pc:picChg>
      </pc:sldChg>
      <pc:sldChg chg="del">
        <pc:chgData name="Franco Ruggeri" userId="f8fb41c0b3afb4f0" providerId="Windows Live" clId="Web-{E605BF87-F8CE-4F9E-F44D-23D5550BD287}" dt="2020-09-10T16:39:25.811" v="204"/>
        <pc:sldMkLst>
          <pc:docMk/>
          <pc:sldMk cId="3690394604" sldId="268"/>
        </pc:sldMkLst>
      </pc:sldChg>
      <pc:sldChg chg="modSp">
        <pc:chgData name="Franco Ruggeri" userId="f8fb41c0b3afb4f0" providerId="Windows Live" clId="Web-{E605BF87-F8CE-4F9E-F44D-23D5550BD287}" dt="2020-09-10T16:15:25.277" v="18" actId="20577"/>
        <pc:sldMkLst>
          <pc:docMk/>
          <pc:sldMk cId="4074116667" sldId="270"/>
        </pc:sldMkLst>
        <pc:spChg chg="mod">
          <ac:chgData name="Franco Ruggeri" userId="f8fb41c0b3afb4f0" providerId="Windows Live" clId="Web-{E605BF87-F8CE-4F9E-F44D-23D5550BD287}" dt="2020-09-10T16:15:25.277" v="18" actId="20577"/>
          <ac:spMkLst>
            <pc:docMk/>
            <pc:sldMk cId="4074116667" sldId="270"/>
            <ac:spMk id="2" creationId="{A5F2B5EA-64BC-4A0C-8E0E-36131542568D}"/>
          </ac:spMkLst>
        </pc:spChg>
      </pc:sldChg>
      <pc:sldChg chg="addSp modSp">
        <pc:chgData name="Franco Ruggeri" userId="f8fb41c0b3afb4f0" providerId="Windows Live" clId="Web-{E605BF87-F8CE-4F9E-F44D-23D5550BD287}" dt="2020-09-10T16:53:18.472" v="438"/>
        <pc:sldMkLst>
          <pc:docMk/>
          <pc:sldMk cId="1308028622" sldId="275"/>
        </pc:sldMkLst>
        <pc:spChg chg="add mod">
          <ac:chgData name="Franco Ruggeri" userId="f8fb41c0b3afb4f0" providerId="Windows Live" clId="Web-{E605BF87-F8CE-4F9E-F44D-23D5550BD287}" dt="2020-09-10T16:53:18.472" v="438"/>
          <ac:spMkLst>
            <pc:docMk/>
            <pc:sldMk cId="1308028622" sldId="275"/>
            <ac:spMk id="4" creationId="{B2ED41E2-8B1F-408F-8E77-9231BAB61702}"/>
          </ac:spMkLst>
        </pc:spChg>
        <pc:spChg chg="add mod">
          <ac:chgData name="Franco Ruggeri" userId="f8fb41c0b3afb4f0" providerId="Windows Live" clId="Web-{E605BF87-F8CE-4F9E-F44D-23D5550BD287}" dt="2020-09-10T16:27:38.060" v="193"/>
          <ac:spMkLst>
            <pc:docMk/>
            <pc:sldMk cId="1308028622" sldId="275"/>
            <ac:spMk id="5" creationId="{0E0D346A-0B35-4BEE-97E1-D6C41DBBB11C}"/>
          </ac:spMkLst>
        </pc:spChg>
      </pc:sldChg>
      <pc:sldChg chg="del">
        <pc:chgData name="Franco Ruggeri" userId="f8fb41c0b3afb4f0" providerId="Windows Live" clId="Web-{E605BF87-F8CE-4F9E-F44D-23D5550BD287}" dt="2020-09-10T15:59:18.644" v="0"/>
        <pc:sldMkLst>
          <pc:docMk/>
          <pc:sldMk cId="2623448096" sldId="276"/>
        </pc:sldMkLst>
      </pc:sldChg>
      <pc:sldChg chg="addSp delSp modSp new mod modClrScheme chgLayout">
        <pc:chgData name="Franco Ruggeri" userId="f8fb41c0b3afb4f0" providerId="Windows Live" clId="Web-{E605BF87-F8CE-4F9E-F44D-23D5550BD287}" dt="2020-09-10T18:31:47.083" v="1323" actId="20577"/>
        <pc:sldMkLst>
          <pc:docMk/>
          <pc:sldMk cId="3889150344" sldId="276"/>
        </pc:sldMkLst>
        <pc:spChg chg="mod ord">
          <ac:chgData name="Franco Ruggeri" userId="f8fb41c0b3afb4f0" providerId="Windows Live" clId="Web-{E605BF87-F8CE-4F9E-F44D-23D5550BD287}" dt="2020-09-10T16:16:35.607" v="72" actId="20577"/>
          <ac:spMkLst>
            <pc:docMk/>
            <pc:sldMk cId="3889150344" sldId="276"/>
            <ac:spMk id="2" creationId="{B8222499-B372-4B23-8687-DA52F419A915}"/>
          </ac:spMkLst>
        </pc:spChg>
        <pc:spChg chg="del mod ord">
          <ac:chgData name="Franco Ruggeri" userId="f8fb41c0b3afb4f0" providerId="Windows Live" clId="Web-{E605BF87-F8CE-4F9E-F44D-23D5550BD287}" dt="2020-09-10T16:17:24.405" v="128"/>
          <ac:spMkLst>
            <pc:docMk/>
            <pc:sldMk cId="3889150344" sldId="276"/>
            <ac:spMk id="3" creationId="{3E0E9D5F-D835-426F-82C9-579EEF09DF46}"/>
          </ac:spMkLst>
        </pc:spChg>
        <pc:spChg chg="del mod ord">
          <ac:chgData name="Franco Ruggeri" userId="f8fb41c0b3afb4f0" providerId="Windows Live" clId="Web-{E605BF87-F8CE-4F9E-F44D-23D5550BD287}" dt="2020-09-10T16:17:31.202" v="129"/>
          <ac:spMkLst>
            <pc:docMk/>
            <pc:sldMk cId="3889150344" sldId="276"/>
            <ac:spMk id="4" creationId="{33762628-7402-49EE-925D-AD195E5507AC}"/>
          </ac:spMkLst>
        </pc:spChg>
        <pc:spChg chg="add mod ord">
          <ac:chgData name="Franco Ruggeri" userId="f8fb41c0b3afb4f0" providerId="Windows Live" clId="Web-{E605BF87-F8CE-4F9E-F44D-23D5550BD287}" dt="2020-09-10T16:34:20.617" v="199" actId="1076"/>
          <ac:spMkLst>
            <pc:docMk/>
            <pc:sldMk cId="3889150344" sldId="276"/>
            <ac:spMk id="5" creationId="{DA66E63D-9252-4959-A3BF-5D1558662D42}"/>
          </ac:spMkLst>
        </pc:spChg>
        <pc:spChg chg="add mod ord">
          <ac:chgData name="Franco Ruggeri" userId="f8fb41c0b3afb4f0" providerId="Windows Live" clId="Web-{E605BF87-F8CE-4F9E-F44D-23D5550BD287}" dt="2020-09-10T16:34:09.601" v="195" actId="14100"/>
          <ac:spMkLst>
            <pc:docMk/>
            <pc:sldMk cId="3889150344" sldId="276"/>
            <ac:spMk id="6" creationId="{7BDEAED7-8867-4B03-B1A0-4D39DF7CB087}"/>
          </ac:spMkLst>
        </pc:spChg>
        <pc:spChg chg="add mod">
          <ac:chgData name="Franco Ruggeri" userId="f8fb41c0b3afb4f0" providerId="Windows Live" clId="Web-{E605BF87-F8CE-4F9E-F44D-23D5550BD287}" dt="2020-09-10T18:12:43.461" v="975"/>
          <ac:spMkLst>
            <pc:docMk/>
            <pc:sldMk cId="3889150344" sldId="276"/>
            <ac:spMk id="9" creationId="{ED3464D6-DE48-4200-A3C4-C879C069F44C}"/>
          </ac:spMkLst>
        </pc:spChg>
        <pc:spChg chg="add del">
          <ac:chgData name="Franco Ruggeri" userId="f8fb41c0b3afb4f0" providerId="Windows Live" clId="Web-{E605BF87-F8CE-4F9E-F44D-23D5550BD287}" dt="2020-09-10T18:19:03.846" v="1125"/>
          <ac:spMkLst>
            <pc:docMk/>
            <pc:sldMk cId="3889150344" sldId="276"/>
            <ac:spMk id="10" creationId="{D718C62E-C506-44DD-843E-6346A8A979AD}"/>
          </ac:spMkLst>
        </pc:spChg>
        <pc:spChg chg="add mod">
          <ac:chgData name="Franco Ruggeri" userId="f8fb41c0b3afb4f0" providerId="Windows Live" clId="Web-{E605BF87-F8CE-4F9E-F44D-23D5550BD287}" dt="2020-09-10T18:31:47.083" v="1323" actId="20577"/>
          <ac:spMkLst>
            <pc:docMk/>
            <pc:sldMk cId="3889150344" sldId="276"/>
            <ac:spMk id="11" creationId="{36B8EAA3-278F-4522-9809-F1CBBAC7917E}"/>
          </ac:spMkLst>
        </pc:spChg>
        <pc:picChg chg="add mod ord">
          <ac:chgData name="Franco Ruggeri" userId="f8fb41c0b3afb4f0" providerId="Windows Live" clId="Web-{E605BF87-F8CE-4F9E-F44D-23D5550BD287}" dt="2020-09-10T16:34:33.476" v="201" actId="1076"/>
          <ac:picMkLst>
            <pc:docMk/>
            <pc:sldMk cId="3889150344" sldId="276"/>
            <ac:picMk id="7" creationId="{165733C0-E58A-46D6-8E98-056D5033A8CD}"/>
          </ac:picMkLst>
        </pc:picChg>
        <pc:picChg chg="add mod ord">
          <ac:chgData name="Franco Ruggeri" userId="f8fb41c0b3afb4f0" providerId="Windows Live" clId="Web-{E605BF87-F8CE-4F9E-F44D-23D5550BD287}" dt="2020-09-10T16:18:10.015" v="135" actId="14100"/>
          <ac:picMkLst>
            <pc:docMk/>
            <pc:sldMk cId="3889150344" sldId="276"/>
            <ac:picMk id="8" creationId="{106CC145-7253-4D9C-9C80-69B411747E01}"/>
          </ac:picMkLst>
        </pc:picChg>
      </pc:sldChg>
      <pc:sldChg chg="addSp delSp modSp new mod modClrScheme chgLayout">
        <pc:chgData name="Franco Ruggeri" userId="f8fb41c0b3afb4f0" providerId="Windows Live" clId="Web-{E605BF87-F8CE-4F9E-F44D-23D5550BD287}" dt="2020-09-10T16:41:34.393" v="265"/>
        <pc:sldMkLst>
          <pc:docMk/>
          <pc:sldMk cId="3246287196" sldId="277"/>
        </pc:sldMkLst>
        <pc:spChg chg="mod ord">
          <ac:chgData name="Franco Ruggeri" userId="f8fb41c0b3afb4f0" providerId="Windows Live" clId="Web-{E605BF87-F8CE-4F9E-F44D-23D5550BD287}" dt="2020-09-10T16:40:09.844" v="259"/>
          <ac:spMkLst>
            <pc:docMk/>
            <pc:sldMk cId="3246287196" sldId="277"/>
            <ac:spMk id="2" creationId="{7B6506F0-773C-48F8-BA15-86FDFB6EF123}"/>
          </ac:spMkLst>
        </pc:spChg>
        <pc:spChg chg="del">
          <ac:chgData name="Franco Ruggeri" userId="f8fb41c0b3afb4f0" providerId="Windows Live" clId="Web-{E605BF87-F8CE-4F9E-F44D-23D5550BD287}" dt="2020-09-10T16:40:09.844" v="259"/>
          <ac:spMkLst>
            <pc:docMk/>
            <pc:sldMk cId="3246287196" sldId="277"/>
            <ac:spMk id="3" creationId="{58A5534A-87E7-42C4-B666-9785767BBE8E}"/>
          </ac:spMkLst>
        </pc:spChg>
        <pc:spChg chg="add del mod ord">
          <ac:chgData name="Franco Ruggeri" userId="f8fb41c0b3afb4f0" providerId="Windows Live" clId="Web-{E605BF87-F8CE-4F9E-F44D-23D5550BD287}" dt="2020-09-10T16:41:28.221" v="264"/>
          <ac:spMkLst>
            <pc:docMk/>
            <pc:sldMk cId="3246287196" sldId="277"/>
            <ac:spMk id="4" creationId="{2C063BE1-15E2-4432-AC8F-1C7B3A5B4C67}"/>
          </ac:spMkLst>
        </pc:spChg>
        <pc:spChg chg="del">
          <ac:chgData name="Franco Ruggeri" userId="f8fb41c0b3afb4f0" providerId="Windows Live" clId="Web-{E605BF87-F8CE-4F9E-F44D-23D5550BD287}" dt="2020-09-10T16:40:09.844" v="259"/>
          <ac:spMkLst>
            <pc:docMk/>
            <pc:sldMk cId="3246287196" sldId="277"/>
            <ac:spMk id="5" creationId="{825E1918-E90E-4CCA-893B-98E0D402EC84}"/>
          </ac:spMkLst>
        </pc:spChg>
        <pc:spChg chg="del mod ord">
          <ac:chgData name="Franco Ruggeri" userId="f8fb41c0b3afb4f0" providerId="Windows Live" clId="Web-{E605BF87-F8CE-4F9E-F44D-23D5550BD287}" dt="2020-09-10T16:41:34.393" v="265"/>
          <ac:spMkLst>
            <pc:docMk/>
            <pc:sldMk cId="3246287196" sldId="277"/>
            <ac:spMk id="6" creationId="{F66190F7-0527-4159-BAE8-E931EFD02317}"/>
          </ac:spMkLst>
        </pc:spChg>
        <pc:picChg chg="add del mod ord">
          <ac:chgData name="Franco Ruggeri" userId="f8fb41c0b3afb4f0" providerId="Windows Live" clId="Web-{E605BF87-F8CE-4F9E-F44D-23D5550BD287}" dt="2020-09-10T16:40:47.266" v="261"/>
          <ac:picMkLst>
            <pc:docMk/>
            <pc:sldMk cId="3246287196" sldId="277"/>
            <ac:picMk id="7" creationId="{27BC7EBD-F4FF-424B-B751-348B5BD00DB4}"/>
          </ac:picMkLst>
        </pc:picChg>
        <pc:picChg chg="add del mod ord">
          <ac:chgData name="Franco Ruggeri" userId="f8fb41c0b3afb4f0" providerId="Windows Live" clId="Web-{E605BF87-F8CE-4F9E-F44D-23D5550BD287}" dt="2020-09-10T16:40:53.095" v="263"/>
          <ac:picMkLst>
            <pc:docMk/>
            <pc:sldMk cId="3246287196" sldId="277"/>
            <ac:picMk id="8" creationId="{348F70A9-F8E3-4AA1-ABF0-EB7E7ECF6D4C}"/>
          </ac:picMkLst>
        </pc:picChg>
        <pc:picChg chg="add mod ord">
          <ac:chgData name="Franco Ruggeri" userId="f8fb41c0b3afb4f0" providerId="Windows Live" clId="Web-{E605BF87-F8CE-4F9E-F44D-23D5550BD287}" dt="2020-09-10T16:41:28.221" v="264"/>
          <ac:picMkLst>
            <pc:docMk/>
            <pc:sldMk cId="3246287196" sldId="277"/>
            <ac:picMk id="9" creationId="{29B1B121-FB89-4F15-BDCE-D987F813A469}"/>
          </ac:picMkLst>
        </pc:picChg>
        <pc:picChg chg="add mod ord">
          <ac:chgData name="Franco Ruggeri" userId="f8fb41c0b3afb4f0" providerId="Windows Live" clId="Web-{E605BF87-F8CE-4F9E-F44D-23D5550BD287}" dt="2020-09-10T16:41:34.393" v="265"/>
          <ac:picMkLst>
            <pc:docMk/>
            <pc:sldMk cId="3246287196" sldId="277"/>
            <ac:picMk id="10" creationId="{AA80ECDB-994B-4DB4-ACAB-5846070C8BEC}"/>
          </ac:picMkLst>
        </pc:picChg>
      </pc:sldChg>
      <pc:sldChg chg="addSp delSp modSp add replId">
        <pc:chgData name="Franco Ruggeri" userId="f8fb41c0b3afb4f0" providerId="Windows Live" clId="Web-{E605BF87-F8CE-4F9E-F44D-23D5550BD287}" dt="2020-09-10T16:44:58.272" v="278"/>
        <pc:sldMkLst>
          <pc:docMk/>
          <pc:sldMk cId="3858773828" sldId="278"/>
        </pc:sldMkLst>
        <pc:spChg chg="mod">
          <ac:chgData name="Franco Ruggeri" userId="f8fb41c0b3afb4f0" providerId="Windows Live" clId="Web-{E605BF87-F8CE-4F9E-F44D-23D5550BD287}" dt="2020-09-10T16:41:57.737" v="271" actId="20577"/>
          <ac:spMkLst>
            <pc:docMk/>
            <pc:sldMk cId="3858773828" sldId="278"/>
            <ac:spMk id="2" creationId="{7B6506F0-773C-48F8-BA15-86FDFB6EF123}"/>
          </ac:spMkLst>
        </pc:spChg>
        <pc:spChg chg="add del mod">
          <ac:chgData name="Franco Ruggeri" userId="f8fb41c0b3afb4f0" providerId="Windows Live" clId="Web-{E605BF87-F8CE-4F9E-F44D-23D5550BD287}" dt="2020-09-10T16:44:43.131" v="277"/>
          <ac:spMkLst>
            <pc:docMk/>
            <pc:sldMk cId="3858773828" sldId="278"/>
            <ac:spMk id="4" creationId="{D3DF28E0-EFCC-450C-96EC-E80F17F7654D}"/>
          </ac:spMkLst>
        </pc:spChg>
        <pc:spChg chg="add del mod">
          <ac:chgData name="Franco Ruggeri" userId="f8fb41c0b3afb4f0" providerId="Windows Live" clId="Web-{E605BF87-F8CE-4F9E-F44D-23D5550BD287}" dt="2020-09-10T16:44:58.272" v="278"/>
          <ac:spMkLst>
            <pc:docMk/>
            <pc:sldMk cId="3858773828" sldId="278"/>
            <ac:spMk id="6" creationId="{1DD28F5B-B03B-428D-A4C1-00D479383FBE}"/>
          </ac:spMkLst>
        </pc:spChg>
        <pc:picChg chg="add mod ord">
          <ac:chgData name="Franco Ruggeri" userId="f8fb41c0b3afb4f0" providerId="Windows Live" clId="Web-{E605BF87-F8CE-4F9E-F44D-23D5550BD287}" dt="2020-09-10T16:44:43.131" v="277"/>
          <ac:picMkLst>
            <pc:docMk/>
            <pc:sldMk cId="3858773828" sldId="278"/>
            <ac:picMk id="7" creationId="{183D2176-479D-4202-B0B3-91E650723F08}"/>
          </ac:picMkLst>
        </pc:picChg>
        <pc:picChg chg="add mod ord">
          <ac:chgData name="Franco Ruggeri" userId="f8fb41c0b3afb4f0" providerId="Windows Live" clId="Web-{E605BF87-F8CE-4F9E-F44D-23D5550BD287}" dt="2020-09-10T16:44:58.272" v="278"/>
          <ac:picMkLst>
            <pc:docMk/>
            <pc:sldMk cId="3858773828" sldId="278"/>
            <ac:picMk id="8" creationId="{25C878C0-854A-4DF1-AD8F-906C2935B5D2}"/>
          </ac:picMkLst>
        </pc:picChg>
        <pc:picChg chg="del">
          <ac:chgData name="Franco Ruggeri" userId="f8fb41c0b3afb4f0" providerId="Windows Live" clId="Web-{E605BF87-F8CE-4F9E-F44D-23D5550BD287}" dt="2020-09-10T16:44:38.647" v="275"/>
          <ac:picMkLst>
            <pc:docMk/>
            <pc:sldMk cId="3858773828" sldId="278"/>
            <ac:picMk id="9" creationId="{29B1B121-FB89-4F15-BDCE-D987F813A469}"/>
          </ac:picMkLst>
        </pc:picChg>
        <pc:picChg chg="del">
          <ac:chgData name="Franco Ruggeri" userId="f8fb41c0b3afb4f0" providerId="Windows Live" clId="Web-{E605BF87-F8CE-4F9E-F44D-23D5550BD287}" dt="2020-09-10T16:44:40.600" v="276"/>
          <ac:picMkLst>
            <pc:docMk/>
            <pc:sldMk cId="3858773828" sldId="278"/>
            <ac:picMk id="10" creationId="{AA80ECDB-994B-4DB4-ACAB-5846070C8BEC}"/>
          </ac:picMkLst>
        </pc:picChg>
      </pc:sldChg>
      <pc:sldChg chg="addSp delSp modSp add mod replId setBg addAnim delAnim">
        <pc:chgData name="Franco Ruggeri" userId="f8fb41c0b3afb4f0" providerId="Windows Live" clId="Web-{E605BF87-F8CE-4F9E-F44D-23D5550BD287}" dt="2020-09-10T16:55:22.225" v="468" actId="1076"/>
        <pc:sldMkLst>
          <pc:docMk/>
          <pc:sldMk cId="2448314850" sldId="279"/>
        </pc:sldMkLst>
        <pc:spChg chg="mod ord">
          <ac:chgData name="Franco Ruggeri" userId="f8fb41c0b3afb4f0" providerId="Windows Live" clId="Web-{E605BF87-F8CE-4F9E-F44D-23D5550BD287}" dt="2020-09-10T16:52:29.752" v="429"/>
          <ac:spMkLst>
            <pc:docMk/>
            <pc:sldMk cId="2448314850" sldId="279"/>
            <ac:spMk id="2" creationId="{7B6506F0-773C-48F8-BA15-86FDFB6EF123}"/>
          </ac:spMkLst>
        </pc:spChg>
        <pc:spChg chg="add del mod">
          <ac:chgData name="Franco Ruggeri" userId="f8fb41c0b3afb4f0" providerId="Windows Live" clId="Web-{E605BF87-F8CE-4F9E-F44D-23D5550BD287}" dt="2020-09-10T16:50:48.672" v="426"/>
          <ac:spMkLst>
            <pc:docMk/>
            <pc:sldMk cId="2448314850" sldId="279"/>
            <ac:spMk id="4" creationId="{62EB1A19-F1A1-47DA-8C69-E93EF775CF26}"/>
          </ac:spMkLst>
        </pc:spChg>
        <pc:spChg chg="add del mod">
          <ac:chgData name="Franco Ruggeri" userId="f8fb41c0b3afb4f0" providerId="Windows Live" clId="Web-{E605BF87-F8CE-4F9E-F44D-23D5550BD287}" dt="2020-09-10T16:52:10.611" v="427"/>
          <ac:spMkLst>
            <pc:docMk/>
            <pc:sldMk cId="2448314850" sldId="279"/>
            <ac:spMk id="6" creationId="{1439DFC1-4B0D-4678-B935-3EA885593A2F}"/>
          </ac:spMkLst>
        </pc:spChg>
        <pc:spChg chg="add mod">
          <ac:chgData name="Franco Ruggeri" userId="f8fb41c0b3afb4f0" providerId="Windows Live" clId="Web-{E605BF87-F8CE-4F9E-F44D-23D5550BD287}" dt="2020-09-10T16:54:22.474" v="453"/>
          <ac:spMkLst>
            <pc:docMk/>
            <pc:sldMk cId="2448314850" sldId="279"/>
            <ac:spMk id="12" creationId="{D7197BCB-7D2C-4327-8AD4-A2500D651450}"/>
          </ac:spMkLst>
        </pc:spChg>
        <pc:spChg chg="add del mod">
          <ac:chgData name="Franco Ruggeri" userId="f8fb41c0b3afb4f0" providerId="Windows Live" clId="Web-{E605BF87-F8CE-4F9E-F44D-23D5550BD287}" dt="2020-09-10T16:54:28.505" v="456"/>
          <ac:spMkLst>
            <pc:docMk/>
            <pc:sldMk cId="2448314850" sldId="279"/>
            <ac:spMk id="14" creationId="{AE35CB83-ACC6-4093-BCF7-8F1C7B1AA25D}"/>
          </ac:spMkLst>
        </pc:spChg>
        <pc:spChg chg="add del">
          <ac:chgData name="Franco Ruggeri" userId="f8fb41c0b3afb4f0" providerId="Windows Live" clId="Web-{E605BF87-F8CE-4F9E-F44D-23D5550BD287}" dt="2020-09-10T16:52:29.752" v="429"/>
          <ac:spMkLst>
            <pc:docMk/>
            <pc:sldMk cId="2448314850" sldId="279"/>
            <ac:spMk id="15" creationId="{A5711A0E-A428-4ED1-96CB-33D69FD842E4}"/>
          </ac:spMkLst>
        </pc:spChg>
        <pc:spChg chg="add mod">
          <ac:chgData name="Franco Ruggeri" userId="f8fb41c0b3afb4f0" providerId="Windows Live" clId="Web-{E605BF87-F8CE-4F9E-F44D-23D5550BD287}" dt="2020-09-10T16:54:41.724" v="462" actId="14100"/>
          <ac:spMkLst>
            <pc:docMk/>
            <pc:sldMk cId="2448314850" sldId="279"/>
            <ac:spMk id="18" creationId="{67A58D5B-5CBB-49F0-B08D-11DB34AC1F59}"/>
          </ac:spMkLst>
        </pc:spChg>
        <pc:spChg chg="add mod">
          <ac:chgData name="Franco Ruggeri" userId="f8fb41c0b3afb4f0" providerId="Windows Live" clId="Web-{E605BF87-F8CE-4F9E-F44D-23D5550BD287}" dt="2020-09-10T16:55:12.897" v="467" actId="14100"/>
          <ac:spMkLst>
            <pc:docMk/>
            <pc:sldMk cId="2448314850" sldId="279"/>
            <ac:spMk id="20" creationId="{45FF088C-696B-4686-A62F-A53048214311}"/>
          </ac:spMkLst>
        </pc:spChg>
        <pc:picChg chg="del">
          <ac:chgData name="Franco Ruggeri" userId="f8fb41c0b3afb4f0" providerId="Windows Live" clId="Web-{E605BF87-F8CE-4F9E-F44D-23D5550BD287}" dt="2020-09-10T16:50:44.703" v="424"/>
          <ac:picMkLst>
            <pc:docMk/>
            <pc:sldMk cId="2448314850" sldId="279"/>
            <ac:picMk id="7" creationId="{183D2176-479D-4202-B0B3-91E650723F08}"/>
          </ac:picMkLst>
        </pc:picChg>
        <pc:picChg chg="del">
          <ac:chgData name="Franco Ruggeri" userId="f8fb41c0b3afb4f0" providerId="Windows Live" clId="Web-{E605BF87-F8CE-4F9E-F44D-23D5550BD287}" dt="2020-09-10T16:50:45.984" v="425"/>
          <ac:picMkLst>
            <pc:docMk/>
            <pc:sldMk cId="2448314850" sldId="279"/>
            <ac:picMk id="8" creationId="{25C878C0-854A-4DF1-AD8F-906C2935B5D2}"/>
          </ac:picMkLst>
        </pc:picChg>
        <pc:picChg chg="add mod ord">
          <ac:chgData name="Franco Ruggeri" userId="f8fb41c0b3afb4f0" providerId="Windows Live" clId="Web-{E605BF87-F8CE-4F9E-F44D-23D5550BD287}" dt="2020-09-10T16:52:58.565" v="436" actId="1076"/>
          <ac:picMkLst>
            <pc:docMk/>
            <pc:sldMk cId="2448314850" sldId="279"/>
            <ac:picMk id="9" creationId="{007840C9-7F29-459A-90F4-6D4294028F2B}"/>
          </ac:picMkLst>
        </pc:picChg>
        <pc:picChg chg="add mod ord">
          <ac:chgData name="Franco Ruggeri" userId="f8fb41c0b3afb4f0" providerId="Windows Live" clId="Web-{E605BF87-F8CE-4F9E-F44D-23D5550BD287}" dt="2020-09-10T16:55:22.225" v="468" actId="1076"/>
          <ac:picMkLst>
            <pc:docMk/>
            <pc:sldMk cId="2448314850" sldId="279"/>
            <ac:picMk id="10" creationId="{D3D0CCED-D179-40E8-8C78-3F22FCCCB578}"/>
          </ac:picMkLst>
        </pc:picChg>
        <pc:picChg chg="add del mod">
          <ac:chgData name="Franco Ruggeri" userId="f8fb41c0b3afb4f0" providerId="Windows Live" clId="Web-{E605BF87-F8CE-4F9E-F44D-23D5550BD287}" dt="2020-09-10T16:53:21.410" v="440"/>
          <ac:picMkLst>
            <pc:docMk/>
            <pc:sldMk cId="2448314850" sldId="279"/>
            <ac:picMk id="11" creationId="{B19F9AE0-5553-44A1-958C-AC9D3789D324}"/>
          </ac:picMkLst>
        </pc:picChg>
      </pc:sldChg>
      <pc:sldChg chg="addSp delSp modSp new mod modClrScheme addAnim delAnim chgLayout">
        <pc:chgData name="Franco Ruggeri" userId="f8fb41c0b3afb4f0" providerId="Windows Live" clId="Web-{E605BF87-F8CE-4F9E-F44D-23D5550BD287}" dt="2020-09-10T18:07:58.111" v="844" actId="20577"/>
        <pc:sldMkLst>
          <pc:docMk/>
          <pc:sldMk cId="2479917275" sldId="280"/>
        </pc:sldMkLst>
        <pc:spChg chg="mod ord">
          <ac:chgData name="Franco Ruggeri" userId="f8fb41c0b3afb4f0" providerId="Windows Live" clId="Web-{E605BF87-F8CE-4F9E-F44D-23D5550BD287}" dt="2020-09-10T18:07:58.111" v="844" actId="20577"/>
          <ac:spMkLst>
            <pc:docMk/>
            <pc:sldMk cId="2479917275" sldId="280"/>
            <ac:spMk id="2" creationId="{7FF862D4-C807-49A0-8C3F-2E4B169EAEED}"/>
          </ac:spMkLst>
        </pc:spChg>
        <pc:spChg chg="add mod">
          <ac:chgData name="Franco Ruggeri" userId="f8fb41c0b3afb4f0" providerId="Windows Live" clId="Web-{E605BF87-F8CE-4F9E-F44D-23D5550BD287}" dt="2020-09-10T17:28:04.819" v="729" actId="1076"/>
          <ac:spMkLst>
            <pc:docMk/>
            <pc:sldMk cId="2479917275" sldId="280"/>
            <ac:spMk id="3" creationId="{32B847AE-FB8B-46F9-B1C7-47D745A4C14F}"/>
          </ac:spMkLst>
        </pc:spChg>
        <pc:spChg chg="del">
          <ac:chgData name="Franco Ruggeri" userId="f8fb41c0b3afb4f0" providerId="Windows Live" clId="Web-{E605BF87-F8CE-4F9E-F44D-23D5550BD287}" dt="2020-09-10T17:02:13.407" v="472"/>
          <ac:spMkLst>
            <pc:docMk/>
            <pc:sldMk cId="2479917275" sldId="280"/>
            <ac:spMk id="3" creationId="{40B016CB-3B2E-456A-83AD-16EEF6690034}"/>
          </ac:spMkLst>
        </pc:spChg>
        <pc:spChg chg="add del">
          <ac:chgData name="Franco Ruggeri" userId="f8fb41c0b3afb4f0" providerId="Windows Live" clId="Web-{E605BF87-F8CE-4F9E-F44D-23D5550BD287}" dt="2020-09-10T17:27:23.974" v="722"/>
          <ac:spMkLst>
            <pc:docMk/>
            <pc:sldMk cId="2479917275" sldId="280"/>
            <ac:spMk id="4" creationId="{0D583C85-5076-437A-858B-B880041E7A71}"/>
          </ac:spMkLst>
        </pc:spChg>
        <pc:spChg chg="add mod">
          <ac:chgData name="Franco Ruggeri" userId="f8fb41c0b3afb4f0" providerId="Windows Live" clId="Web-{E605BF87-F8CE-4F9E-F44D-23D5550BD287}" dt="2020-09-10T17:36:08.674" v="747" actId="1076"/>
          <ac:spMkLst>
            <pc:docMk/>
            <pc:sldMk cId="2479917275" sldId="280"/>
            <ac:spMk id="4" creationId="{0E2C2A32-67DF-4247-AD9C-2FC6918C919A}"/>
          </ac:spMkLst>
        </pc:spChg>
        <pc:spChg chg="del mod ord">
          <ac:chgData name="Franco Ruggeri" userId="f8fb41c0b3afb4f0" providerId="Windows Live" clId="Web-{E605BF87-F8CE-4F9E-F44D-23D5550BD287}" dt="2020-09-10T17:03:02.330" v="532"/>
          <ac:spMkLst>
            <pc:docMk/>
            <pc:sldMk cId="2479917275" sldId="280"/>
            <ac:spMk id="4" creationId="{1334EE57-1452-410A-9AB2-291220A1904A}"/>
          </ac:spMkLst>
        </pc:spChg>
        <pc:spChg chg="add mod">
          <ac:chgData name="Franco Ruggeri" userId="f8fb41c0b3afb4f0" providerId="Windows Live" clId="Web-{E605BF87-F8CE-4F9E-F44D-23D5550BD287}" dt="2020-09-10T17:27:50.553" v="725" actId="14100"/>
          <ac:spMkLst>
            <pc:docMk/>
            <pc:sldMk cId="2479917275" sldId="280"/>
            <ac:spMk id="5" creationId="{7E8FFBDD-4A79-4F6D-BA90-3B7DB9B25F7B}"/>
          </ac:spMkLst>
        </pc:spChg>
        <pc:spChg chg="del">
          <ac:chgData name="Franco Ruggeri" userId="f8fb41c0b3afb4f0" providerId="Windows Live" clId="Web-{E605BF87-F8CE-4F9E-F44D-23D5550BD287}" dt="2020-09-10T17:02:13.407" v="472"/>
          <ac:spMkLst>
            <pc:docMk/>
            <pc:sldMk cId="2479917275" sldId="280"/>
            <ac:spMk id="5" creationId="{C1F85AFB-7F41-49CD-8E31-D0965E9F89BD}"/>
          </ac:spMkLst>
        </pc:spChg>
        <pc:spChg chg="mod">
          <ac:chgData name="Franco Ruggeri" userId="f8fb41c0b3afb4f0" providerId="Windows Live" clId="Web-{E605BF87-F8CE-4F9E-F44D-23D5550BD287}" dt="2020-09-10T17:36:43.972" v="754"/>
          <ac:spMkLst>
            <pc:docMk/>
            <pc:sldMk cId="2479917275" sldId="280"/>
            <ac:spMk id="6" creationId="{67A849D5-701F-444B-8CB5-3EEA1B68730C}"/>
          </ac:spMkLst>
        </pc:spChg>
        <pc:spChg chg="del">
          <ac:chgData name="Franco Ruggeri" userId="f8fb41c0b3afb4f0" providerId="Windows Live" clId="Web-{E605BF87-F8CE-4F9E-F44D-23D5550BD287}" dt="2020-09-10T17:02:13.407" v="472"/>
          <ac:spMkLst>
            <pc:docMk/>
            <pc:sldMk cId="2479917275" sldId="280"/>
            <ac:spMk id="6" creationId="{CCC3A007-B56A-45B0-AFD9-7C50944472E1}"/>
          </ac:spMkLst>
        </pc:spChg>
        <pc:spChg chg="add del mod">
          <ac:chgData name="Franco Ruggeri" userId="f8fb41c0b3afb4f0" providerId="Windows Live" clId="Web-{E605BF87-F8CE-4F9E-F44D-23D5550BD287}" dt="2020-09-10T17:02:48.158" v="526"/>
          <ac:spMkLst>
            <pc:docMk/>
            <pc:sldMk cId="2479917275" sldId="280"/>
            <ac:spMk id="7" creationId="{2E134575-3CA3-4B62-BD92-59EB9A56E997}"/>
          </ac:spMkLst>
        </pc:spChg>
        <pc:spChg chg="add mod">
          <ac:chgData name="Franco Ruggeri" userId="f8fb41c0b3afb4f0" providerId="Windows Live" clId="Web-{E605BF87-F8CE-4F9E-F44D-23D5550BD287}" dt="2020-09-10T17:27:59.928" v="728" actId="14100"/>
          <ac:spMkLst>
            <pc:docMk/>
            <pc:sldMk cId="2479917275" sldId="280"/>
            <ac:spMk id="7" creationId="{DE020AA3-C868-4F91-80AE-EF43E9B44BA5}"/>
          </ac:spMkLst>
        </pc:spChg>
        <pc:spChg chg="add del">
          <ac:chgData name="Franco Ruggeri" userId="f8fb41c0b3afb4f0" providerId="Windows Live" clId="Web-{E605BF87-F8CE-4F9E-F44D-23D5550BD287}" dt="2020-09-10T17:28:11.929" v="732"/>
          <ac:spMkLst>
            <pc:docMk/>
            <pc:sldMk cId="2479917275" sldId="280"/>
            <ac:spMk id="8" creationId="{97FA1C0F-124C-4B62-976E-9EF4D3827C2A}"/>
          </ac:spMkLst>
        </pc:spChg>
        <pc:spChg chg="add del mod">
          <ac:chgData name="Franco Ruggeri" userId="f8fb41c0b3afb4f0" providerId="Windows Live" clId="Web-{E605BF87-F8CE-4F9E-F44D-23D5550BD287}" dt="2020-09-10T17:02:53.533" v="530"/>
          <ac:spMkLst>
            <pc:docMk/>
            <pc:sldMk cId="2479917275" sldId="280"/>
            <ac:spMk id="8" creationId="{E59E32C5-A37E-4AE6-A00F-B98BBC9C8C7B}"/>
          </ac:spMkLst>
        </pc:spChg>
        <pc:spChg chg="add mod">
          <ac:chgData name="Franco Ruggeri" userId="f8fb41c0b3afb4f0" providerId="Windows Live" clId="Web-{E605BF87-F8CE-4F9E-F44D-23D5550BD287}" dt="2020-09-10T17:36:20.878" v="750" actId="14100"/>
          <ac:spMkLst>
            <pc:docMk/>
            <pc:sldMk cId="2479917275" sldId="280"/>
            <ac:spMk id="8" creationId="{E68AE9D3-07C9-4D3C-B630-5F5947721E8F}"/>
          </ac:spMkLst>
        </pc:spChg>
        <pc:spChg chg="add mod">
          <ac:chgData name="Franco Ruggeri" userId="f8fb41c0b3afb4f0" providerId="Windows Live" clId="Web-{E605BF87-F8CE-4F9E-F44D-23D5550BD287}" dt="2020-09-10T17:28:31.429" v="738" actId="1076"/>
          <ac:spMkLst>
            <pc:docMk/>
            <pc:sldMk cId="2479917275" sldId="280"/>
            <ac:spMk id="9" creationId="{35B4BEE5-99C6-4060-9DD1-E61C2D22AA16}"/>
          </ac:spMkLst>
        </pc:spChg>
        <pc:spChg chg="add mod">
          <ac:chgData name="Franco Ruggeri" userId="f8fb41c0b3afb4f0" providerId="Windows Live" clId="Web-{E605BF87-F8CE-4F9E-F44D-23D5550BD287}" dt="2020-09-10T17:36:30.581" v="753" actId="14100"/>
          <ac:spMkLst>
            <pc:docMk/>
            <pc:sldMk cId="2479917275" sldId="280"/>
            <ac:spMk id="11" creationId="{2E24880A-6D4A-41E1-8D4A-ABC1AD5247DD}"/>
          </ac:spMkLst>
        </pc:spChg>
        <pc:spChg chg="add mod">
          <ac:chgData name="Franco Ruggeri" userId="f8fb41c0b3afb4f0" providerId="Windows Live" clId="Web-{E605BF87-F8CE-4F9E-F44D-23D5550BD287}" dt="2020-09-10T17:09:00.792" v="552" actId="14100"/>
          <ac:spMkLst>
            <pc:docMk/>
            <pc:sldMk cId="2479917275" sldId="280"/>
            <ac:spMk id="12" creationId="{2CFE9183-1B7A-4351-BB1C-283695C5878C}"/>
          </ac:spMkLst>
        </pc:spChg>
        <pc:spChg chg="add del">
          <ac:chgData name="Franco Ruggeri" userId="f8fb41c0b3afb4f0" providerId="Windows Live" clId="Web-{E605BF87-F8CE-4F9E-F44D-23D5550BD287}" dt="2020-09-10T17:36:45.957" v="756"/>
          <ac:spMkLst>
            <pc:docMk/>
            <pc:sldMk cId="2479917275" sldId="280"/>
            <ac:spMk id="13" creationId="{E942E41B-F4B0-4E48-88FD-DC5B2B0C7CC8}"/>
          </ac:spMkLst>
        </pc:spChg>
        <pc:spChg chg="add mod">
          <ac:chgData name="Franco Ruggeri" userId="f8fb41c0b3afb4f0" providerId="Windows Live" clId="Web-{E605BF87-F8CE-4F9E-F44D-23D5550BD287}" dt="2020-09-10T17:52:00.291" v="775" actId="1076"/>
          <ac:spMkLst>
            <pc:docMk/>
            <pc:sldMk cId="2479917275" sldId="280"/>
            <ac:spMk id="13" creationId="{FE4FE3D4-A14B-4FE5-9C8A-4C352D86CC74}"/>
          </ac:spMkLst>
        </pc:spChg>
        <pc:spChg chg="add del">
          <ac:chgData name="Franco Ruggeri" userId="f8fb41c0b3afb4f0" providerId="Windows Live" clId="Web-{E605BF87-F8CE-4F9E-F44D-23D5550BD287}" dt="2020-09-10T17:07:46.149" v="544"/>
          <ac:spMkLst>
            <pc:docMk/>
            <pc:sldMk cId="2479917275" sldId="280"/>
            <ac:spMk id="14" creationId="{3A778F3D-1638-4444-B099-9B92F08925F4}"/>
          </ac:spMkLst>
        </pc:spChg>
        <pc:spChg chg="add mod">
          <ac:chgData name="Franco Ruggeri" userId="f8fb41c0b3afb4f0" providerId="Windows Live" clId="Web-{E605BF87-F8CE-4F9E-F44D-23D5550BD287}" dt="2020-09-10T17:37:02.660" v="765" actId="14100"/>
          <ac:spMkLst>
            <pc:docMk/>
            <pc:sldMk cId="2479917275" sldId="280"/>
            <ac:spMk id="14" creationId="{CDE3D83A-42CE-4F3B-B635-D4F329DE16F2}"/>
          </ac:spMkLst>
        </pc:spChg>
        <pc:spChg chg="add mod">
          <ac:chgData name="Franco Ruggeri" userId="f8fb41c0b3afb4f0" providerId="Windows Live" clId="Web-{E605BF87-F8CE-4F9E-F44D-23D5550BD287}" dt="2020-09-10T17:55:18.983" v="789" actId="20577"/>
          <ac:spMkLst>
            <pc:docMk/>
            <pc:sldMk cId="2479917275" sldId="280"/>
            <ac:spMk id="15" creationId="{00D1D373-0D1A-449E-BE20-A259FFEA9B0B}"/>
          </ac:spMkLst>
        </pc:spChg>
        <pc:spChg chg="add mod">
          <ac:chgData name="Franco Ruggeri" userId="f8fb41c0b3afb4f0" providerId="Windows Live" clId="Web-{E605BF87-F8CE-4F9E-F44D-23D5550BD287}" dt="2020-09-10T17:09:04.526" v="553" actId="14100"/>
          <ac:spMkLst>
            <pc:docMk/>
            <pc:sldMk cId="2479917275" sldId="280"/>
            <ac:spMk id="16" creationId="{A46826B9-795B-49F7-BA90-53C297DA5407}"/>
          </ac:spMkLst>
        </pc:spChg>
        <pc:spChg chg="add mod">
          <ac:chgData name="Franco Ruggeri" userId="f8fb41c0b3afb4f0" providerId="Windows Live" clId="Web-{E605BF87-F8CE-4F9E-F44D-23D5550BD287}" dt="2020-09-10T17:09:07.339" v="554" actId="14100"/>
          <ac:spMkLst>
            <pc:docMk/>
            <pc:sldMk cId="2479917275" sldId="280"/>
            <ac:spMk id="18" creationId="{E3345798-8962-4C5A-B0AC-4E6253F0B5AF}"/>
          </ac:spMkLst>
        </pc:spChg>
        <pc:spChg chg="add mod">
          <ac:chgData name="Franco Ruggeri" userId="f8fb41c0b3afb4f0" providerId="Windows Live" clId="Web-{E605BF87-F8CE-4F9E-F44D-23D5550BD287}" dt="2020-09-10T17:11:04.263" v="569" actId="14100"/>
          <ac:spMkLst>
            <pc:docMk/>
            <pc:sldMk cId="2479917275" sldId="280"/>
            <ac:spMk id="20" creationId="{0FABD00B-8679-403F-B3A5-D357AFB8E1E1}"/>
          </ac:spMkLst>
        </pc:spChg>
        <pc:spChg chg="add del">
          <ac:chgData name="Franco Ruggeri" userId="f8fb41c0b3afb4f0" providerId="Windows Live" clId="Web-{E605BF87-F8CE-4F9E-F44D-23D5550BD287}" dt="2020-09-10T17:10:04.512" v="560"/>
          <ac:spMkLst>
            <pc:docMk/>
            <pc:sldMk cId="2479917275" sldId="280"/>
            <ac:spMk id="22" creationId="{9B4FF6CB-B35F-4661-9071-D8755CB6DBFC}"/>
          </ac:spMkLst>
        </pc:spChg>
        <pc:spChg chg="add mod">
          <ac:chgData name="Franco Ruggeri" userId="f8fb41c0b3afb4f0" providerId="Windows Live" clId="Web-{E605BF87-F8CE-4F9E-F44D-23D5550BD287}" dt="2020-09-10T17:11:01.076" v="568" actId="14100"/>
          <ac:spMkLst>
            <pc:docMk/>
            <pc:sldMk cId="2479917275" sldId="280"/>
            <ac:spMk id="24" creationId="{1AC6FC63-3EDE-4F6A-977F-A1E451A2536D}"/>
          </ac:spMkLst>
        </pc:spChg>
        <pc:spChg chg="add mod">
          <ac:chgData name="Franco Ruggeri" userId="f8fb41c0b3afb4f0" providerId="Windows Live" clId="Web-{E605BF87-F8CE-4F9E-F44D-23D5550BD287}" dt="2020-09-10T17:10:57.419" v="567" actId="14100"/>
          <ac:spMkLst>
            <pc:docMk/>
            <pc:sldMk cId="2479917275" sldId="280"/>
            <ac:spMk id="26" creationId="{D54DC028-E72E-493E-A1BD-4BF0B8D50748}"/>
          </ac:spMkLst>
        </pc:spChg>
        <pc:spChg chg="add del mod">
          <ac:chgData name="Franco Ruggeri" userId="f8fb41c0b3afb4f0" providerId="Windows Live" clId="Web-{E605BF87-F8CE-4F9E-F44D-23D5550BD287}" dt="2020-09-10T17:12:25.500" v="572"/>
          <ac:spMkLst>
            <pc:docMk/>
            <pc:sldMk cId="2479917275" sldId="280"/>
            <ac:spMk id="27" creationId="{D80278C5-D0C8-46CE-95F4-2B02E53DC456}"/>
          </ac:spMkLst>
        </pc:spChg>
        <pc:spChg chg="add del mod">
          <ac:chgData name="Franco Ruggeri" userId="f8fb41c0b3afb4f0" providerId="Windows Live" clId="Web-{E605BF87-F8CE-4F9E-F44D-23D5550BD287}" dt="2020-09-10T17:13:00.016" v="605"/>
          <ac:spMkLst>
            <pc:docMk/>
            <pc:sldMk cId="2479917275" sldId="280"/>
            <ac:spMk id="28" creationId="{4D84CC54-CF44-4E96-9A9D-B97413FC9C2F}"/>
          </ac:spMkLst>
        </pc:spChg>
        <pc:spChg chg="add del">
          <ac:chgData name="Franco Ruggeri" userId="f8fb41c0b3afb4f0" providerId="Windows Live" clId="Web-{E605BF87-F8CE-4F9E-F44D-23D5550BD287}" dt="2020-09-10T17:14:40.409" v="607"/>
          <ac:spMkLst>
            <pc:docMk/>
            <pc:sldMk cId="2479917275" sldId="280"/>
            <ac:spMk id="29" creationId="{7FBB1B87-4938-455C-85E8-3DF127FB6314}"/>
          </ac:spMkLst>
        </pc:spChg>
        <pc:spChg chg="add del mod">
          <ac:chgData name="Franco Ruggeri" userId="f8fb41c0b3afb4f0" providerId="Windows Live" clId="Web-{E605BF87-F8CE-4F9E-F44D-23D5550BD287}" dt="2020-09-10T17:16:02.630" v="619"/>
          <ac:spMkLst>
            <pc:docMk/>
            <pc:sldMk cId="2479917275" sldId="280"/>
            <ac:spMk id="30" creationId="{607F881D-475C-41FB-9E96-E4F7F9A8BBE2}"/>
          </ac:spMkLst>
        </pc:spChg>
        <pc:spChg chg="add del mod">
          <ac:chgData name="Franco Ruggeri" userId="f8fb41c0b3afb4f0" providerId="Windows Live" clId="Web-{E605BF87-F8CE-4F9E-F44D-23D5550BD287}" dt="2020-09-10T17:16:00.583" v="618"/>
          <ac:spMkLst>
            <pc:docMk/>
            <pc:sldMk cId="2479917275" sldId="280"/>
            <ac:spMk id="31" creationId="{8CA261A4-2101-48A2-A2A4-F23BDE001F38}"/>
          </ac:spMkLst>
        </pc:spChg>
        <pc:spChg chg="add del">
          <ac:chgData name="Franco Ruggeri" userId="f8fb41c0b3afb4f0" providerId="Windows Live" clId="Web-{E605BF87-F8CE-4F9E-F44D-23D5550BD287}" dt="2020-09-10T17:16:23.833" v="623"/>
          <ac:spMkLst>
            <pc:docMk/>
            <pc:sldMk cId="2479917275" sldId="280"/>
            <ac:spMk id="32" creationId="{D04A8F07-0583-42D8-B96A-8BCA51EEF955}"/>
          </ac:spMkLst>
        </pc:spChg>
        <pc:spChg chg="add del">
          <ac:chgData name="Franco Ruggeri" userId="f8fb41c0b3afb4f0" providerId="Windows Live" clId="Web-{E605BF87-F8CE-4F9E-F44D-23D5550BD287}" dt="2020-09-10T17:16:22.130" v="622"/>
          <ac:spMkLst>
            <pc:docMk/>
            <pc:sldMk cId="2479917275" sldId="280"/>
            <ac:spMk id="33" creationId="{DB71B715-8C7A-42D0-9EE6-F3F292C0BDD5}"/>
          </ac:spMkLst>
        </pc:spChg>
        <pc:spChg chg="add mod">
          <ac:chgData name="Franco Ruggeri" userId="f8fb41c0b3afb4f0" providerId="Windows Live" clId="Web-{E605BF87-F8CE-4F9E-F44D-23D5550BD287}" dt="2020-09-10T17:18:09.852" v="653" actId="1076"/>
          <ac:spMkLst>
            <pc:docMk/>
            <pc:sldMk cId="2479917275" sldId="280"/>
            <ac:spMk id="34" creationId="{27BE9C87-F4F4-414A-BFD4-9F7E612CB70E}"/>
          </ac:spMkLst>
        </pc:spChg>
        <pc:spChg chg="add del mod">
          <ac:chgData name="Franco Ruggeri" userId="f8fb41c0b3afb4f0" providerId="Windows Live" clId="Web-{E605BF87-F8CE-4F9E-F44D-23D5550BD287}" dt="2020-09-10T17:18:58.572" v="658"/>
          <ac:spMkLst>
            <pc:docMk/>
            <pc:sldMk cId="2479917275" sldId="280"/>
            <ac:spMk id="35" creationId="{308BABE5-D927-473A-A63F-519F8AABEA19}"/>
          </ac:spMkLst>
        </pc:spChg>
        <pc:spChg chg="add mod">
          <ac:chgData name="Franco Ruggeri" userId="f8fb41c0b3afb4f0" providerId="Windows Live" clId="Web-{E605BF87-F8CE-4F9E-F44D-23D5550BD287}" dt="2020-09-10T17:19:14.494" v="713" actId="1076"/>
          <ac:spMkLst>
            <pc:docMk/>
            <pc:sldMk cId="2479917275" sldId="280"/>
            <ac:spMk id="36" creationId="{8743426B-8EFF-48C3-B0DB-47F7EC4EE712}"/>
          </ac:spMkLst>
        </pc:spChg>
        <pc:picChg chg="add mod">
          <ac:chgData name="Franco Ruggeri" userId="f8fb41c0b3afb4f0" providerId="Windows Live" clId="Web-{E605BF87-F8CE-4F9E-F44D-23D5550BD287}" dt="2020-09-10T17:26:35.036" v="715" actId="14100"/>
          <ac:picMkLst>
            <pc:docMk/>
            <pc:sldMk cId="2479917275" sldId="280"/>
            <ac:picMk id="10" creationId="{576ED953-7DEF-4F14-A4F7-819202B347EA}"/>
          </ac:picMkLst>
        </pc:picChg>
      </pc:sldChg>
      <pc:sldChg chg="addSp delSp modSp mod modClrScheme chgLayout">
        <pc:chgData name="Franco Ruggeri" userId="f8fb41c0b3afb4f0" providerId="Windows Live" clId="Web-{E605BF87-F8CE-4F9E-F44D-23D5550BD287}" dt="2020-09-10T18:15:46.841" v="1122" actId="1076"/>
        <pc:sldMkLst>
          <pc:docMk/>
          <pc:sldMk cId="2850476269" sldId="281"/>
        </pc:sldMkLst>
        <pc:spChg chg="mod ord">
          <ac:chgData name="Franco Ruggeri" userId="f8fb41c0b3afb4f0" providerId="Windows Live" clId="Web-{E605BF87-F8CE-4F9E-F44D-23D5550BD287}" dt="2020-09-10T18:10:24.630" v="917" actId="1076"/>
          <ac:spMkLst>
            <pc:docMk/>
            <pc:sldMk cId="2850476269" sldId="281"/>
            <ac:spMk id="2" creationId="{74AA1C8B-CB77-4CBD-8534-FFD18523375B}"/>
          </ac:spMkLst>
        </pc:spChg>
        <pc:spChg chg="del mod ord">
          <ac:chgData name="Franco Ruggeri" userId="f8fb41c0b3afb4f0" providerId="Windows Live" clId="Web-{E605BF87-F8CE-4F9E-F44D-23D5550BD287}" dt="2020-09-10T18:09:24.035" v="851"/>
          <ac:spMkLst>
            <pc:docMk/>
            <pc:sldMk cId="2850476269" sldId="281"/>
            <ac:spMk id="3" creationId="{0FE0C3CE-1483-4CCD-9BD6-99F072447A0B}"/>
          </ac:spMkLst>
        </pc:spChg>
        <pc:spChg chg="add del mod ord">
          <ac:chgData name="Franco Ruggeri" userId="f8fb41c0b3afb4f0" providerId="Windows Live" clId="Web-{E605BF87-F8CE-4F9E-F44D-23D5550BD287}" dt="2020-09-10T18:09:27.972" v="852"/>
          <ac:spMkLst>
            <pc:docMk/>
            <pc:sldMk cId="2850476269" sldId="281"/>
            <ac:spMk id="4" creationId="{6035DC96-56FD-439D-8ECA-5F4AEF36540E}"/>
          </ac:spMkLst>
        </pc:spChg>
        <pc:spChg chg="add mod ord">
          <ac:chgData name="Franco Ruggeri" userId="f8fb41c0b3afb4f0" providerId="Windows Live" clId="Web-{E605BF87-F8CE-4F9E-F44D-23D5550BD287}" dt="2020-09-10T18:15:25.903" v="1117" actId="1076"/>
          <ac:spMkLst>
            <pc:docMk/>
            <pc:sldMk cId="2850476269" sldId="281"/>
            <ac:spMk id="7" creationId="{71EDA7CB-CE28-4361-ACB1-08CB0A0A1E00}"/>
          </ac:spMkLst>
        </pc:spChg>
        <pc:spChg chg="add mod ord">
          <ac:chgData name="Franco Ruggeri" userId="f8fb41c0b3afb4f0" providerId="Windows Live" clId="Web-{E605BF87-F8CE-4F9E-F44D-23D5550BD287}" dt="2020-09-10T18:11:39.022" v="973" actId="1076"/>
          <ac:spMkLst>
            <pc:docMk/>
            <pc:sldMk cId="2850476269" sldId="281"/>
            <ac:spMk id="8" creationId="{32C34719-F18F-4B2B-AAAF-EEED299E6D09}"/>
          </ac:spMkLst>
        </pc:spChg>
        <pc:spChg chg="add mod">
          <ac:chgData name="Franco Ruggeri" userId="f8fb41c0b3afb4f0" providerId="Windows Live" clId="Web-{E605BF87-F8CE-4F9E-F44D-23D5550BD287}" dt="2020-09-10T18:15:46.841" v="1122" actId="1076"/>
          <ac:spMkLst>
            <pc:docMk/>
            <pc:sldMk cId="2850476269" sldId="281"/>
            <ac:spMk id="10" creationId="{C08E442E-E1B7-4DEB-96C8-E22EBCB865DC}"/>
          </ac:spMkLst>
        </pc:spChg>
        <pc:picChg chg="add mod ord">
          <ac:chgData name="Franco Ruggeri" userId="f8fb41c0b3afb4f0" providerId="Windows Live" clId="Web-{E605BF87-F8CE-4F9E-F44D-23D5550BD287}" dt="2020-09-10T18:11:33.772" v="972" actId="1076"/>
          <ac:picMkLst>
            <pc:docMk/>
            <pc:sldMk cId="2850476269" sldId="281"/>
            <ac:picMk id="5" creationId="{53F925AF-9E64-4F13-9D70-690DD035574B}"/>
          </ac:picMkLst>
        </pc:picChg>
        <pc:picChg chg="add mod ord">
          <ac:chgData name="Franco Ruggeri" userId="f8fb41c0b3afb4f0" providerId="Windows Live" clId="Web-{E605BF87-F8CE-4F9E-F44D-23D5550BD287}" dt="2020-09-10T18:09:39.363" v="853"/>
          <ac:picMkLst>
            <pc:docMk/>
            <pc:sldMk cId="2850476269" sldId="281"/>
            <ac:picMk id="6" creationId="{0323675E-19A0-43EA-9AE0-6161868B5848}"/>
          </ac:picMkLst>
        </pc:picChg>
      </pc:sldChg>
      <pc:sldChg chg="addSp delSp modSp new mod modClrScheme chgLayout">
        <pc:chgData name="Franco Ruggeri" userId="f8fb41c0b3afb4f0" providerId="Windows Live" clId="Web-{E605BF87-F8CE-4F9E-F44D-23D5550BD287}" dt="2020-09-10T18:44:42.914" v="2151" actId="20577"/>
        <pc:sldMkLst>
          <pc:docMk/>
          <pc:sldMk cId="3049901219" sldId="282"/>
        </pc:sldMkLst>
        <pc:spChg chg="mod ord">
          <ac:chgData name="Franco Ruggeri" userId="f8fb41c0b3afb4f0" providerId="Windows Live" clId="Web-{E605BF87-F8CE-4F9E-F44D-23D5550BD287}" dt="2020-09-10T18:35:43.385" v="1674"/>
          <ac:spMkLst>
            <pc:docMk/>
            <pc:sldMk cId="3049901219" sldId="282"/>
            <ac:spMk id="2" creationId="{BAB7A782-1345-4F50-BABE-E8E298B529EA}"/>
          </ac:spMkLst>
        </pc:spChg>
        <pc:spChg chg="add mod ord">
          <ac:chgData name="Franco Ruggeri" userId="f8fb41c0b3afb4f0" providerId="Windows Live" clId="Web-{E605BF87-F8CE-4F9E-F44D-23D5550BD287}" dt="2020-09-10T18:44:42.914" v="2151" actId="20577"/>
          <ac:spMkLst>
            <pc:docMk/>
            <pc:sldMk cId="3049901219" sldId="282"/>
            <ac:spMk id="3" creationId="{40091ADF-BE63-4A1E-BFF8-18E6BB8D9FC6}"/>
          </ac:spMkLst>
        </pc:spChg>
        <pc:spChg chg="add mod ord">
          <ac:chgData name="Franco Ruggeri" userId="f8fb41c0b3afb4f0" providerId="Windows Live" clId="Web-{E605BF87-F8CE-4F9E-F44D-23D5550BD287}" dt="2020-09-10T18:35:48.401" v="1688" actId="20577"/>
          <ac:spMkLst>
            <pc:docMk/>
            <pc:sldMk cId="3049901219" sldId="282"/>
            <ac:spMk id="4" creationId="{D217F191-E62F-4977-9928-74E76088494F}"/>
          </ac:spMkLst>
        </pc:spChg>
        <pc:spChg chg="add mod ord">
          <ac:chgData name="Franco Ruggeri" userId="f8fb41c0b3afb4f0" providerId="Windows Live" clId="Web-{E605BF87-F8CE-4F9E-F44D-23D5550BD287}" dt="2020-09-10T18:35:52.260" v="1703" actId="20577"/>
          <ac:spMkLst>
            <pc:docMk/>
            <pc:sldMk cId="3049901219" sldId="282"/>
            <ac:spMk id="5" creationId="{467C432F-5A91-4EC1-A6E5-DA61A6601FC8}"/>
          </ac:spMkLst>
        </pc:spChg>
        <pc:spChg chg="add mod ord">
          <ac:chgData name="Franco Ruggeri" userId="f8fb41c0b3afb4f0" providerId="Windows Live" clId="Web-{E605BF87-F8CE-4F9E-F44D-23D5550BD287}" dt="2020-09-10T18:39:46.313" v="2134" actId="20577"/>
          <ac:spMkLst>
            <pc:docMk/>
            <pc:sldMk cId="3049901219" sldId="282"/>
            <ac:spMk id="6" creationId="{C38C3FA4-A492-4CFF-BD3E-B5859304D3AE}"/>
          </ac:spMkLst>
        </pc:spChg>
        <pc:spChg chg="add del mod">
          <ac:chgData name="Franco Ruggeri" userId="f8fb41c0b3afb4f0" providerId="Windows Live" clId="Web-{E605BF87-F8CE-4F9E-F44D-23D5550BD287}" dt="2020-09-10T18:44:16.647" v="2142"/>
          <ac:spMkLst>
            <pc:docMk/>
            <pc:sldMk cId="3049901219" sldId="282"/>
            <ac:spMk id="8" creationId="{90483ED8-B698-4A3D-9976-C000CEF69ABF}"/>
          </ac:spMkLst>
        </pc:spChg>
      </pc:sldChg>
      <pc:sldChg chg="add del replId">
        <pc:chgData name="Franco Ruggeri" userId="f8fb41c0b3afb4f0" providerId="Windows Live" clId="Web-{E605BF87-F8CE-4F9E-F44D-23D5550BD287}" dt="2020-09-10T18:33:03.756" v="1342"/>
        <pc:sldMkLst>
          <pc:docMk/>
          <pc:sldMk cId="3227892080" sldId="282"/>
        </pc:sldMkLst>
      </pc:sldChg>
      <pc:sldChg chg="add del replId">
        <pc:chgData name="Franco Ruggeri" userId="f8fb41c0b3afb4f0" providerId="Windows Live" clId="Web-{E605BF87-F8CE-4F9E-F44D-23D5550BD287}" dt="2020-09-10T18:32:50.209" v="1333"/>
        <pc:sldMkLst>
          <pc:docMk/>
          <pc:sldMk cId="3645798896" sldId="282"/>
        </pc:sldMkLst>
      </pc:sldChg>
      <pc:sldChg chg="add del">
        <pc:chgData name="Franco Ruggeri" userId="f8fb41c0b3afb4f0" providerId="Windows Live" clId="Web-{E605BF87-F8CE-4F9E-F44D-23D5550BD287}" dt="2020-09-10T18:42:44.223" v="2138"/>
        <pc:sldMkLst>
          <pc:docMk/>
          <pc:sldMk cId="350776610" sldId="283"/>
        </pc:sldMkLst>
      </pc:sldChg>
    </pc:docChg>
  </pc:docChgLst>
  <pc:docChgLst>
    <pc:chgData name="Gästanvändare" providerId="Windows Live" clId="Web-{AB76D16B-B158-4348-82D8-3C374827F259}"/>
    <pc:docChg chg="modSld sldOrd">
      <pc:chgData name="Gästanvändare" userId="" providerId="Windows Live" clId="Web-{AB76D16B-B158-4348-82D8-3C374827F259}" dt="2020-09-10T19:28:18.924" v="11" actId="1076"/>
      <pc:docMkLst>
        <pc:docMk/>
      </pc:docMkLst>
      <pc:sldChg chg="addSp modSp ord">
        <pc:chgData name="Gästanvändare" userId="" providerId="Windows Live" clId="Web-{AB76D16B-B158-4348-82D8-3C374827F259}" dt="2020-09-10T19:28:18.924" v="11" actId="1076"/>
        <pc:sldMkLst>
          <pc:docMk/>
          <pc:sldMk cId="3821153526" sldId="269"/>
        </pc:sldMkLst>
        <pc:picChg chg="add mod">
          <ac:chgData name="Gästanvändare" userId="" providerId="Windows Live" clId="Web-{AB76D16B-B158-4348-82D8-3C374827F259}" dt="2020-09-10T19:28:16.424" v="10" actId="1076"/>
          <ac:picMkLst>
            <pc:docMk/>
            <pc:sldMk cId="3821153526" sldId="269"/>
            <ac:picMk id="6" creationId="{E12A0FD5-02FC-442B-AC74-79E44BD955A1}"/>
          </ac:picMkLst>
        </pc:picChg>
        <pc:picChg chg="add mod">
          <ac:chgData name="Gästanvändare" userId="" providerId="Windows Live" clId="Web-{AB76D16B-B158-4348-82D8-3C374827F259}" dt="2020-09-10T19:28:18.924" v="11" actId="1076"/>
          <ac:picMkLst>
            <pc:docMk/>
            <pc:sldMk cId="3821153526" sldId="269"/>
            <ac:picMk id="8" creationId="{DB8C858F-97CB-4A57-98F2-2C207041044E}"/>
          </ac:picMkLst>
        </pc:picChg>
      </pc:sldChg>
    </pc:docChg>
  </pc:docChgLst>
  <pc:docChgLst>
    <pc:chgData name="Franco" userId="f8fb41c0b3afb4f0" providerId="LiveId" clId="{48FF0263-95C1-4B04-97EC-B0BEEBC6FBCA}"/>
    <pc:docChg chg="undo custSel mod addSld delSld modSld">
      <pc:chgData name="Franco" userId="f8fb41c0b3afb4f0" providerId="LiveId" clId="{48FF0263-95C1-4B04-97EC-B0BEEBC6FBCA}" dt="2020-09-10T20:00:33.053" v="530" actId="1076"/>
      <pc:docMkLst>
        <pc:docMk/>
      </pc:docMkLst>
      <pc:sldChg chg="addSp delSp modSp del mod setBg setClrOvrMap">
        <pc:chgData name="Franco" userId="f8fb41c0b3afb4f0" providerId="LiveId" clId="{48FF0263-95C1-4B04-97EC-B0BEEBC6FBCA}" dt="2020-09-10T17:12:30.624" v="423" actId="47"/>
        <pc:sldMkLst>
          <pc:docMk/>
          <pc:sldMk cId="3916839850" sldId="256"/>
        </pc:sldMkLst>
        <pc:spChg chg="mod">
          <ac:chgData name="Franco" userId="f8fb41c0b3afb4f0" providerId="LiveId" clId="{48FF0263-95C1-4B04-97EC-B0BEEBC6FBCA}" dt="2020-09-10T17:10:36.270" v="413" actId="26606"/>
          <ac:spMkLst>
            <pc:docMk/>
            <pc:sldMk cId="3916839850" sldId="256"/>
            <ac:spMk id="6" creationId="{E7E9A81F-7F57-433D-886F-BC29F055184B}"/>
          </ac:spMkLst>
        </pc:spChg>
        <pc:spChg chg="mod">
          <ac:chgData name="Franco" userId="f8fb41c0b3afb4f0" providerId="LiveId" clId="{48FF0263-95C1-4B04-97EC-B0BEEBC6FBCA}" dt="2020-09-10T17:10:36.270" v="413" actId="26606"/>
          <ac:spMkLst>
            <pc:docMk/>
            <pc:sldMk cId="3916839850" sldId="256"/>
            <ac:spMk id="7" creationId="{DB4CBFA8-FD88-4D99-BE25-01C7C2D54A8D}"/>
          </ac:spMkLst>
        </pc:spChg>
        <pc:spChg chg="add del">
          <ac:chgData name="Franco" userId="f8fb41c0b3afb4f0" providerId="LiveId" clId="{48FF0263-95C1-4B04-97EC-B0BEEBC6FBCA}" dt="2020-09-10T17:10:15.030" v="406" actId="26606"/>
          <ac:spMkLst>
            <pc:docMk/>
            <pc:sldMk cId="3916839850" sldId="256"/>
            <ac:spMk id="12" creationId="{7264F718-7FAC-4056-9FA9-A603EC682FE7}"/>
          </ac:spMkLst>
        </pc:spChg>
        <pc:spChg chg="add del">
          <ac:chgData name="Franco" userId="f8fb41c0b3afb4f0" providerId="LiveId" clId="{48FF0263-95C1-4B04-97EC-B0BEEBC6FBCA}" dt="2020-09-10T17:10:15.030" v="406" actId="26606"/>
          <ac:spMkLst>
            <pc:docMk/>
            <pc:sldMk cId="3916839850" sldId="256"/>
            <ac:spMk id="14" creationId="{F74639F7-E3C7-4165-A83E-6386A86BA1DA}"/>
          </ac:spMkLst>
        </pc:spChg>
        <pc:spChg chg="add del">
          <ac:chgData name="Franco" userId="f8fb41c0b3afb4f0" providerId="LiveId" clId="{48FF0263-95C1-4B04-97EC-B0BEEBC6FBCA}" dt="2020-09-10T17:10:15.030" v="406" actId="26606"/>
          <ac:spMkLst>
            <pc:docMk/>
            <pc:sldMk cId="3916839850" sldId="256"/>
            <ac:spMk id="16" creationId="{8B3AF0F1-707A-463E-B5EE-33C63A40CFC9}"/>
          </ac:spMkLst>
        </pc:spChg>
        <pc:spChg chg="add del">
          <ac:chgData name="Franco" userId="f8fb41c0b3afb4f0" providerId="LiveId" clId="{48FF0263-95C1-4B04-97EC-B0BEEBC6FBCA}" dt="2020-09-10T17:10:16.303" v="408" actId="26606"/>
          <ac:spMkLst>
            <pc:docMk/>
            <pc:sldMk cId="3916839850" sldId="256"/>
            <ac:spMk id="18" creationId="{DA3C47C2-33A2-44B2-BEAB-FEB679075C24}"/>
          </ac:spMkLst>
        </pc:spChg>
        <pc:spChg chg="add del">
          <ac:chgData name="Franco" userId="f8fb41c0b3afb4f0" providerId="LiveId" clId="{48FF0263-95C1-4B04-97EC-B0BEEBC6FBCA}" dt="2020-09-10T17:10:16.303" v="408" actId="26606"/>
          <ac:spMkLst>
            <pc:docMk/>
            <pc:sldMk cId="3916839850" sldId="256"/>
            <ac:spMk id="19" creationId="{AD182BA8-54AD-4D9F-8264-B0FA8BB47D7C}"/>
          </ac:spMkLst>
        </pc:spChg>
        <pc:spChg chg="add del">
          <ac:chgData name="Franco" userId="f8fb41c0b3afb4f0" providerId="LiveId" clId="{48FF0263-95C1-4B04-97EC-B0BEEBC6FBCA}" dt="2020-09-10T17:10:16.303" v="408" actId="26606"/>
          <ac:spMkLst>
            <pc:docMk/>
            <pc:sldMk cId="3916839850" sldId="256"/>
            <ac:spMk id="20" creationId="{4ED83379-0499-45E1-AB78-6AA230F96442}"/>
          </ac:spMkLst>
        </pc:spChg>
        <pc:spChg chg="add del">
          <ac:chgData name="Franco" userId="f8fb41c0b3afb4f0" providerId="LiveId" clId="{48FF0263-95C1-4B04-97EC-B0BEEBC6FBCA}" dt="2020-09-10T17:10:55.842" v="415" actId="22"/>
          <ac:spMkLst>
            <pc:docMk/>
            <pc:sldMk cId="3916839850" sldId="256"/>
            <ac:spMk id="21" creationId="{E515A23F-1625-4152-85B2-D1EFC9AB4C5B}"/>
          </ac:spMkLst>
        </pc:spChg>
        <pc:spChg chg="add del">
          <ac:chgData name="Franco" userId="f8fb41c0b3afb4f0" providerId="LiveId" clId="{48FF0263-95C1-4B04-97EC-B0BEEBC6FBCA}" dt="2020-09-10T17:10:25.788" v="410" actId="26606"/>
          <ac:spMkLst>
            <pc:docMk/>
            <pc:sldMk cId="3916839850" sldId="256"/>
            <ac:spMk id="22" creationId="{7264F718-7FAC-4056-9FA9-A603EC682FE7}"/>
          </ac:spMkLst>
        </pc:spChg>
        <pc:spChg chg="add del">
          <ac:chgData name="Franco" userId="f8fb41c0b3afb4f0" providerId="LiveId" clId="{48FF0263-95C1-4B04-97EC-B0BEEBC6FBCA}" dt="2020-09-10T17:10:25.788" v="410" actId="26606"/>
          <ac:spMkLst>
            <pc:docMk/>
            <pc:sldMk cId="3916839850" sldId="256"/>
            <ac:spMk id="23" creationId="{F74639F7-E3C7-4165-A83E-6386A86BA1DA}"/>
          </ac:spMkLst>
        </pc:spChg>
        <pc:spChg chg="add del">
          <ac:chgData name="Franco" userId="f8fb41c0b3afb4f0" providerId="LiveId" clId="{48FF0263-95C1-4B04-97EC-B0BEEBC6FBCA}" dt="2020-09-10T17:10:25.788" v="410" actId="26606"/>
          <ac:spMkLst>
            <pc:docMk/>
            <pc:sldMk cId="3916839850" sldId="256"/>
            <ac:spMk id="24" creationId="{8B3AF0F1-707A-463E-B5EE-33C63A40CFC9}"/>
          </ac:spMkLst>
        </pc:spChg>
        <pc:spChg chg="add del">
          <ac:chgData name="Franco" userId="f8fb41c0b3afb4f0" providerId="LiveId" clId="{48FF0263-95C1-4B04-97EC-B0BEEBC6FBCA}" dt="2020-09-10T17:10:36.261" v="412" actId="26606"/>
          <ac:spMkLst>
            <pc:docMk/>
            <pc:sldMk cId="3916839850" sldId="256"/>
            <ac:spMk id="26" creationId="{C7FA33FF-088D-4F16-95A2-2C64D353DEA8}"/>
          </ac:spMkLst>
        </pc:spChg>
        <pc:spChg chg="add del">
          <ac:chgData name="Franco" userId="f8fb41c0b3afb4f0" providerId="LiveId" clId="{48FF0263-95C1-4B04-97EC-B0BEEBC6FBCA}" dt="2020-09-10T17:10:36.261" v="412" actId="26606"/>
          <ac:spMkLst>
            <pc:docMk/>
            <pc:sldMk cId="3916839850" sldId="256"/>
            <ac:spMk id="27" creationId="{A376EFB1-01CF-419F-ABF1-2AF02BBFCBD1}"/>
          </ac:spMkLst>
        </pc:spChg>
        <pc:spChg chg="add del">
          <ac:chgData name="Franco" userId="f8fb41c0b3afb4f0" providerId="LiveId" clId="{48FF0263-95C1-4B04-97EC-B0BEEBC6FBCA}" dt="2020-09-10T17:10:36.261" v="412" actId="26606"/>
          <ac:spMkLst>
            <pc:docMk/>
            <pc:sldMk cId="3916839850" sldId="256"/>
            <ac:spMk id="28" creationId="{FF9DEA15-78BD-4750-AA18-B9F28A6D5AB8}"/>
          </ac:spMkLst>
        </pc:spChg>
        <pc:spChg chg="add">
          <ac:chgData name="Franco" userId="f8fb41c0b3afb4f0" providerId="LiveId" clId="{48FF0263-95C1-4B04-97EC-B0BEEBC6FBCA}" dt="2020-09-10T17:10:36.270" v="413" actId="26606"/>
          <ac:spMkLst>
            <pc:docMk/>
            <pc:sldMk cId="3916839850" sldId="256"/>
            <ac:spMk id="30" creationId="{DA3C47C2-33A2-44B2-BEAB-FEB679075C24}"/>
          </ac:spMkLst>
        </pc:spChg>
        <pc:spChg chg="add">
          <ac:chgData name="Franco" userId="f8fb41c0b3afb4f0" providerId="LiveId" clId="{48FF0263-95C1-4B04-97EC-B0BEEBC6FBCA}" dt="2020-09-10T17:10:36.270" v="413" actId="26606"/>
          <ac:spMkLst>
            <pc:docMk/>
            <pc:sldMk cId="3916839850" sldId="256"/>
            <ac:spMk id="31" creationId="{AD182BA8-54AD-4D9F-8264-B0FA8BB47D7C}"/>
          </ac:spMkLst>
        </pc:spChg>
        <pc:spChg chg="add">
          <ac:chgData name="Franco" userId="f8fb41c0b3afb4f0" providerId="LiveId" clId="{48FF0263-95C1-4B04-97EC-B0BEEBC6FBCA}" dt="2020-09-10T17:10:36.270" v="413" actId="26606"/>
          <ac:spMkLst>
            <pc:docMk/>
            <pc:sldMk cId="3916839850" sldId="256"/>
            <ac:spMk id="32" creationId="{4ED83379-0499-45E1-AB78-6AA230F96442}"/>
          </ac:spMkLst>
        </pc:spChg>
      </pc:sldChg>
      <pc:sldChg chg="modSp mod">
        <pc:chgData name="Franco" userId="f8fb41c0b3afb4f0" providerId="LiveId" clId="{48FF0263-95C1-4B04-97EC-B0BEEBC6FBCA}" dt="2020-09-10T16:55:27.466" v="245"/>
        <pc:sldMkLst>
          <pc:docMk/>
          <pc:sldMk cId="3533538394" sldId="266"/>
        </pc:sldMkLst>
        <pc:spChg chg="mod">
          <ac:chgData name="Franco" userId="f8fb41c0b3afb4f0" providerId="LiveId" clId="{48FF0263-95C1-4B04-97EC-B0BEEBC6FBCA}" dt="2020-09-10T16:55:27.466" v="245"/>
          <ac:spMkLst>
            <pc:docMk/>
            <pc:sldMk cId="3533538394" sldId="266"/>
            <ac:spMk id="2" creationId="{B9849E3B-6047-462F-83AD-A8CE79EB0EDA}"/>
          </ac:spMkLst>
        </pc:spChg>
      </pc:sldChg>
      <pc:sldChg chg="addSp delSp modSp mod">
        <pc:chgData name="Franco" userId="f8fb41c0b3afb4f0" providerId="LiveId" clId="{48FF0263-95C1-4B04-97EC-B0BEEBC6FBCA}" dt="2020-09-10T17:05:28.889" v="389" actId="1076"/>
        <pc:sldMkLst>
          <pc:docMk/>
          <pc:sldMk cId="3821153526" sldId="269"/>
        </pc:sldMkLst>
        <pc:spChg chg="mod">
          <ac:chgData name="Franco" userId="f8fb41c0b3afb4f0" providerId="LiveId" clId="{48FF0263-95C1-4B04-97EC-B0BEEBC6FBCA}" dt="2020-09-10T16:55:46.617" v="252" actId="20577"/>
          <ac:spMkLst>
            <pc:docMk/>
            <pc:sldMk cId="3821153526" sldId="269"/>
            <ac:spMk id="2" creationId="{FF207EF9-BF44-4F9D-A9BF-ED891034130E}"/>
          </ac:spMkLst>
        </pc:spChg>
        <pc:spChg chg="del mod">
          <ac:chgData name="Franco" userId="f8fb41c0b3afb4f0" providerId="LiveId" clId="{48FF0263-95C1-4B04-97EC-B0BEEBC6FBCA}" dt="2020-09-10T17:04:16.264" v="373" actId="478"/>
          <ac:spMkLst>
            <pc:docMk/>
            <pc:sldMk cId="3821153526" sldId="269"/>
            <ac:spMk id="4" creationId="{490A39E2-6B2C-4776-B8EB-2E3C91FD8102}"/>
          </ac:spMkLst>
        </pc:spChg>
        <pc:spChg chg="add mod">
          <ac:chgData name="Franco" userId="f8fb41c0b3afb4f0" providerId="LiveId" clId="{48FF0263-95C1-4B04-97EC-B0BEEBC6FBCA}" dt="2020-09-10T17:05:28.889" v="389" actId="1076"/>
          <ac:spMkLst>
            <pc:docMk/>
            <pc:sldMk cId="3821153526" sldId="269"/>
            <ac:spMk id="7" creationId="{FC50340F-ACAB-4269-BA66-8CB1D1ABA953}"/>
          </ac:spMkLst>
        </pc:spChg>
        <pc:picChg chg="mod">
          <ac:chgData name="Franco" userId="f8fb41c0b3afb4f0" providerId="LiveId" clId="{48FF0263-95C1-4B04-97EC-B0BEEBC6FBCA}" dt="2020-09-10T17:05:18.087" v="386" actId="1076"/>
          <ac:picMkLst>
            <pc:docMk/>
            <pc:sldMk cId="3821153526" sldId="269"/>
            <ac:picMk id="3" creationId="{217E520A-B935-441F-9562-F4CDBCB29491}"/>
          </ac:picMkLst>
        </pc:picChg>
      </pc:sldChg>
      <pc:sldChg chg="addSp delSp modSp mod">
        <pc:chgData name="Franco" userId="f8fb41c0b3afb4f0" providerId="LiveId" clId="{48FF0263-95C1-4B04-97EC-B0BEEBC6FBCA}" dt="2020-09-10T18:04:24.412" v="448" actId="20577"/>
        <pc:sldMkLst>
          <pc:docMk/>
          <pc:sldMk cId="1875386794" sldId="274"/>
        </pc:sldMkLst>
        <pc:spChg chg="mod">
          <ac:chgData name="Franco" userId="f8fb41c0b3afb4f0" providerId="LiveId" clId="{48FF0263-95C1-4B04-97EC-B0BEEBC6FBCA}" dt="2020-09-10T18:04:24.412" v="448" actId="20577"/>
          <ac:spMkLst>
            <pc:docMk/>
            <pc:sldMk cId="1875386794" sldId="274"/>
            <ac:spMk id="3" creationId="{ACCCF91F-C545-44EC-91FE-7D5C7FF7DFB8}"/>
          </ac:spMkLst>
        </pc:spChg>
        <pc:spChg chg="del">
          <ac:chgData name="Franco" userId="f8fb41c0b3afb4f0" providerId="LiveId" clId="{48FF0263-95C1-4B04-97EC-B0BEEBC6FBCA}" dt="2020-09-10T17:06:19.417" v="399" actId="478"/>
          <ac:spMkLst>
            <pc:docMk/>
            <pc:sldMk cId="1875386794" sldId="274"/>
            <ac:spMk id="5" creationId="{1EFDAD62-F0B1-40DA-B753-5F5EC9F9931A}"/>
          </ac:spMkLst>
        </pc:spChg>
        <pc:spChg chg="add mod">
          <ac:chgData name="Franco" userId="f8fb41c0b3afb4f0" providerId="LiveId" clId="{48FF0263-95C1-4B04-97EC-B0BEEBC6FBCA}" dt="2020-09-10T17:06:33.853" v="404" actId="1076"/>
          <ac:spMkLst>
            <pc:docMk/>
            <pc:sldMk cId="1875386794" sldId="274"/>
            <ac:spMk id="6" creationId="{CC4B6512-A344-4C30-A1E9-8BCDC7CE13AB}"/>
          </ac:spMkLst>
        </pc:spChg>
        <pc:picChg chg="del mod">
          <ac:chgData name="Franco" userId="f8fb41c0b3afb4f0" providerId="LiveId" clId="{48FF0263-95C1-4B04-97EC-B0BEEBC6FBCA}" dt="2020-09-10T17:02:01.913" v="338" actId="478"/>
          <ac:picMkLst>
            <pc:docMk/>
            <pc:sldMk cId="1875386794" sldId="274"/>
            <ac:picMk id="7" creationId="{B38F39F4-CBF4-4342-A4DD-7D080A90256A}"/>
          </ac:picMkLst>
        </pc:picChg>
        <pc:picChg chg="del">
          <ac:chgData name="Franco" userId="f8fb41c0b3afb4f0" providerId="LiveId" clId="{48FF0263-95C1-4B04-97EC-B0BEEBC6FBCA}" dt="2020-09-10T16:57:45.557" v="305" actId="478"/>
          <ac:picMkLst>
            <pc:docMk/>
            <pc:sldMk cId="1875386794" sldId="274"/>
            <ac:picMk id="8" creationId="{71322465-3609-410A-ADE4-9D3760A1BD73}"/>
          </ac:picMkLst>
        </pc:picChg>
      </pc:sldChg>
      <pc:sldChg chg="addSp delSp modSp mod delAnim modAnim">
        <pc:chgData name="Franco" userId="f8fb41c0b3afb4f0" providerId="LiveId" clId="{48FF0263-95C1-4B04-97EC-B0BEEBC6FBCA}" dt="2020-09-10T17:17:12.986" v="441"/>
        <pc:sldMkLst>
          <pc:docMk/>
          <pc:sldMk cId="1308028622" sldId="275"/>
        </pc:sldMkLst>
        <pc:spChg chg="del">
          <ac:chgData name="Franco" userId="f8fb41c0b3afb4f0" providerId="LiveId" clId="{48FF0263-95C1-4B04-97EC-B0BEEBC6FBCA}" dt="2020-09-10T17:16:08.867" v="436" actId="478"/>
          <ac:spMkLst>
            <pc:docMk/>
            <pc:sldMk cId="1308028622" sldId="275"/>
            <ac:spMk id="5" creationId="{0E0D346A-0B35-4BEE-97E1-D6C41DBBB11C}"/>
          </ac:spMkLst>
        </pc:spChg>
        <pc:spChg chg="add mod">
          <ac:chgData name="Franco" userId="f8fb41c0b3afb4f0" providerId="LiveId" clId="{48FF0263-95C1-4B04-97EC-B0BEEBC6FBCA}" dt="2020-09-10T17:16:12.766" v="438" actId="1076"/>
          <ac:spMkLst>
            <pc:docMk/>
            <pc:sldMk cId="1308028622" sldId="275"/>
            <ac:spMk id="9" creationId="{65BBFB26-3D57-4A02-8A8B-066C16888F63}"/>
          </ac:spMkLst>
        </pc:spChg>
      </pc:sldChg>
      <pc:sldChg chg="modSp new mod">
        <pc:chgData name="Franco" userId="f8fb41c0b3afb4f0" providerId="LiveId" clId="{48FF0263-95C1-4B04-97EC-B0BEEBC6FBCA}" dt="2020-09-10T13:57:20.771" v="5" actId="20577"/>
        <pc:sldMkLst>
          <pc:docMk/>
          <pc:sldMk cId="2623448096" sldId="276"/>
        </pc:sldMkLst>
        <pc:spChg chg="mod">
          <ac:chgData name="Franco" userId="f8fb41c0b3afb4f0" providerId="LiveId" clId="{48FF0263-95C1-4B04-97EC-B0BEEBC6FBCA}" dt="2020-09-10T13:57:20.771" v="5" actId="20577"/>
          <ac:spMkLst>
            <pc:docMk/>
            <pc:sldMk cId="2623448096" sldId="276"/>
            <ac:spMk id="2" creationId="{DEE9BE92-B143-4D7C-A6D4-765B0B8C05C1}"/>
          </ac:spMkLst>
        </pc:spChg>
      </pc:sldChg>
      <pc:sldChg chg="modSp mod modAnim">
        <pc:chgData name="Franco" userId="f8fb41c0b3afb4f0" providerId="LiveId" clId="{48FF0263-95C1-4B04-97EC-B0BEEBC6FBCA}" dt="2020-09-10T17:05:44.157" v="393" actId="1076"/>
        <pc:sldMkLst>
          <pc:docMk/>
          <pc:sldMk cId="3889150344" sldId="276"/>
        </pc:sldMkLst>
        <pc:spChg chg="mod">
          <ac:chgData name="Franco" userId="f8fb41c0b3afb4f0" providerId="LiveId" clId="{48FF0263-95C1-4B04-97EC-B0BEEBC6FBCA}" dt="2020-09-10T17:05:44.157" v="393" actId="1076"/>
          <ac:spMkLst>
            <pc:docMk/>
            <pc:sldMk cId="3889150344" sldId="276"/>
            <ac:spMk id="9" creationId="{ED3464D6-DE48-4200-A3C4-C879C069F44C}"/>
          </ac:spMkLst>
        </pc:spChg>
        <pc:spChg chg="mod">
          <ac:chgData name="Franco" userId="f8fb41c0b3afb4f0" providerId="LiveId" clId="{48FF0263-95C1-4B04-97EC-B0BEEBC6FBCA}" dt="2020-09-10T16:23:19.973" v="176" actId="207"/>
          <ac:spMkLst>
            <pc:docMk/>
            <pc:sldMk cId="3889150344" sldId="276"/>
            <ac:spMk id="11" creationId="{36B8EAA3-278F-4522-9809-F1CBBAC7917E}"/>
          </ac:spMkLst>
        </pc:spChg>
        <pc:picChg chg="mod">
          <ac:chgData name="Franco" userId="f8fb41c0b3afb4f0" providerId="LiveId" clId="{48FF0263-95C1-4B04-97EC-B0BEEBC6FBCA}" dt="2020-09-10T14:23:21.567" v="16" actId="1076"/>
          <ac:picMkLst>
            <pc:docMk/>
            <pc:sldMk cId="3889150344" sldId="276"/>
            <ac:picMk id="7" creationId="{165733C0-E58A-46D6-8E98-056D5033A8CD}"/>
          </ac:picMkLst>
        </pc:picChg>
        <pc:picChg chg="mod">
          <ac:chgData name="Franco" userId="f8fb41c0b3afb4f0" providerId="LiveId" clId="{48FF0263-95C1-4B04-97EC-B0BEEBC6FBCA}" dt="2020-09-10T14:23:25.945" v="17" actId="1076"/>
          <ac:picMkLst>
            <pc:docMk/>
            <pc:sldMk cId="3889150344" sldId="276"/>
            <ac:picMk id="8" creationId="{106CC145-7253-4D9C-9C80-69B411747E01}"/>
          </ac:picMkLst>
        </pc:picChg>
      </pc:sldChg>
      <pc:sldChg chg="modSp mod modAnim">
        <pc:chgData name="Franco" userId="f8fb41c0b3afb4f0" providerId="LiveId" clId="{48FF0263-95C1-4B04-97EC-B0BEEBC6FBCA}" dt="2020-09-10T17:24:18.212" v="443" actId="1076"/>
        <pc:sldMkLst>
          <pc:docMk/>
          <pc:sldMk cId="2448314850" sldId="279"/>
        </pc:sldMkLst>
        <pc:picChg chg="mod">
          <ac:chgData name="Franco" userId="f8fb41c0b3afb4f0" providerId="LiveId" clId="{48FF0263-95C1-4B04-97EC-B0BEEBC6FBCA}" dt="2020-09-10T17:24:18.212" v="443" actId="1076"/>
          <ac:picMkLst>
            <pc:docMk/>
            <pc:sldMk cId="2448314850" sldId="279"/>
            <ac:picMk id="10" creationId="{D3D0CCED-D179-40E8-8C78-3F22FCCCB578}"/>
          </ac:picMkLst>
        </pc:picChg>
      </pc:sldChg>
      <pc:sldChg chg="addSp delSp modSp mod delAnim modAnim">
        <pc:chgData name="Franco" userId="f8fb41c0b3afb4f0" providerId="LiveId" clId="{48FF0263-95C1-4B04-97EC-B0BEEBC6FBCA}" dt="2020-09-10T20:00:33.053" v="530" actId="1076"/>
        <pc:sldMkLst>
          <pc:docMk/>
          <pc:sldMk cId="2479917275" sldId="280"/>
        </pc:sldMkLst>
        <pc:spChg chg="mod">
          <ac:chgData name="Franco" userId="f8fb41c0b3afb4f0" providerId="LiveId" clId="{48FF0263-95C1-4B04-97EC-B0BEEBC6FBCA}" dt="2020-09-10T15:43:32.971" v="108" actId="1076"/>
          <ac:spMkLst>
            <pc:docMk/>
            <pc:sldMk cId="2479917275" sldId="280"/>
            <ac:spMk id="2" creationId="{7FF862D4-C807-49A0-8C3F-2E4B169EAEED}"/>
          </ac:spMkLst>
        </pc:spChg>
        <pc:spChg chg="add del mod">
          <ac:chgData name="Franco" userId="f8fb41c0b3afb4f0" providerId="LiveId" clId="{48FF0263-95C1-4B04-97EC-B0BEEBC6FBCA}" dt="2020-09-10T15:22:42.138" v="44" actId="478"/>
          <ac:spMkLst>
            <pc:docMk/>
            <pc:sldMk cId="2479917275" sldId="280"/>
            <ac:spMk id="3" creationId="{C88B5D17-D1C1-490F-82B2-005794526511}"/>
          </ac:spMkLst>
        </pc:spChg>
        <pc:spChg chg="add del mod">
          <ac:chgData name="Franco" userId="f8fb41c0b3afb4f0" providerId="LiveId" clId="{48FF0263-95C1-4B04-97EC-B0BEEBC6FBCA}" dt="2020-09-10T15:22:28.561" v="43" actId="478"/>
          <ac:spMkLst>
            <pc:docMk/>
            <pc:sldMk cId="2479917275" sldId="280"/>
            <ac:spMk id="5" creationId="{32D2D1D9-FF70-489E-B40C-D1CF9CFEC39D}"/>
          </ac:spMkLst>
        </pc:spChg>
        <pc:spChg chg="add mod">
          <ac:chgData name="Franco" userId="f8fb41c0b3afb4f0" providerId="LiveId" clId="{48FF0263-95C1-4B04-97EC-B0BEEBC6FBCA}" dt="2020-09-10T20:00:10.773" v="528" actId="1076"/>
          <ac:spMkLst>
            <pc:docMk/>
            <pc:sldMk cId="2479917275" sldId="280"/>
            <ac:spMk id="6" creationId="{67A849D5-701F-444B-8CB5-3EEA1B68730C}"/>
          </ac:spMkLst>
        </pc:spChg>
        <pc:spChg chg="mod">
          <ac:chgData name="Franco" userId="f8fb41c0b3afb4f0" providerId="LiveId" clId="{48FF0263-95C1-4B04-97EC-B0BEEBC6FBCA}" dt="2020-09-10T20:00:23.896" v="529" actId="1076"/>
          <ac:spMkLst>
            <pc:docMk/>
            <pc:sldMk cId="2479917275" sldId="280"/>
            <ac:spMk id="9" creationId="{35B4BEE5-99C6-4060-9DD1-E61C2D22AA16}"/>
          </ac:spMkLst>
        </pc:spChg>
        <pc:spChg chg="mod">
          <ac:chgData name="Franco" userId="f8fb41c0b3afb4f0" providerId="LiveId" clId="{48FF0263-95C1-4B04-97EC-B0BEEBC6FBCA}" dt="2020-09-10T15:59:19.393" v="138" actId="1076"/>
          <ac:spMkLst>
            <pc:docMk/>
            <pc:sldMk cId="2479917275" sldId="280"/>
            <ac:spMk id="13" creationId="{FE4FE3D4-A14B-4FE5-9C8A-4C352D86CC74}"/>
          </ac:spMkLst>
        </pc:spChg>
        <pc:spChg chg="mod">
          <ac:chgData name="Franco" userId="f8fb41c0b3afb4f0" providerId="LiveId" clId="{48FF0263-95C1-4B04-97EC-B0BEEBC6FBCA}" dt="2020-09-10T20:00:33.053" v="530" actId="1076"/>
          <ac:spMkLst>
            <pc:docMk/>
            <pc:sldMk cId="2479917275" sldId="280"/>
            <ac:spMk id="14" creationId="{CDE3D83A-42CE-4F3B-B635-D4F329DE16F2}"/>
          </ac:spMkLst>
        </pc:spChg>
        <pc:spChg chg="del mod">
          <ac:chgData name="Franco" userId="f8fb41c0b3afb4f0" providerId="LiveId" clId="{48FF0263-95C1-4B04-97EC-B0BEEBC6FBCA}" dt="2020-09-10T16:02:40.482" v="159" actId="478"/>
          <ac:spMkLst>
            <pc:docMk/>
            <pc:sldMk cId="2479917275" sldId="280"/>
            <ac:spMk id="15" creationId="{00D1D373-0D1A-449E-BE20-A259FFEA9B0B}"/>
          </ac:spMkLst>
        </pc:spChg>
        <pc:spChg chg="add mod">
          <ac:chgData name="Franco" userId="f8fb41c0b3afb4f0" providerId="LiveId" clId="{48FF0263-95C1-4B04-97EC-B0BEEBC6FBCA}" dt="2020-09-10T16:03:20.440" v="164" actId="1076"/>
          <ac:spMkLst>
            <pc:docMk/>
            <pc:sldMk cId="2479917275" sldId="280"/>
            <ac:spMk id="17" creationId="{E0902FA5-4BCE-42DA-A159-27FC1A5D64E5}"/>
          </ac:spMkLst>
        </pc:spChg>
        <pc:spChg chg="add mod">
          <ac:chgData name="Franco" userId="f8fb41c0b3afb4f0" providerId="LiveId" clId="{48FF0263-95C1-4B04-97EC-B0BEEBC6FBCA}" dt="2020-09-10T15:59:27.516" v="139" actId="1076"/>
          <ac:spMkLst>
            <pc:docMk/>
            <pc:sldMk cId="2479917275" sldId="280"/>
            <ac:spMk id="21" creationId="{6B4C4F27-7B45-4836-8852-3724821FF168}"/>
          </ac:spMkLst>
        </pc:spChg>
        <pc:spChg chg="add mod">
          <ac:chgData name="Franco" userId="f8fb41c0b3afb4f0" providerId="LiveId" clId="{48FF0263-95C1-4B04-97EC-B0BEEBC6FBCA}" dt="2020-09-10T15:59:33.804" v="140" actId="1076"/>
          <ac:spMkLst>
            <pc:docMk/>
            <pc:sldMk cId="2479917275" sldId="280"/>
            <ac:spMk id="22" creationId="{16C9DFA5-DC42-4F4B-A8E6-D793E6BF823B}"/>
          </ac:spMkLst>
        </pc:spChg>
        <pc:spChg chg="add mod">
          <ac:chgData name="Franco" userId="f8fb41c0b3afb4f0" providerId="LiveId" clId="{48FF0263-95C1-4B04-97EC-B0BEEBC6FBCA}" dt="2020-09-10T15:59:39.381" v="141" actId="1076"/>
          <ac:spMkLst>
            <pc:docMk/>
            <pc:sldMk cId="2479917275" sldId="280"/>
            <ac:spMk id="23" creationId="{1B0B1482-9543-415C-B072-ED9C010C95E2}"/>
          </ac:spMkLst>
        </pc:spChg>
        <pc:spChg chg="add mod">
          <ac:chgData name="Franco" userId="f8fb41c0b3afb4f0" providerId="LiveId" clId="{48FF0263-95C1-4B04-97EC-B0BEEBC6FBCA}" dt="2020-09-10T15:59:45.807" v="142" actId="1076"/>
          <ac:spMkLst>
            <pc:docMk/>
            <pc:sldMk cId="2479917275" sldId="280"/>
            <ac:spMk id="25" creationId="{BABA571A-75A7-4172-81D7-A6DF778819A7}"/>
          </ac:spMkLst>
        </pc:spChg>
        <pc:spChg chg="add mod">
          <ac:chgData name="Franco" userId="f8fb41c0b3afb4f0" providerId="LiveId" clId="{48FF0263-95C1-4B04-97EC-B0BEEBC6FBCA}" dt="2020-09-10T15:59:52.535" v="143" actId="1076"/>
          <ac:spMkLst>
            <pc:docMk/>
            <pc:sldMk cId="2479917275" sldId="280"/>
            <ac:spMk id="27" creationId="{A8B7ABA2-F7A7-40E8-8D8B-BE52B9DE1AC3}"/>
          </ac:spMkLst>
        </pc:spChg>
        <pc:spChg chg="add mod">
          <ac:chgData name="Franco" userId="f8fb41c0b3afb4f0" providerId="LiveId" clId="{48FF0263-95C1-4B04-97EC-B0BEEBC6FBCA}" dt="2020-09-10T19:59:25.266" v="521" actId="1076"/>
          <ac:spMkLst>
            <pc:docMk/>
            <pc:sldMk cId="2479917275" sldId="280"/>
            <ac:spMk id="28" creationId="{6626A2F0-80D2-4BCA-832F-8B8CABEF8840}"/>
          </ac:spMkLst>
        </pc:spChg>
        <pc:spChg chg="add mod">
          <ac:chgData name="Franco" userId="f8fb41c0b3afb4f0" providerId="LiveId" clId="{48FF0263-95C1-4B04-97EC-B0BEEBC6FBCA}" dt="2020-09-10T19:59:57.909" v="526" actId="1076"/>
          <ac:spMkLst>
            <pc:docMk/>
            <pc:sldMk cId="2479917275" sldId="280"/>
            <ac:spMk id="29" creationId="{D7DA9260-533E-4E68-B1DC-356F0EB8F24C}"/>
          </ac:spMkLst>
        </pc:spChg>
        <pc:spChg chg="add mod">
          <ac:chgData name="Franco" userId="f8fb41c0b3afb4f0" providerId="LiveId" clId="{48FF0263-95C1-4B04-97EC-B0BEEBC6FBCA}" dt="2020-09-10T19:59:43.143" v="525" actId="14100"/>
          <ac:spMkLst>
            <pc:docMk/>
            <pc:sldMk cId="2479917275" sldId="280"/>
            <ac:spMk id="30" creationId="{7758F06C-C85C-455B-ACBC-58FC65F1B2FD}"/>
          </ac:spMkLst>
        </pc:spChg>
        <pc:spChg chg="add mod">
          <ac:chgData name="Franco" userId="f8fb41c0b3afb4f0" providerId="LiveId" clId="{48FF0263-95C1-4B04-97EC-B0BEEBC6FBCA}" dt="2020-09-10T19:57:01.946" v="501" actId="1076"/>
          <ac:spMkLst>
            <pc:docMk/>
            <pc:sldMk cId="2479917275" sldId="280"/>
            <ac:spMk id="31" creationId="{CF78CA2C-6CE1-406B-B6BB-1F6FD2664464}"/>
          </ac:spMkLst>
        </pc:spChg>
        <pc:spChg chg="add mod">
          <ac:chgData name="Franco" userId="f8fb41c0b3afb4f0" providerId="LiveId" clId="{48FF0263-95C1-4B04-97EC-B0BEEBC6FBCA}" dt="2020-09-10T19:59:16.790" v="520" actId="14100"/>
          <ac:spMkLst>
            <pc:docMk/>
            <pc:sldMk cId="2479917275" sldId="280"/>
            <ac:spMk id="32" creationId="{424D11E6-6AD5-4263-BD5E-0F0E6E984BD6}"/>
          </ac:spMkLst>
        </pc:spChg>
        <pc:spChg chg="del mod">
          <ac:chgData name="Franco" userId="f8fb41c0b3afb4f0" providerId="LiveId" clId="{48FF0263-95C1-4B04-97EC-B0BEEBC6FBCA}" dt="2020-09-10T15:18:35.273" v="26" actId="478"/>
          <ac:spMkLst>
            <pc:docMk/>
            <pc:sldMk cId="2479917275" sldId="280"/>
            <ac:spMk id="34" creationId="{27BE9C87-F4F4-414A-BFD4-9F7E612CB70E}"/>
          </ac:spMkLst>
        </pc:spChg>
        <pc:spChg chg="del">
          <ac:chgData name="Franco" userId="f8fb41c0b3afb4f0" providerId="LiveId" clId="{48FF0263-95C1-4B04-97EC-B0BEEBC6FBCA}" dt="2020-09-10T15:20:22.732" v="33" actId="478"/>
          <ac:spMkLst>
            <pc:docMk/>
            <pc:sldMk cId="2479917275" sldId="280"/>
            <ac:spMk id="36" creationId="{8743426B-8EFF-48C3-B0DB-47F7EC4EE712}"/>
          </ac:spMkLst>
        </pc:spChg>
        <pc:picChg chg="add del mod">
          <ac:chgData name="Franco" userId="f8fb41c0b3afb4f0" providerId="LiveId" clId="{48FF0263-95C1-4B04-97EC-B0BEEBC6FBCA}" dt="2020-09-10T15:22:22.729" v="41" actId="478"/>
          <ac:picMkLst>
            <pc:docMk/>
            <pc:sldMk cId="2479917275" sldId="280"/>
            <ac:picMk id="4" creationId="{97EFED5B-39C7-4A92-BCFF-A7592FB78E17}"/>
          </ac:picMkLst>
        </pc:picChg>
      </pc:sldChg>
      <pc:sldChg chg="new">
        <pc:chgData name="Franco" userId="f8fb41c0b3afb4f0" providerId="LiveId" clId="{48FF0263-95C1-4B04-97EC-B0BEEBC6FBCA}" dt="2020-09-10T16:07:14.061" v="168" actId="680"/>
        <pc:sldMkLst>
          <pc:docMk/>
          <pc:sldMk cId="2850476269" sldId="281"/>
        </pc:sldMkLst>
      </pc:sldChg>
      <pc:sldChg chg="addSp modSp mod modAnim">
        <pc:chgData name="Franco" userId="f8fb41c0b3afb4f0" providerId="LiveId" clId="{48FF0263-95C1-4B04-97EC-B0BEEBC6FBCA}" dt="2020-09-10T17:30:59.450" v="447"/>
        <pc:sldMkLst>
          <pc:docMk/>
          <pc:sldMk cId="3049901219" sldId="282"/>
        </pc:sldMkLst>
        <pc:spChg chg="mod">
          <ac:chgData name="Franco" userId="f8fb41c0b3afb4f0" providerId="LiveId" clId="{48FF0263-95C1-4B04-97EC-B0BEEBC6FBCA}" dt="2020-09-10T16:53:29.231" v="243" actId="404"/>
          <ac:spMkLst>
            <pc:docMk/>
            <pc:sldMk cId="3049901219" sldId="282"/>
            <ac:spMk id="3" creationId="{40091ADF-BE63-4A1E-BFF8-18E6BB8D9FC6}"/>
          </ac:spMkLst>
        </pc:spChg>
        <pc:spChg chg="add mod">
          <ac:chgData name="Franco" userId="f8fb41c0b3afb4f0" providerId="LiveId" clId="{48FF0263-95C1-4B04-97EC-B0BEEBC6FBCA}" dt="2020-09-10T17:15:16.727" v="426" actId="14100"/>
          <ac:spMkLst>
            <pc:docMk/>
            <pc:sldMk cId="3049901219" sldId="282"/>
            <ac:spMk id="7" creationId="{6F046C37-742F-4157-BEB2-FBFC8846AB07}"/>
          </ac:spMkLst>
        </pc:spChg>
        <pc:spChg chg="add mod">
          <ac:chgData name="Franco" userId="f8fb41c0b3afb4f0" providerId="LiveId" clId="{48FF0263-95C1-4B04-97EC-B0BEEBC6FBCA}" dt="2020-09-10T17:30:46.883" v="445" actId="1076"/>
          <ac:spMkLst>
            <pc:docMk/>
            <pc:sldMk cId="3049901219" sldId="282"/>
            <ac:spMk id="8" creationId="{485E42E2-3DD1-4EA1-B28E-ECCD8CEDD741}"/>
          </ac:spMkLst>
        </pc:spChg>
      </pc:sldChg>
      <pc:sldChg chg="addSp delSp modSp add mod setBg setClrOvrMap delDesignElem">
        <pc:chgData name="Franco" userId="f8fb41c0b3afb4f0" providerId="LiveId" clId="{48FF0263-95C1-4B04-97EC-B0BEEBC6FBCA}" dt="2020-09-10T17:11:02.788" v="418" actId="26606"/>
        <pc:sldMkLst>
          <pc:docMk/>
          <pc:sldMk cId="2815656390" sldId="283"/>
        </pc:sldMkLst>
        <pc:spChg chg="mod">
          <ac:chgData name="Franco" userId="f8fb41c0b3afb4f0" providerId="LiveId" clId="{48FF0263-95C1-4B04-97EC-B0BEEBC6FBCA}" dt="2020-09-10T17:11:02.788" v="418" actId="26606"/>
          <ac:spMkLst>
            <pc:docMk/>
            <pc:sldMk cId="2815656390" sldId="283"/>
            <ac:spMk id="6" creationId="{E7E9A81F-7F57-433D-886F-BC29F055184B}"/>
          </ac:spMkLst>
        </pc:spChg>
        <pc:spChg chg="mod">
          <ac:chgData name="Franco" userId="f8fb41c0b3afb4f0" providerId="LiveId" clId="{48FF0263-95C1-4B04-97EC-B0BEEBC6FBCA}" dt="2020-09-10T17:11:02.788" v="418" actId="26606"/>
          <ac:spMkLst>
            <pc:docMk/>
            <pc:sldMk cId="2815656390" sldId="283"/>
            <ac:spMk id="7" creationId="{DB4CBFA8-FD88-4D99-BE25-01C7C2D54A8D}"/>
          </ac:spMkLst>
        </pc:spChg>
        <pc:spChg chg="add">
          <ac:chgData name="Franco" userId="f8fb41c0b3afb4f0" providerId="LiveId" clId="{48FF0263-95C1-4B04-97EC-B0BEEBC6FBCA}" dt="2020-09-10T17:11:02.788" v="418" actId="26606"/>
          <ac:spMkLst>
            <pc:docMk/>
            <pc:sldMk cId="2815656390" sldId="283"/>
            <ac:spMk id="12" creationId="{7264F718-7FAC-4056-9FA9-A603EC682FE7}"/>
          </ac:spMkLst>
        </pc:spChg>
        <pc:spChg chg="add">
          <ac:chgData name="Franco" userId="f8fb41c0b3afb4f0" providerId="LiveId" clId="{48FF0263-95C1-4B04-97EC-B0BEEBC6FBCA}" dt="2020-09-10T17:11:02.788" v="418" actId="26606"/>
          <ac:spMkLst>
            <pc:docMk/>
            <pc:sldMk cId="2815656390" sldId="283"/>
            <ac:spMk id="14" creationId="{F74639F7-E3C7-4165-A83E-6386A86BA1DA}"/>
          </ac:spMkLst>
        </pc:spChg>
        <pc:spChg chg="add">
          <ac:chgData name="Franco" userId="f8fb41c0b3afb4f0" providerId="LiveId" clId="{48FF0263-95C1-4B04-97EC-B0BEEBC6FBCA}" dt="2020-09-10T17:11:02.788" v="418" actId="26606"/>
          <ac:spMkLst>
            <pc:docMk/>
            <pc:sldMk cId="2815656390" sldId="283"/>
            <ac:spMk id="16" creationId="{8B3AF0F1-707A-463E-B5EE-33C63A40CFC9}"/>
          </ac:spMkLst>
        </pc:spChg>
        <pc:spChg chg="del">
          <ac:chgData name="Franco" userId="f8fb41c0b3afb4f0" providerId="LiveId" clId="{48FF0263-95C1-4B04-97EC-B0BEEBC6FBCA}" dt="2020-09-10T17:10:57.881" v="417"/>
          <ac:spMkLst>
            <pc:docMk/>
            <pc:sldMk cId="2815656390" sldId="283"/>
            <ac:spMk id="30" creationId="{DA3C47C2-33A2-44B2-BEAB-FEB679075C24}"/>
          </ac:spMkLst>
        </pc:spChg>
        <pc:spChg chg="del">
          <ac:chgData name="Franco" userId="f8fb41c0b3afb4f0" providerId="LiveId" clId="{48FF0263-95C1-4B04-97EC-B0BEEBC6FBCA}" dt="2020-09-10T17:10:57.881" v="417"/>
          <ac:spMkLst>
            <pc:docMk/>
            <pc:sldMk cId="2815656390" sldId="283"/>
            <ac:spMk id="31" creationId="{AD182BA8-54AD-4D9F-8264-B0FA8BB47D7C}"/>
          </ac:spMkLst>
        </pc:spChg>
        <pc:spChg chg="del">
          <ac:chgData name="Franco" userId="f8fb41c0b3afb4f0" providerId="LiveId" clId="{48FF0263-95C1-4B04-97EC-B0BEEBC6FBCA}" dt="2020-09-10T17:10:57.881" v="417"/>
          <ac:spMkLst>
            <pc:docMk/>
            <pc:sldMk cId="2815656390" sldId="283"/>
            <ac:spMk id="32" creationId="{4ED83379-0499-45E1-AB78-6AA230F96442}"/>
          </ac:spMkLst>
        </pc:spChg>
      </pc:sldChg>
      <pc:sldChg chg="addSp delSp modSp add del mod setBg setClrOvrMap delDesignElem">
        <pc:chgData name="Franco" userId="f8fb41c0b3afb4f0" providerId="LiveId" clId="{48FF0263-95C1-4B04-97EC-B0BEEBC6FBCA}" dt="2020-09-10T17:12:28.838" v="422" actId="47"/>
        <pc:sldMkLst>
          <pc:docMk/>
          <pc:sldMk cId="866488097" sldId="284"/>
        </pc:sldMkLst>
        <pc:spChg chg="mod">
          <ac:chgData name="Franco" userId="f8fb41c0b3afb4f0" providerId="LiveId" clId="{48FF0263-95C1-4B04-97EC-B0BEEBC6FBCA}" dt="2020-09-10T17:11:18.684" v="421" actId="26606"/>
          <ac:spMkLst>
            <pc:docMk/>
            <pc:sldMk cId="866488097" sldId="284"/>
            <ac:spMk id="6" creationId="{E7E9A81F-7F57-433D-886F-BC29F055184B}"/>
          </ac:spMkLst>
        </pc:spChg>
        <pc:spChg chg="mod">
          <ac:chgData name="Franco" userId="f8fb41c0b3afb4f0" providerId="LiveId" clId="{48FF0263-95C1-4B04-97EC-B0BEEBC6FBCA}" dt="2020-09-10T17:11:18.684" v="421" actId="26606"/>
          <ac:spMkLst>
            <pc:docMk/>
            <pc:sldMk cId="866488097" sldId="284"/>
            <ac:spMk id="7" creationId="{DB4CBFA8-FD88-4D99-BE25-01C7C2D54A8D}"/>
          </ac:spMkLst>
        </pc:spChg>
        <pc:spChg chg="add">
          <ac:chgData name="Franco" userId="f8fb41c0b3afb4f0" providerId="LiveId" clId="{48FF0263-95C1-4B04-97EC-B0BEEBC6FBCA}" dt="2020-09-10T17:11:18.684" v="421" actId="26606"/>
          <ac:spMkLst>
            <pc:docMk/>
            <pc:sldMk cId="866488097" sldId="284"/>
            <ac:spMk id="9" creationId="{C7FA33FF-088D-4F16-95A2-2C64D353DEA8}"/>
          </ac:spMkLst>
        </pc:spChg>
        <pc:spChg chg="add">
          <ac:chgData name="Franco" userId="f8fb41c0b3afb4f0" providerId="LiveId" clId="{48FF0263-95C1-4B04-97EC-B0BEEBC6FBCA}" dt="2020-09-10T17:11:18.684" v="421" actId="26606"/>
          <ac:spMkLst>
            <pc:docMk/>
            <pc:sldMk cId="866488097" sldId="284"/>
            <ac:spMk id="10" creationId="{A376EFB1-01CF-419F-ABF1-2AF02BBFCBD1}"/>
          </ac:spMkLst>
        </pc:spChg>
        <pc:spChg chg="add">
          <ac:chgData name="Franco" userId="f8fb41c0b3afb4f0" providerId="LiveId" clId="{48FF0263-95C1-4B04-97EC-B0BEEBC6FBCA}" dt="2020-09-10T17:11:18.684" v="421" actId="26606"/>
          <ac:spMkLst>
            <pc:docMk/>
            <pc:sldMk cId="866488097" sldId="284"/>
            <ac:spMk id="11" creationId="{FF9DEA15-78BD-4750-AA18-B9F28A6D5AB8}"/>
          </ac:spMkLst>
        </pc:spChg>
        <pc:spChg chg="del">
          <ac:chgData name="Franco" userId="f8fb41c0b3afb4f0" providerId="LiveId" clId="{48FF0263-95C1-4B04-97EC-B0BEEBC6FBCA}" dt="2020-09-10T17:11:04.892" v="420"/>
          <ac:spMkLst>
            <pc:docMk/>
            <pc:sldMk cId="866488097" sldId="284"/>
            <ac:spMk id="12" creationId="{7264F718-7FAC-4056-9FA9-A603EC682FE7}"/>
          </ac:spMkLst>
        </pc:spChg>
        <pc:spChg chg="del">
          <ac:chgData name="Franco" userId="f8fb41c0b3afb4f0" providerId="LiveId" clId="{48FF0263-95C1-4B04-97EC-B0BEEBC6FBCA}" dt="2020-09-10T17:11:04.892" v="420"/>
          <ac:spMkLst>
            <pc:docMk/>
            <pc:sldMk cId="866488097" sldId="284"/>
            <ac:spMk id="14" creationId="{F74639F7-E3C7-4165-A83E-6386A86BA1DA}"/>
          </ac:spMkLst>
        </pc:spChg>
        <pc:spChg chg="del">
          <ac:chgData name="Franco" userId="f8fb41c0b3afb4f0" providerId="LiveId" clId="{48FF0263-95C1-4B04-97EC-B0BEEBC6FBCA}" dt="2020-09-10T17:11:04.892" v="420"/>
          <ac:spMkLst>
            <pc:docMk/>
            <pc:sldMk cId="866488097" sldId="284"/>
            <ac:spMk id="16" creationId="{8B3AF0F1-707A-463E-B5EE-33C63A40CFC9}"/>
          </ac:spMkLst>
        </pc:spChg>
      </pc:sldChg>
    </pc:docChg>
  </pc:docChgLst>
  <pc:docChgLst>
    <pc:chgData name="Franco Ruggeri" userId="f8fb41c0b3afb4f0" providerId="Windows Live" clId="Web-{DF17FA79-0C2A-473F-ADD9-7360BAA6EC8B}"/>
    <pc:docChg chg="addSld delSld modSld addMainMaster delMainMaster">
      <pc:chgData name="Franco Ruggeri" userId="f8fb41c0b3afb4f0" providerId="Windows Live" clId="Web-{DF17FA79-0C2A-473F-ADD9-7360BAA6EC8B}" dt="2020-09-10T15:24:06.351" v="793" actId="20577"/>
      <pc:docMkLst>
        <pc:docMk/>
      </pc:docMkLst>
      <pc:sldChg chg="modSp mod modClrScheme chgLayout">
        <pc:chgData name="Franco Ruggeri" userId="f8fb41c0b3afb4f0" providerId="Windows Live" clId="Web-{DF17FA79-0C2A-473F-ADD9-7360BAA6EC8B}" dt="2020-09-10T14:51:45.649" v="141"/>
        <pc:sldMkLst>
          <pc:docMk/>
          <pc:sldMk cId="3916839850" sldId="256"/>
        </pc:sldMkLst>
        <pc:spChg chg="mod ord">
          <ac:chgData name="Franco Ruggeri" userId="f8fb41c0b3afb4f0" providerId="Windows Live" clId="Web-{DF17FA79-0C2A-473F-ADD9-7360BAA6EC8B}" dt="2020-09-10T14:51:45.649" v="141"/>
          <ac:spMkLst>
            <pc:docMk/>
            <pc:sldMk cId="3916839850" sldId="256"/>
            <ac:spMk id="6" creationId="{E7E9A81F-7F57-433D-886F-BC29F055184B}"/>
          </ac:spMkLst>
        </pc:spChg>
        <pc:spChg chg="mod ord">
          <ac:chgData name="Franco Ruggeri" userId="f8fb41c0b3afb4f0" providerId="Windows Live" clId="Web-{DF17FA79-0C2A-473F-ADD9-7360BAA6EC8B}" dt="2020-09-10T14:51:45.649" v="141"/>
          <ac:spMkLst>
            <pc:docMk/>
            <pc:sldMk cId="3916839850" sldId="256"/>
            <ac:spMk id="7" creationId="{DB4CBFA8-FD88-4D99-BE25-01C7C2D54A8D}"/>
          </ac:spMkLst>
        </pc:spChg>
      </pc:sldChg>
      <pc:sldChg chg="modSp mod modClrScheme chgLayout">
        <pc:chgData name="Franco Ruggeri" userId="f8fb41c0b3afb4f0" providerId="Windows Live" clId="Web-{DF17FA79-0C2A-473F-ADD9-7360BAA6EC8B}" dt="2020-09-10T14:51:45.649" v="141"/>
        <pc:sldMkLst>
          <pc:docMk/>
          <pc:sldMk cId="2102908621" sldId="257"/>
        </pc:sldMkLst>
        <pc:spChg chg="mod ord">
          <ac:chgData name="Franco Ruggeri" userId="f8fb41c0b3afb4f0" providerId="Windows Live" clId="Web-{DF17FA79-0C2A-473F-ADD9-7360BAA6EC8B}" dt="2020-09-10T14:51:45.649" v="141"/>
          <ac:spMkLst>
            <pc:docMk/>
            <pc:sldMk cId="2102908621" sldId="257"/>
            <ac:spMk id="2" creationId="{E42B6325-AE9D-499C-9048-1DF8525AD41E}"/>
          </ac:spMkLst>
        </pc:spChg>
        <pc:spChg chg="mod ord">
          <ac:chgData name="Franco Ruggeri" userId="f8fb41c0b3afb4f0" providerId="Windows Live" clId="Web-{DF17FA79-0C2A-473F-ADD9-7360BAA6EC8B}" dt="2020-09-10T14:51:45.649" v="141"/>
          <ac:spMkLst>
            <pc:docMk/>
            <pc:sldMk cId="2102908621" sldId="257"/>
            <ac:spMk id="3" creationId="{7EBEBACA-94DA-46D0-B15C-E4218F6F926F}"/>
          </ac:spMkLst>
        </pc:spChg>
      </pc:sldChg>
      <pc:sldChg chg="modSp mod modClrScheme chgLayout">
        <pc:chgData name="Franco Ruggeri" userId="f8fb41c0b3afb4f0" providerId="Windows Live" clId="Web-{DF17FA79-0C2A-473F-ADD9-7360BAA6EC8B}" dt="2020-09-10T14:51:45.649" v="141"/>
        <pc:sldMkLst>
          <pc:docMk/>
          <pc:sldMk cId="2406061452" sldId="258"/>
        </pc:sldMkLst>
        <pc:spChg chg="mod ord">
          <ac:chgData name="Franco Ruggeri" userId="f8fb41c0b3afb4f0" providerId="Windows Live" clId="Web-{DF17FA79-0C2A-473F-ADD9-7360BAA6EC8B}" dt="2020-09-10T14:51:45.649" v="141"/>
          <ac:spMkLst>
            <pc:docMk/>
            <pc:sldMk cId="2406061452" sldId="258"/>
            <ac:spMk id="2" creationId="{37D37E10-C0A2-4C51-9746-ACA67DC4798A}"/>
          </ac:spMkLst>
        </pc:spChg>
        <pc:spChg chg="mod ord">
          <ac:chgData name="Franco Ruggeri" userId="f8fb41c0b3afb4f0" providerId="Windows Live" clId="Web-{DF17FA79-0C2A-473F-ADD9-7360BAA6EC8B}" dt="2020-09-10T14:51:45.649" v="141"/>
          <ac:spMkLst>
            <pc:docMk/>
            <pc:sldMk cId="2406061452" sldId="258"/>
            <ac:spMk id="8" creationId="{0DB17629-74BE-4897-A269-39EFD8E73CCC}"/>
          </ac:spMkLst>
        </pc:spChg>
        <pc:spChg chg="mod ord">
          <ac:chgData name="Franco Ruggeri" userId="f8fb41c0b3afb4f0" providerId="Windows Live" clId="Web-{DF17FA79-0C2A-473F-ADD9-7360BAA6EC8B}" dt="2020-09-10T14:51:45.649" v="141"/>
          <ac:spMkLst>
            <pc:docMk/>
            <pc:sldMk cId="2406061452" sldId="258"/>
            <ac:spMk id="9" creationId="{5283EBE9-A96D-4AA1-91D2-F155FF9A5C1C}"/>
          </ac:spMkLst>
        </pc:spChg>
        <pc:picChg chg="mod ord">
          <ac:chgData name="Franco Ruggeri" userId="f8fb41c0b3afb4f0" providerId="Windows Live" clId="Web-{DF17FA79-0C2A-473F-ADD9-7360BAA6EC8B}" dt="2020-09-10T14:51:45.649" v="141"/>
          <ac:picMkLst>
            <pc:docMk/>
            <pc:sldMk cId="2406061452" sldId="258"/>
            <ac:picMk id="14" creationId="{0192A00A-5622-4D1A-979A-E84940598C1B}"/>
          </ac:picMkLst>
        </pc:picChg>
        <pc:picChg chg="mod ord">
          <ac:chgData name="Franco Ruggeri" userId="f8fb41c0b3afb4f0" providerId="Windows Live" clId="Web-{DF17FA79-0C2A-473F-ADD9-7360BAA6EC8B}" dt="2020-09-10T14:51:45.649" v="141"/>
          <ac:picMkLst>
            <pc:docMk/>
            <pc:sldMk cId="2406061452" sldId="258"/>
            <ac:picMk id="16" creationId="{056607E5-A0D1-4B72-8B99-4A89E4E1F406}"/>
          </ac:picMkLst>
        </pc:picChg>
      </pc:sldChg>
      <pc:sldChg chg="modSp mod modClrScheme chgLayout">
        <pc:chgData name="Franco Ruggeri" userId="f8fb41c0b3afb4f0" providerId="Windows Live" clId="Web-{DF17FA79-0C2A-473F-ADD9-7360BAA6EC8B}" dt="2020-09-10T14:51:45.649" v="141"/>
        <pc:sldMkLst>
          <pc:docMk/>
          <pc:sldMk cId="261256520" sldId="259"/>
        </pc:sldMkLst>
        <pc:spChg chg="mod ord">
          <ac:chgData name="Franco Ruggeri" userId="f8fb41c0b3afb4f0" providerId="Windows Live" clId="Web-{DF17FA79-0C2A-473F-ADD9-7360BAA6EC8B}" dt="2020-09-10T14:51:45.649" v="141"/>
          <ac:spMkLst>
            <pc:docMk/>
            <pc:sldMk cId="261256520" sldId="259"/>
            <ac:spMk id="9" creationId="{6A002367-BB17-41CD-90F6-C6BB9E203E06}"/>
          </ac:spMkLst>
        </pc:spChg>
        <pc:spChg chg="mod ord">
          <ac:chgData name="Franco Ruggeri" userId="f8fb41c0b3afb4f0" providerId="Windows Live" clId="Web-{DF17FA79-0C2A-473F-ADD9-7360BAA6EC8B}" dt="2020-09-10T14:51:45.649" v="141"/>
          <ac:spMkLst>
            <pc:docMk/>
            <pc:sldMk cId="261256520" sldId="259"/>
            <ac:spMk id="14" creationId="{4F0323BC-DCEB-4604-BE66-EE91452A4AB7}"/>
          </ac:spMkLst>
        </pc:spChg>
      </pc:sldChg>
      <pc:sldChg chg="modSp mod modClrScheme chgLayout">
        <pc:chgData name="Franco Ruggeri" userId="f8fb41c0b3afb4f0" providerId="Windows Live" clId="Web-{DF17FA79-0C2A-473F-ADD9-7360BAA6EC8B}" dt="2020-09-10T14:51:45.649" v="141"/>
        <pc:sldMkLst>
          <pc:docMk/>
          <pc:sldMk cId="4055144580" sldId="260"/>
        </pc:sldMkLst>
        <pc:spChg chg="mod ord">
          <ac:chgData name="Franco Ruggeri" userId="f8fb41c0b3afb4f0" providerId="Windows Live" clId="Web-{DF17FA79-0C2A-473F-ADD9-7360BAA6EC8B}" dt="2020-09-10T14:51:45.649" v="141"/>
          <ac:spMkLst>
            <pc:docMk/>
            <pc:sldMk cId="4055144580" sldId="260"/>
            <ac:spMk id="11" creationId="{08EBBD35-9A83-41AB-A4F3-5822D9FA3B5F}"/>
          </ac:spMkLst>
        </pc:spChg>
        <pc:spChg chg="mod ord">
          <ac:chgData name="Franco Ruggeri" userId="f8fb41c0b3afb4f0" providerId="Windows Live" clId="Web-{DF17FA79-0C2A-473F-ADD9-7360BAA6EC8B}" dt="2020-09-10T14:51:45.649" v="141"/>
          <ac:spMkLst>
            <pc:docMk/>
            <pc:sldMk cId="4055144580" sldId="260"/>
            <ac:spMk id="12" creationId="{C7369917-9056-4201-9B50-697A35AF0072}"/>
          </ac:spMkLst>
        </pc:spChg>
        <pc:picChg chg="mod ord modCrop">
          <ac:chgData name="Franco Ruggeri" userId="f8fb41c0b3afb4f0" providerId="Windows Live" clId="Web-{DF17FA79-0C2A-473F-ADD9-7360BAA6EC8B}" dt="2020-09-10T14:51:45.649" v="141"/>
          <ac:picMkLst>
            <pc:docMk/>
            <pc:sldMk cId="4055144580" sldId="260"/>
            <ac:picMk id="10" creationId="{361E7CD9-3391-45EB-8DE0-9DCC142EE257}"/>
          </ac:picMkLst>
        </pc:picChg>
      </pc:sldChg>
      <pc:sldChg chg="modSp mod modClrScheme chgLayout">
        <pc:chgData name="Franco Ruggeri" userId="f8fb41c0b3afb4f0" providerId="Windows Live" clId="Web-{DF17FA79-0C2A-473F-ADD9-7360BAA6EC8B}" dt="2020-09-10T14:51:45.649" v="141"/>
        <pc:sldMkLst>
          <pc:docMk/>
          <pc:sldMk cId="630631745" sldId="261"/>
        </pc:sldMkLst>
        <pc:spChg chg="mod ord">
          <ac:chgData name="Franco Ruggeri" userId="f8fb41c0b3afb4f0" providerId="Windows Live" clId="Web-{DF17FA79-0C2A-473F-ADD9-7360BAA6EC8B}" dt="2020-09-10T14:51:45.649" v="141"/>
          <ac:spMkLst>
            <pc:docMk/>
            <pc:sldMk cId="630631745" sldId="261"/>
            <ac:spMk id="5" creationId="{5C40F9B9-DC5E-44D3-A466-11BF0B735CC2}"/>
          </ac:spMkLst>
        </pc:spChg>
      </pc:sldChg>
      <pc:sldChg chg="modSp mod modClrScheme chgLayout">
        <pc:chgData name="Franco Ruggeri" userId="f8fb41c0b3afb4f0" providerId="Windows Live" clId="Web-{DF17FA79-0C2A-473F-ADD9-7360BAA6EC8B}" dt="2020-09-10T14:51:45.649" v="141"/>
        <pc:sldMkLst>
          <pc:docMk/>
          <pc:sldMk cId="3675741274" sldId="262"/>
        </pc:sldMkLst>
        <pc:spChg chg="mod ord">
          <ac:chgData name="Franco Ruggeri" userId="f8fb41c0b3afb4f0" providerId="Windows Live" clId="Web-{DF17FA79-0C2A-473F-ADD9-7360BAA6EC8B}" dt="2020-09-10T14:51:45.649" v="141"/>
          <ac:spMkLst>
            <pc:docMk/>
            <pc:sldMk cId="3675741274" sldId="262"/>
            <ac:spMk id="2" creationId="{E0F3E93F-C7A1-4AFB-939C-59903B0991D0}"/>
          </ac:spMkLst>
        </pc:spChg>
      </pc:sldChg>
      <pc:sldChg chg="modSp mod modClrScheme chgLayout">
        <pc:chgData name="Franco Ruggeri" userId="f8fb41c0b3afb4f0" providerId="Windows Live" clId="Web-{DF17FA79-0C2A-473F-ADD9-7360BAA6EC8B}" dt="2020-09-10T14:51:45.649" v="141"/>
        <pc:sldMkLst>
          <pc:docMk/>
          <pc:sldMk cId="3302320193" sldId="263"/>
        </pc:sldMkLst>
        <pc:spChg chg="mod ord">
          <ac:chgData name="Franco Ruggeri" userId="f8fb41c0b3afb4f0" providerId="Windows Live" clId="Web-{DF17FA79-0C2A-473F-ADD9-7360BAA6EC8B}" dt="2020-09-10T14:51:45.649" v="141"/>
          <ac:spMkLst>
            <pc:docMk/>
            <pc:sldMk cId="3302320193" sldId="263"/>
            <ac:spMk id="2" creationId="{0E610A5F-FC64-4923-94D5-C1AA93B3C0BB}"/>
          </ac:spMkLst>
        </pc:spChg>
      </pc:sldChg>
      <pc:sldChg chg="modSp mod modClrScheme chgLayout">
        <pc:chgData name="Franco Ruggeri" userId="f8fb41c0b3afb4f0" providerId="Windows Live" clId="Web-{DF17FA79-0C2A-473F-ADD9-7360BAA6EC8B}" dt="2020-09-10T14:51:45.649" v="141"/>
        <pc:sldMkLst>
          <pc:docMk/>
          <pc:sldMk cId="1088000991" sldId="264"/>
        </pc:sldMkLst>
        <pc:spChg chg="mod ord">
          <ac:chgData name="Franco Ruggeri" userId="f8fb41c0b3afb4f0" providerId="Windows Live" clId="Web-{DF17FA79-0C2A-473F-ADD9-7360BAA6EC8B}" dt="2020-09-10T14:51:45.649" v="141"/>
          <ac:spMkLst>
            <pc:docMk/>
            <pc:sldMk cId="1088000991" sldId="264"/>
            <ac:spMk id="3" creationId="{DD294F83-57C6-4C44-9A2E-EA1C33EAB680}"/>
          </ac:spMkLst>
        </pc:spChg>
        <pc:picChg chg="mod ord">
          <ac:chgData name="Franco Ruggeri" userId="f8fb41c0b3afb4f0" providerId="Windows Live" clId="Web-{DF17FA79-0C2A-473F-ADD9-7360BAA6EC8B}" dt="2020-09-10T14:51:45.649" v="141"/>
          <ac:picMkLst>
            <pc:docMk/>
            <pc:sldMk cId="1088000991" sldId="264"/>
            <ac:picMk id="6" creationId="{DE1B663F-2E89-4F57-A19E-DD168576ADB6}"/>
          </ac:picMkLst>
        </pc:picChg>
      </pc:sldChg>
      <pc:sldChg chg="modSp mod modClrScheme chgLayout">
        <pc:chgData name="Franco Ruggeri" userId="f8fb41c0b3afb4f0" providerId="Windows Live" clId="Web-{DF17FA79-0C2A-473F-ADD9-7360BAA6EC8B}" dt="2020-09-10T14:51:45.649" v="141"/>
        <pc:sldMkLst>
          <pc:docMk/>
          <pc:sldMk cId="449180437" sldId="265"/>
        </pc:sldMkLst>
        <pc:spChg chg="mod ord">
          <ac:chgData name="Franco Ruggeri" userId="f8fb41c0b3afb4f0" providerId="Windows Live" clId="Web-{DF17FA79-0C2A-473F-ADD9-7360BAA6EC8B}" dt="2020-09-10T14:51:45.649" v="141"/>
          <ac:spMkLst>
            <pc:docMk/>
            <pc:sldMk cId="449180437" sldId="265"/>
            <ac:spMk id="2" creationId="{D5BDDE5C-C91A-484F-A0DE-1D081C057F1C}"/>
          </ac:spMkLst>
        </pc:spChg>
        <pc:picChg chg="mod ord">
          <ac:chgData name="Franco Ruggeri" userId="f8fb41c0b3afb4f0" providerId="Windows Live" clId="Web-{DF17FA79-0C2A-473F-ADD9-7360BAA6EC8B}" dt="2020-09-10T14:51:45.649" v="141"/>
          <ac:picMkLst>
            <pc:docMk/>
            <pc:sldMk cId="449180437" sldId="265"/>
            <ac:picMk id="5" creationId="{D5F2EA57-56CD-4B7C-85EC-F9B425AD5C71}"/>
          </ac:picMkLst>
        </pc:picChg>
      </pc:sldChg>
      <pc:sldChg chg="modSp mod modClrScheme chgLayout">
        <pc:chgData name="Franco Ruggeri" userId="f8fb41c0b3afb4f0" providerId="Windows Live" clId="Web-{DF17FA79-0C2A-473F-ADD9-7360BAA6EC8B}" dt="2020-09-10T14:51:45.649" v="141"/>
        <pc:sldMkLst>
          <pc:docMk/>
          <pc:sldMk cId="3533538394" sldId="266"/>
        </pc:sldMkLst>
        <pc:spChg chg="mod ord">
          <ac:chgData name="Franco Ruggeri" userId="f8fb41c0b3afb4f0" providerId="Windows Live" clId="Web-{DF17FA79-0C2A-473F-ADD9-7360BAA6EC8B}" dt="2020-09-10T14:51:45.649" v="141"/>
          <ac:spMkLst>
            <pc:docMk/>
            <pc:sldMk cId="3533538394" sldId="266"/>
            <ac:spMk id="2" creationId="{B9849E3B-6047-462F-83AD-A8CE79EB0EDA}"/>
          </ac:spMkLst>
        </pc:spChg>
        <pc:picChg chg="mod ord">
          <ac:chgData name="Franco Ruggeri" userId="f8fb41c0b3afb4f0" providerId="Windows Live" clId="Web-{DF17FA79-0C2A-473F-ADD9-7360BAA6EC8B}" dt="2020-09-10T14:51:45.649" v="141"/>
          <ac:picMkLst>
            <pc:docMk/>
            <pc:sldMk cId="3533538394" sldId="266"/>
            <ac:picMk id="5" creationId="{1733BB35-8267-42AC-865F-DB28F65B2CF4}"/>
          </ac:picMkLst>
        </pc:picChg>
      </pc:sldChg>
      <pc:sldChg chg="modSp mod modClrScheme chgLayout">
        <pc:chgData name="Franco Ruggeri" userId="f8fb41c0b3afb4f0" providerId="Windows Live" clId="Web-{DF17FA79-0C2A-473F-ADD9-7360BAA6EC8B}" dt="2020-09-10T14:51:45.649" v="141"/>
        <pc:sldMkLst>
          <pc:docMk/>
          <pc:sldMk cId="4124802011" sldId="267"/>
        </pc:sldMkLst>
        <pc:spChg chg="mod ord">
          <ac:chgData name="Franco Ruggeri" userId="f8fb41c0b3afb4f0" providerId="Windows Live" clId="Web-{DF17FA79-0C2A-473F-ADD9-7360BAA6EC8B}" dt="2020-09-10T14:51:45.649" v="141"/>
          <ac:spMkLst>
            <pc:docMk/>
            <pc:sldMk cId="4124802011" sldId="267"/>
            <ac:spMk id="2" creationId="{6882C7EC-123B-42B7-A08F-1F29107B8E82}"/>
          </ac:spMkLst>
        </pc:spChg>
      </pc:sldChg>
      <pc:sldChg chg="mod modClrScheme chgLayout">
        <pc:chgData name="Franco Ruggeri" userId="f8fb41c0b3afb4f0" providerId="Windows Live" clId="Web-{DF17FA79-0C2A-473F-ADD9-7360BAA6EC8B}" dt="2020-09-10T14:51:45.649" v="141"/>
        <pc:sldMkLst>
          <pc:docMk/>
          <pc:sldMk cId="3690394604" sldId="268"/>
        </pc:sldMkLst>
      </pc:sldChg>
      <pc:sldChg chg="modSp mod modClrScheme chgLayout">
        <pc:chgData name="Franco Ruggeri" userId="f8fb41c0b3afb4f0" providerId="Windows Live" clId="Web-{DF17FA79-0C2A-473F-ADD9-7360BAA6EC8B}" dt="2020-09-10T14:51:45.649" v="141"/>
        <pc:sldMkLst>
          <pc:docMk/>
          <pc:sldMk cId="3821153526" sldId="269"/>
        </pc:sldMkLst>
        <pc:spChg chg="mod ord">
          <ac:chgData name="Franco Ruggeri" userId="f8fb41c0b3afb4f0" providerId="Windows Live" clId="Web-{DF17FA79-0C2A-473F-ADD9-7360BAA6EC8B}" dt="2020-09-10T14:51:45.649" v="141"/>
          <ac:spMkLst>
            <pc:docMk/>
            <pc:sldMk cId="3821153526" sldId="269"/>
            <ac:spMk id="2" creationId="{FF207EF9-BF44-4F9D-A9BF-ED891034130E}"/>
          </ac:spMkLst>
        </pc:spChg>
      </pc:sldChg>
      <pc:sldChg chg="addSp modSp new del mod modClrScheme chgLayout">
        <pc:chgData name="Franco Ruggeri" userId="f8fb41c0b3afb4f0" providerId="Windows Live" clId="Web-{DF17FA79-0C2A-473F-ADD9-7360BAA6EC8B}" dt="2020-09-10T14:49:38.224" v="84"/>
        <pc:sldMkLst>
          <pc:docMk/>
          <pc:sldMk cId="2027725473" sldId="270"/>
        </pc:sldMkLst>
        <pc:spChg chg="add mod">
          <ac:chgData name="Franco Ruggeri" userId="f8fb41c0b3afb4f0" providerId="Windows Live" clId="Web-{DF17FA79-0C2A-473F-ADD9-7360BAA6EC8B}" dt="2020-09-10T14:48:05.113" v="23" actId="20577"/>
          <ac:spMkLst>
            <pc:docMk/>
            <pc:sldMk cId="2027725473" sldId="270"/>
            <ac:spMk id="2" creationId="{7FD31141-9A0C-46D4-B816-B4E77B1A8033}"/>
          </ac:spMkLst>
        </pc:spChg>
        <pc:spChg chg="add mod">
          <ac:chgData name="Franco Ruggeri" userId="f8fb41c0b3afb4f0" providerId="Windows Live" clId="Web-{DF17FA79-0C2A-473F-ADD9-7360BAA6EC8B}" dt="2020-09-10T14:49:22.661" v="83" actId="20577"/>
          <ac:spMkLst>
            <pc:docMk/>
            <pc:sldMk cId="2027725473" sldId="270"/>
            <ac:spMk id="3" creationId="{9F7F37C4-64CA-46A5-9A2D-8739F853C75F}"/>
          </ac:spMkLst>
        </pc:spChg>
        <pc:spChg chg="add mod">
          <ac:chgData name="Franco Ruggeri" userId="f8fb41c0b3afb4f0" providerId="Windows Live" clId="Web-{DF17FA79-0C2A-473F-ADD9-7360BAA6EC8B}" dt="2020-09-10T14:47:46.300" v="1"/>
          <ac:spMkLst>
            <pc:docMk/>
            <pc:sldMk cId="2027725473" sldId="270"/>
            <ac:spMk id="4" creationId="{4EB5BC08-210D-486E-A89B-AA7B40CDF86C}"/>
          </ac:spMkLst>
        </pc:spChg>
        <pc:spChg chg="add mod">
          <ac:chgData name="Franco Ruggeri" userId="f8fb41c0b3afb4f0" providerId="Windows Live" clId="Web-{DF17FA79-0C2A-473F-ADD9-7360BAA6EC8B}" dt="2020-09-10T14:49:20.443" v="68" actId="20577"/>
          <ac:spMkLst>
            <pc:docMk/>
            <pc:sldMk cId="2027725473" sldId="270"/>
            <ac:spMk id="5" creationId="{C80616C6-3EA4-4DED-B966-150C59E9986B}"/>
          </ac:spMkLst>
        </pc:spChg>
        <pc:spChg chg="add mod">
          <ac:chgData name="Franco Ruggeri" userId="f8fb41c0b3afb4f0" providerId="Windows Live" clId="Web-{DF17FA79-0C2A-473F-ADD9-7360BAA6EC8B}" dt="2020-09-10T14:47:46.300" v="1"/>
          <ac:spMkLst>
            <pc:docMk/>
            <pc:sldMk cId="2027725473" sldId="270"/>
            <ac:spMk id="6" creationId="{D4EC0F1B-CA3D-4A32-993F-E9E607100518}"/>
          </ac:spMkLst>
        </pc:spChg>
      </pc:sldChg>
      <pc:sldChg chg="addSp delSp modSp new mod setBg modClrScheme chgLayout">
        <pc:chgData name="Franco Ruggeri" userId="f8fb41c0b3afb4f0" providerId="Windows Live" clId="Web-{DF17FA79-0C2A-473F-ADD9-7360BAA6EC8B}" dt="2020-09-10T15:23:59.617" v="788" actId="20577"/>
        <pc:sldMkLst>
          <pc:docMk/>
          <pc:sldMk cId="4074116667" sldId="270"/>
        </pc:sldMkLst>
        <pc:spChg chg="add mod ord">
          <ac:chgData name="Franco Ruggeri" userId="f8fb41c0b3afb4f0" providerId="Windows Live" clId="Web-{DF17FA79-0C2A-473F-ADD9-7360BAA6EC8B}" dt="2020-09-10T15:09:29.127" v="393" actId="20577"/>
          <ac:spMkLst>
            <pc:docMk/>
            <pc:sldMk cId="4074116667" sldId="270"/>
            <ac:spMk id="2" creationId="{A5F2B5EA-64BC-4A0C-8E0E-36131542568D}"/>
          </ac:spMkLst>
        </pc:spChg>
        <pc:spChg chg="add del mod ord">
          <ac:chgData name="Franco Ruggeri" userId="f8fb41c0b3afb4f0" providerId="Windows Live" clId="Web-{DF17FA79-0C2A-473F-ADD9-7360BAA6EC8B}" dt="2020-09-10T15:23:59.617" v="788" actId="20577"/>
          <ac:spMkLst>
            <pc:docMk/>
            <pc:sldMk cId="4074116667" sldId="270"/>
            <ac:spMk id="3" creationId="{A5799DA1-D8CE-4415-B6F4-75189EF97A82}"/>
          </ac:spMkLst>
        </pc:spChg>
        <pc:spChg chg="add del mod ord">
          <ac:chgData name="Franco Ruggeri" userId="f8fb41c0b3afb4f0" providerId="Windows Live" clId="Web-{DF17FA79-0C2A-473F-ADD9-7360BAA6EC8B}" dt="2020-09-10T15:06:47.014" v="368"/>
          <ac:spMkLst>
            <pc:docMk/>
            <pc:sldMk cId="4074116667" sldId="270"/>
            <ac:spMk id="4" creationId="{64EF047F-AA00-4B7C-A95E-D708755D22C9}"/>
          </ac:spMkLst>
        </pc:spChg>
        <pc:spChg chg="add del">
          <ac:chgData name="Franco Ruggeri" userId="f8fb41c0b3afb4f0" providerId="Windows Live" clId="Web-{DF17FA79-0C2A-473F-ADD9-7360BAA6EC8B}" dt="2020-09-10T14:53:24.995" v="183"/>
          <ac:spMkLst>
            <pc:docMk/>
            <pc:sldMk cId="4074116667" sldId="270"/>
            <ac:spMk id="9" creationId="{907EF6B7-1338-4443-8C46-6A318D952DFD}"/>
          </ac:spMkLst>
        </pc:spChg>
        <pc:spChg chg="add del">
          <ac:chgData name="Franco Ruggeri" userId="f8fb41c0b3afb4f0" providerId="Windows Live" clId="Web-{DF17FA79-0C2A-473F-ADD9-7360BAA6EC8B}" dt="2020-09-10T14:53:24.995" v="183"/>
          <ac:spMkLst>
            <pc:docMk/>
            <pc:sldMk cId="4074116667" sldId="270"/>
            <ac:spMk id="11" creationId="{DAAE4CDD-124C-4DCF-9584-B6033B545DD5}"/>
          </ac:spMkLst>
        </pc:spChg>
        <pc:spChg chg="add del">
          <ac:chgData name="Franco Ruggeri" userId="f8fb41c0b3afb4f0" providerId="Windows Live" clId="Web-{DF17FA79-0C2A-473F-ADD9-7360BAA6EC8B}" dt="2020-09-10T14:53:24.995" v="183"/>
          <ac:spMkLst>
            <pc:docMk/>
            <pc:sldMk cId="4074116667" sldId="270"/>
            <ac:spMk id="13" creationId="{081E4A58-353D-44AE-B2FC-2A74E2E400F7}"/>
          </ac:spMkLst>
        </pc:spChg>
        <pc:picChg chg="add del mod ord">
          <ac:chgData name="Franco Ruggeri" userId="f8fb41c0b3afb4f0" providerId="Windows Live" clId="Web-{DF17FA79-0C2A-473F-ADD9-7360BAA6EC8B}" dt="2020-09-10T15:06:42.920" v="367"/>
          <ac:picMkLst>
            <pc:docMk/>
            <pc:sldMk cId="4074116667" sldId="270"/>
            <ac:picMk id="5" creationId="{B0EB00D8-AD1A-4F53-BE7A-4F70CCE2764B}"/>
          </ac:picMkLst>
        </pc:picChg>
        <pc:picChg chg="add mod ord">
          <ac:chgData name="Franco Ruggeri" userId="f8fb41c0b3afb4f0" providerId="Windows Live" clId="Web-{DF17FA79-0C2A-473F-ADD9-7360BAA6EC8B}" dt="2020-09-10T15:06:55.077" v="370" actId="1076"/>
          <ac:picMkLst>
            <pc:docMk/>
            <pc:sldMk cId="4074116667" sldId="270"/>
            <ac:picMk id="6" creationId="{5925E367-9203-4963-8F3B-B3361180F447}"/>
          </ac:picMkLst>
        </pc:picChg>
      </pc:sldChg>
      <pc:sldChg chg="modSp add del replId">
        <pc:chgData name="Franco Ruggeri" userId="f8fb41c0b3afb4f0" providerId="Windows Live" clId="Web-{DF17FA79-0C2A-473F-ADD9-7360BAA6EC8B}" dt="2020-09-10T15:09:36.253" v="396"/>
        <pc:sldMkLst>
          <pc:docMk/>
          <pc:sldMk cId="971519574" sldId="271"/>
        </pc:sldMkLst>
        <pc:spChg chg="mod">
          <ac:chgData name="Franco Ruggeri" userId="f8fb41c0b3afb4f0" providerId="Windows Live" clId="Web-{DF17FA79-0C2A-473F-ADD9-7360BAA6EC8B}" dt="2020-09-10T15:09:22.049" v="385" actId="20577"/>
          <ac:spMkLst>
            <pc:docMk/>
            <pc:sldMk cId="971519574" sldId="271"/>
            <ac:spMk id="2" creationId="{A5F2B5EA-64BC-4A0C-8E0E-36131542568D}"/>
          </ac:spMkLst>
        </pc:spChg>
        <pc:spChg chg="mod">
          <ac:chgData name="Franco Ruggeri" userId="f8fb41c0b3afb4f0" providerId="Windows Live" clId="Web-{DF17FA79-0C2A-473F-ADD9-7360BAA6EC8B}" dt="2020-09-10T15:09:22.018" v="383" actId="20577"/>
          <ac:spMkLst>
            <pc:docMk/>
            <pc:sldMk cId="971519574" sldId="271"/>
            <ac:spMk id="3" creationId="{A5799DA1-D8CE-4415-B6F4-75189EF97A82}"/>
          </ac:spMkLst>
        </pc:spChg>
      </pc:sldChg>
      <pc:sldChg chg="addSp delSp modSp add replId addAnim delAnim modAnim">
        <pc:chgData name="Franco Ruggeri" userId="f8fb41c0b3afb4f0" providerId="Windows Live" clId="Web-{DF17FA79-0C2A-473F-ADD9-7360BAA6EC8B}" dt="2020-09-10T15:24:01.289" v="791" actId="20577"/>
        <pc:sldMkLst>
          <pc:docMk/>
          <pc:sldMk cId="223742196" sldId="272"/>
        </pc:sldMkLst>
        <pc:spChg chg="mod">
          <ac:chgData name="Franco Ruggeri" userId="f8fb41c0b3afb4f0" providerId="Windows Live" clId="Web-{DF17FA79-0C2A-473F-ADD9-7360BAA6EC8B}" dt="2020-09-10T15:09:42.909" v="409" actId="20577"/>
          <ac:spMkLst>
            <pc:docMk/>
            <pc:sldMk cId="223742196" sldId="272"/>
            <ac:spMk id="2" creationId="{A5F2B5EA-64BC-4A0C-8E0E-36131542568D}"/>
          </ac:spMkLst>
        </pc:spChg>
        <pc:spChg chg="mod">
          <ac:chgData name="Franco Ruggeri" userId="f8fb41c0b3afb4f0" providerId="Windows Live" clId="Web-{DF17FA79-0C2A-473F-ADD9-7360BAA6EC8B}" dt="2020-09-10T15:24:01.289" v="791" actId="20577"/>
          <ac:spMkLst>
            <pc:docMk/>
            <pc:sldMk cId="223742196" sldId="272"/>
            <ac:spMk id="3" creationId="{A5799DA1-D8CE-4415-B6F4-75189EF97A82}"/>
          </ac:spMkLst>
        </pc:spChg>
        <pc:spChg chg="add del mod">
          <ac:chgData name="Franco Ruggeri" userId="f8fb41c0b3afb4f0" providerId="Windows Live" clId="Web-{DF17FA79-0C2A-473F-ADD9-7360BAA6EC8B}" dt="2020-09-10T15:19:40.954" v="755"/>
          <ac:spMkLst>
            <pc:docMk/>
            <pc:sldMk cId="223742196" sldId="272"/>
            <ac:spMk id="5" creationId="{4495C5E1-B25C-4AAD-A209-7D0ECC95CE60}"/>
          </ac:spMkLst>
        </pc:spChg>
        <pc:picChg chg="del">
          <ac:chgData name="Franco Ruggeri" userId="f8fb41c0b3afb4f0" providerId="Windows Live" clId="Web-{DF17FA79-0C2A-473F-ADD9-7360BAA6EC8B}" dt="2020-09-10T15:19:35.079" v="754"/>
          <ac:picMkLst>
            <pc:docMk/>
            <pc:sldMk cId="223742196" sldId="272"/>
            <ac:picMk id="6" creationId="{5925E367-9203-4963-8F3B-B3361180F447}"/>
          </ac:picMkLst>
        </pc:picChg>
        <pc:picChg chg="add mod ord">
          <ac:chgData name="Franco Ruggeri" userId="f8fb41c0b3afb4f0" providerId="Windows Live" clId="Web-{DF17FA79-0C2A-473F-ADD9-7360BAA6EC8B}" dt="2020-09-10T15:22:20.974" v="780" actId="1076"/>
          <ac:picMkLst>
            <pc:docMk/>
            <pc:sldMk cId="223742196" sldId="272"/>
            <ac:picMk id="7" creationId="{7A828CF2-D7A8-4528-A2F5-1B9CC995B0B5}"/>
          </ac:picMkLst>
        </pc:picChg>
        <pc:picChg chg="add mod">
          <ac:chgData name="Franco Ruggeri" userId="f8fb41c0b3afb4f0" providerId="Windows Live" clId="Web-{DF17FA79-0C2A-473F-ADD9-7360BAA6EC8B}" dt="2020-09-10T15:22:36.896" v="783" actId="1076"/>
          <ac:picMkLst>
            <pc:docMk/>
            <pc:sldMk cId="223742196" sldId="272"/>
            <ac:picMk id="8" creationId="{582974D4-B936-4536-A5BC-935F884FBEDD}"/>
          </ac:picMkLst>
        </pc:picChg>
      </pc:sldChg>
      <pc:sldChg chg="addSp modSp new mod modClrScheme chgLayout">
        <pc:chgData name="Franco Ruggeri" userId="f8fb41c0b3afb4f0" providerId="Windows Live" clId="Web-{DF17FA79-0C2A-473F-ADD9-7360BAA6EC8B}" dt="2020-09-10T15:20:53.394" v="773" actId="20577"/>
        <pc:sldMkLst>
          <pc:docMk/>
          <pc:sldMk cId="2858261023" sldId="273"/>
        </pc:sldMkLst>
        <pc:spChg chg="mod ord">
          <ac:chgData name="Franco Ruggeri" userId="f8fb41c0b3afb4f0" providerId="Windows Live" clId="Web-{DF17FA79-0C2A-473F-ADD9-7360BAA6EC8B}" dt="2020-09-10T15:15:04.370" v="611"/>
          <ac:spMkLst>
            <pc:docMk/>
            <pc:sldMk cId="2858261023" sldId="273"/>
            <ac:spMk id="2" creationId="{1559E006-09B8-4862-9E90-6DAB1FE50145}"/>
          </ac:spMkLst>
        </pc:spChg>
        <pc:spChg chg="add mod ord">
          <ac:chgData name="Franco Ruggeri" userId="f8fb41c0b3afb4f0" providerId="Windows Live" clId="Web-{DF17FA79-0C2A-473F-ADD9-7360BAA6EC8B}" dt="2020-09-10T15:20:53.394" v="773" actId="20577"/>
          <ac:spMkLst>
            <pc:docMk/>
            <pc:sldMk cId="2858261023" sldId="273"/>
            <ac:spMk id="3" creationId="{3BA986CA-A727-4845-A837-6C8DBC256EB3}"/>
          </ac:spMkLst>
        </pc:spChg>
      </pc:sldChg>
      <pc:sldMasterChg chg="del delSldLayout">
        <pc:chgData name="Franco Ruggeri" userId="f8fb41c0b3afb4f0" providerId="Windows Live" clId="Web-{DF17FA79-0C2A-473F-ADD9-7360BAA6EC8B}" dt="2020-09-10T14:51:16.289" v="133"/>
        <pc:sldMasterMkLst>
          <pc:docMk/>
          <pc:sldMasterMk cId="2224426590" sldId="2147483648"/>
        </pc:sldMasterMkLst>
        <pc:sldLayoutChg chg="del">
          <pc:chgData name="Franco Ruggeri" userId="f8fb41c0b3afb4f0" providerId="Windows Live" clId="Web-{DF17FA79-0C2A-473F-ADD9-7360BAA6EC8B}" dt="2020-09-10T14:51:16.289" v="133"/>
          <pc:sldLayoutMkLst>
            <pc:docMk/>
            <pc:sldMasterMk cId="2224426590" sldId="2147483648"/>
            <pc:sldLayoutMk cId="954871850" sldId="2147483649"/>
          </pc:sldLayoutMkLst>
        </pc:sldLayoutChg>
        <pc:sldLayoutChg chg="del">
          <pc:chgData name="Franco Ruggeri" userId="f8fb41c0b3afb4f0" providerId="Windows Live" clId="Web-{DF17FA79-0C2A-473F-ADD9-7360BAA6EC8B}" dt="2020-09-10T14:51:16.289" v="133"/>
          <pc:sldLayoutMkLst>
            <pc:docMk/>
            <pc:sldMasterMk cId="2224426590" sldId="2147483648"/>
            <pc:sldLayoutMk cId="212288168" sldId="2147483650"/>
          </pc:sldLayoutMkLst>
        </pc:sldLayoutChg>
        <pc:sldLayoutChg chg="del">
          <pc:chgData name="Franco Ruggeri" userId="f8fb41c0b3afb4f0" providerId="Windows Live" clId="Web-{DF17FA79-0C2A-473F-ADD9-7360BAA6EC8B}" dt="2020-09-10T14:51:16.289" v="133"/>
          <pc:sldLayoutMkLst>
            <pc:docMk/>
            <pc:sldMasterMk cId="2224426590" sldId="2147483648"/>
            <pc:sldLayoutMk cId="895483472" sldId="2147483651"/>
          </pc:sldLayoutMkLst>
        </pc:sldLayoutChg>
        <pc:sldLayoutChg chg="del">
          <pc:chgData name="Franco Ruggeri" userId="f8fb41c0b3afb4f0" providerId="Windows Live" clId="Web-{DF17FA79-0C2A-473F-ADD9-7360BAA6EC8B}" dt="2020-09-10T14:51:16.289" v="133"/>
          <pc:sldLayoutMkLst>
            <pc:docMk/>
            <pc:sldMasterMk cId="2224426590" sldId="2147483648"/>
            <pc:sldLayoutMk cId="382576544" sldId="2147483652"/>
          </pc:sldLayoutMkLst>
        </pc:sldLayoutChg>
        <pc:sldLayoutChg chg="del">
          <pc:chgData name="Franco Ruggeri" userId="f8fb41c0b3afb4f0" providerId="Windows Live" clId="Web-{DF17FA79-0C2A-473F-ADD9-7360BAA6EC8B}" dt="2020-09-10T14:51:16.289" v="133"/>
          <pc:sldLayoutMkLst>
            <pc:docMk/>
            <pc:sldMasterMk cId="2224426590" sldId="2147483648"/>
            <pc:sldLayoutMk cId="1931890867" sldId="2147483653"/>
          </pc:sldLayoutMkLst>
        </pc:sldLayoutChg>
        <pc:sldLayoutChg chg="del">
          <pc:chgData name="Franco Ruggeri" userId="f8fb41c0b3afb4f0" providerId="Windows Live" clId="Web-{DF17FA79-0C2A-473F-ADD9-7360BAA6EC8B}" dt="2020-09-10T14:51:16.289" v="133"/>
          <pc:sldLayoutMkLst>
            <pc:docMk/>
            <pc:sldMasterMk cId="2224426590" sldId="2147483648"/>
            <pc:sldLayoutMk cId="3275659397" sldId="2147483654"/>
          </pc:sldLayoutMkLst>
        </pc:sldLayoutChg>
        <pc:sldLayoutChg chg="del">
          <pc:chgData name="Franco Ruggeri" userId="f8fb41c0b3afb4f0" providerId="Windows Live" clId="Web-{DF17FA79-0C2A-473F-ADD9-7360BAA6EC8B}" dt="2020-09-10T14:51:16.289" v="133"/>
          <pc:sldLayoutMkLst>
            <pc:docMk/>
            <pc:sldMasterMk cId="2224426590" sldId="2147483648"/>
            <pc:sldLayoutMk cId="2477431123" sldId="2147483655"/>
          </pc:sldLayoutMkLst>
        </pc:sldLayoutChg>
        <pc:sldLayoutChg chg="del">
          <pc:chgData name="Franco Ruggeri" userId="f8fb41c0b3afb4f0" providerId="Windows Live" clId="Web-{DF17FA79-0C2A-473F-ADD9-7360BAA6EC8B}" dt="2020-09-10T14:51:16.289" v="133"/>
          <pc:sldLayoutMkLst>
            <pc:docMk/>
            <pc:sldMasterMk cId="2224426590" sldId="2147483648"/>
            <pc:sldLayoutMk cId="1817679780" sldId="2147483656"/>
          </pc:sldLayoutMkLst>
        </pc:sldLayoutChg>
        <pc:sldLayoutChg chg="del">
          <pc:chgData name="Franco Ruggeri" userId="f8fb41c0b3afb4f0" providerId="Windows Live" clId="Web-{DF17FA79-0C2A-473F-ADD9-7360BAA6EC8B}" dt="2020-09-10T14:51:16.289" v="133"/>
          <pc:sldLayoutMkLst>
            <pc:docMk/>
            <pc:sldMasterMk cId="2224426590" sldId="2147483648"/>
            <pc:sldLayoutMk cId="3043600812" sldId="2147483657"/>
          </pc:sldLayoutMkLst>
        </pc:sldLayoutChg>
        <pc:sldLayoutChg chg="del">
          <pc:chgData name="Franco Ruggeri" userId="f8fb41c0b3afb4f0" providerId="Windows Live" clId="Web-{DF17FA79-0C2A-473F-ADD9-7360BAA6EC8B}" dt="2020-09-10T14:51:16.289" v="133"/>
          <pc:sldLayoutMkLst>
            <pc:docMk/>
            <pc:sldMasterMk cId="2224426590" sldId="2147483648"/>
            <pc:sldLayoutMk cId="1937809214" sldId="2147483658"/>
          </pc:sldLayoutMkLst>
        </pc:sldLayoutChg>
        <pc:sldLayoutChg chg="del">
          <pc:chgData name="Franco Ruggeri" userId="f8fb41c0b3afb4f0" providerId="Windows Live" clId="Web-{DF17FA79-0C2A-473F-ADD9-7360BAA6EC8B}" dt="2020-09-10T14:51:16.289" v="133"/>
          <pc:sldLayoutMkLst>
            <pc:docMk/>
            <pc:sldMasterMk cId="2224426590" sldId="2147483648"/>
            <pc:sldLayoutMk cId="2937920569" sldId="2147483659"/>
          </pc:sldLayoutMkLst>
        </pc:sldLayoutChg>
      </pc:sldMasterChg>
      <pc:sldMasterChg chg="add del addSldLayout delSldLayout modSldLayout">
        <pc:chgData name="Franco Ruggeri" userId="f8fb41c0b3afb4f0" providerId="Windows Live" clId="Web-{DF17FA79-0C2A-473F-ADD9-7360BAA6EC8B}" dt="2020-09-10T14:51:25.649" v="134"/>
        <pc:sldMasterMkLst>
          <pc:docMk/>
          <pc:sldMasterMk cId="4253886352" sldId="2147483660"/>
        </pc:sldMasterMkLst>
        <pc:sldLayoutChg chg="add del mod replId">
          <pc:chgData name="Franco Ruggeri" userId="f8fb41c0b3afb4f0" providerId="Windows Live" clId="Web-{DF17FA79-0C2A-473F-ADD9-7360BAA6EC8B}" dt="2020-09-10T14:51:25.649" v="134"/>
          <pc:sldLayoutMkLst>
            <pc:docMk/>
            <pc:sldMasterMk cId="4253886352" sldId="2147483660"/>
            <pc:sldLayoutMk cId="2898929504" sldId="2147483661"/>
          </pc:sldLayoutMkLst>
        </pc:sldLayoutChg>
        <pc:sldLayoutChg chg="add del mod replId">
          <pc:chgData name="Franco Ruggeri" userId="f8fb41c0b3afb4f0" providerId="Windows Live" clId="Web-{DF17FA79-0C2A-473F-ADD9-7360BAA6EC8B}" dt="2020-09-10T14:51:25.649" v="134"/>
          <pc:sldLayoutMkLst>
            <pc:docMk/>
            <pc:sldMasterMk cId="4253886352" sldId="2147483660"/>
            <pc:sldLayoutMk cId="1779925196" sldId="2147483662"/>
          </pc:sldLayoutMkLst>
        </pc:sldLayoutChg>
        <pc:sldLayoutChg chg="add del mod replId">
          <pc:chgData name="Franco Ruggeri" userId="f8fb41c0b3afb4f0" providerId="Windows Live" clId="Web-{DF17FA79-0C2A-473F-ADD9-7360BAA6EC8B}" dt="2020-09-10T14:51:25.649" v="134"/>
          <pc:sldLayoutMkLst>
            <pc:docMk/>
            <pc:sldMasterMk cId="4253886352" sldId="2147483660"/>
            <pc:sldLayoutMk cId="1945028109" sldId="2147483663"/>
          </pc:sldLayoutMkLst>
        </pc:sldLayoutChg>
        <pc:sldLayoutChg chg="add del mod replId">
          <pc:chgData name="Franco Ruggeri" userId="f8fb41c0b3afb4f0" providerId="Windows Live" clId="Web-{DF17FA79-0C2A-473F-ADD9-7360BAA6EC8B}" dt="2020-09-10T14:51:25.649" v="134"/>
          <pc:sldLayoutMkLst>
            <pc:docMk/>
            <pc:sldMasterMk cId="4253886352" sldId="2147483660"/>
            <pc:sldLayoutMk cId="3578211159" sldId="2147483664"/>
          </pc:sldLayoutMkLst>
        </pc:sldLayoutChg>
        <pc:sldLayoutChg chg="add del mod replId">
          <pc:chgData name="Franco Ruggeri" userId="f8fb41c0b3afb4f0" providerId="Windows Live" clId="Web-{DF17FA79-0C2A-473F-ADD9-7360BAA6EC8B}" dt="2020-09-10T14:51:25.649" v="134"/>
          <pc:sldLayoutMkLst>
            <pc:docMk/>
            <pc:sldMasterMk cId="4253886352" sldId="2147483660"/>
            <pc:sldLayoutMk cId="2664511145" sldId="2147483665"/>
          </pc:sldLayoutMkLst>
        </pc:sldLayoutChg>
        <pc:sldLayoutChg chg="add del mod replId">
          <pc:chgData name="Franco Ruggeri" userId="f8fb41c0b3afb4f0" providerId="Windows Live" clId="Web-{DF17FA79-0C2A-473F-ADD9-7360BAA6EC8B}" dt="2020-09-10T14:51:25.649" v="134"/>
          <pc:sldLayoutMkLst>
            <pc:docMk/>
            <pc:sldMasterMk cId="4253886352" sldId="2147483660"/>
            <pc:sldLayoutMk cId="101571070" sldId="2147483666"/>
          </pc:sldLayoutMkLst>
        </pc:sldLayoutChg>
        <pc:sldLayoutChg chg="add del mod replId">
          <pc:chgData name="Franco Ruggeri" userId="f8fb41c0b3afb4f0" providerId="Windows Live" clId="Web-{DF17FA79-0C2A-473F-ADD9-7360BAA6EC8B}" dt="2020-09-10T14:51:25.649" v="134"/>
          <pc:sldLayoutMkLst>
            <pc:docMk/>
            <pc:sldMasterMk cId="4253886352" sldId="2147483660"/>
            <pc:sldLayoutMk cId="645125415" sldId="2147483667"/>
          </pc:sldLayoutMkLst>
        </pc:sldLayoutChg>
        <pc:sldLayoutChg chg="add del mod replId">
          <pc:chgData name="Franco Ruggeri" userId="f8fb41c0b3afb4f0" providerId="Windows Live" clId="Web-{DF17FA79-0C2A-473F-ADD9-7360BAA6EC8B}" dt="2020-09-10T14:51:25.649" v="134"/>
          <pc:sldLayoutMkLst>
            <pc:docMk/>
            <pc:sldMasterMk cId="4253886352" sldId="2147483660"/>
            <pc:sldLayoutMk cId="1688242301" sldId="2147483668"/>
          </pc:sldLayoutMkLst>
        </pc:sldLayoutChg>
        <pc:sldLayoutChg chg="add del mod replId">
          <pc:chgData name="Franco Ruggeri" userId="f8fb41c0b3afb4f0" providerId="Windows Live" clId="Web-{DF17FA79-0C2A-473F-ADD9-7360BAA6EC8B}" dt="2020-09-10T14:51:25.649" v="134"/>
          <pc:sldLayoutMkLst>
            <pc:docMk/>
            <pc:sldMasterMk cId="4253886352" sldId="2147483660"/>
            <pc:sldLayoutMk cId="3934858218" sldId="2147483669"/>
          </pc:sldLayoutMkLst>
        </pc:sldLayoutChg>
        <pc:sldLayoutChg chg="add del mod replId">
          <pc:chgData name="Franco Ruggeri" userId="f8fb41c0b3afb4f0" providerId="Windows Live" clId="Web-{DF17FA79-0C2A-473F-ADD9-7360BAA6EC8B}" dt="2020-09-10T14:51:25.649" v="134"/>
          <pc:sldLayoutMkLst>
            <pc:docMk/>
            <pc:sldMasterMk cId="4253886352" sldId="2147483660"/>
            <pc:sldLayoutMk cId="130924805" sldId="2147483670"/>
          </pc:sldLayoutMkLst>
        </pc:sldLayoutChg>
        <pc:sldLayoutChg chg="add del mod replId">
          <pc:chgData name="Franco Ruggeri" userId="f8fb41c0b3afb4f0" providerId="Windows Live" clId="Web-{DF17FA79-0C2A-473F-ADD9-7360BAA6EC8B}" dt="2020-09-10T14:51:25.649" v="134"/>
          <pc:sldLayoutMkLst>
            <pc:docMk/>
            <pc:sldMasterMk cId="4253886352" sldId="2147483660"/>
            <pc:sldLayoutMk cId="1804014985" sldId="2147483671"/>
          </pc:sldLayoutMkLst>
        </pc:sldLayoutChg>
      </pc:sldMasterChg>
      <pc:sldMasterChg chg="add del addSldLayout delSldLayout modSldLayout">
        <pc:chgData name="Franco Ruggeri" userId="f8fb41c0b3afb4f0" providerId="Windows Live" clId="Web-{DF17FA79-0C2A-473F-ADD9-7360BAA6EC8B}" dt="2020-09-10T14:51:29.539" v="135"/>
        <pc:sldMasterMkLst>
          <pc:docMk/>
          <pc:sldMasterMk cId="1471307781" sldId="2147483672"/>
        </pc:sldMasterMkLst>
        <pc:sldLayoutChg chg="add del mod replId">
          <pc:chgData name="Franco Ruggeri" userId="f8fb41c0b3afb4f0" providerId="Windows Live" clId="Web-{DF17FA79-0C2A-473F-ADD9-7360BAA6EC8B}" dt="2020-09-10T14:51:29.539" v="135"/>
          <pc:sldLayoutMkLst>
            <pc:docMk/>
            <pc:sldMasterMk cId="1471307781" sldId="2147483672"/>
            <pc:sldLayoutMk cId="3964991850" sldId="2147483673"/>
          </pc:sldLayoutMkLst>
        </pc:sldLayoutChg>
        <pc:sldLayoutChg chg="add del mod replId">
          <pc:chgData name="Franco Ruggeri" userId="f8fb41c0b3afb4f0" providerId="Windows Live" clId="Web-{DF17FA79-0C2A-473F-ADD9-7360BAA6EC8B}" dt="2020-09-10T14:51:29.539" v="135"/>
          <pc:sldLayoutMkLst>
            <pc:docMk/>
            <pc:sldMasterMk cId="1471307781" sldId="2147483672"/>
            <pc:sldLayoutMk cId="3876922912" sldId="2147483674"/>
          </pc:sldLayoutMkLst>
        </pc:sldLayoutChg>
        <pc:sldLayoutChg chg="add del mod replId">
          <pc:chgData name="Franco Ruggeri" userId="f8fb41c0b3afb4f0" providerId="Windows Live" clId="Web-{DF17FA79-0C2A-473F-ADD9-7360BAA6EC8B}" dt="2020-09-10T14:51:29.539" v="135"/>
          <pc:sldLayoutMkLst>
            <pc:docMk/>
            <pc:sldMasterMk cId="1471307781" sldId="2147483672"/>
            <pc:sldLayoutMk cId="2781943935" sldId="2147483675"/>
          </pc:sldLayoutMkLst>
        </pc:sldLayoutChg>
        <pc:sldLayoutChg chg="add del mod replId">
          <pc:chgData name="Franco Ruggeri" userId="f8fb41c0b3afb4f0" providerId="Windows Live" clId="Web-{DF17FA79-0C2A-473F-ADD9-7360BAA6EC8B}" dt="2020-09-10T14:51:29.539" v="135"/>
          <pc:sldLayoutMkLst>
            <pc:docMk/>
            <pc:sldMasterMk cId="1471307781" sldId="2147483672"/>
            <pc:sldLayoutMk cId="1686318809" sldId="2147483676"/>
          </pc:sldLayoutMkLst>
        </pc:sldLayoutChg>
        <pc:sldLayoutChg chg="add del mod replId">
          <pc:chgData name="Franco Ruggeri" userId="f8fb41c0b3afb4f0" providerId="Windows Live" clId="Web-{DF17FA79-0C2A-473F-ADD9-7360BAA6EC8B}" dt="2020-09-10T14:51:29.539" v="135"/>
          <pc:sldLayoutMkLst>
            <pc:docMk/>
            <pc:sldMasterMk cId="1471307781" sldId="2147483672"/>
            <pc:sldLayoutMk cId="50061225" sldId="2147483677"/>
          </pc:sldLayoutMkLst>
        </pc:sldLayoutChg>
        <pc:sldLayoutChg chg="add del mod replId">
          <pc:chgData name="Franco Ruggeri" userId="f8fb41c0b3afb4f0" providerId="Windows Live" clId="Web-{DF17FA79-0C2A-473F-ADD9-7360BAA6EC8B}" dt="2020-09-10T14:51:29.539" v="135"/>
          <pc:sldLayoutMkLst>
            <pc:docMk/>
            <pc:sldMasterMk cId="1471307781" sldId="2147483672"/>
            <pc:sldLayoutMk cId="491277818" sldId="2147483678"/>
          </pc:sldLayoutMkLst>
        </pc:sldLayoutChg>
        <pc:sldLayoutChg chg="add del mod replId">
          <pc:chgData name="Franco Ruggeri" userId="f8fb41c0b3afb4f0" providerId="Windows Live" clId="Web-{DF17FA79-0C2A-473F-ADD9-7360BAA6EC8B}" dt="2020-09-10T14:51:29.539" v="135"/>
          <pc:sldLayoutMkLst>
            <pc:docMk/>
            <pc:sldMasterMk cId="1471307781" sldId="2147483672"/>
            <pc:sldLayoutMk cId="1195849989" sldId="2147483679"/>
          </pc:sldLayoutMkLst>
        </pc:sldLayoutChg>
        <pc:sldLayoutChg chg="add del mod replId">
          <pc:chgData name="Franco Ruggeri" userId="f8fb41c0b3afb4f0" providerId="Windows Live" clId="Web-{DF17FA79-0C2A-473F-ADD9-7360BAA6EC8B}" dt="2020-09-10T14:51:29.539" v="135"/>
          <pc:sldLayoutMkLst>
            <pc:docMk/>
            <pc:sldMasterMk cId="1471307781" sldId="2147483672"/>
            <pc:sldLayoutMk cId="130705957" sldId="2147483680"/>
          </pc:sldLayoutMkLst>
        </pc:sldLayoutChg>
        <pc:sldLayoutChg chg="add del mod replId">
          <pc:chgData name="Franco Ruggeri" userId="f8fb41c0b3afb4f0" providerId="Windows Live" clId="Web-{DF17FA79-0C2A-473F-ADD9-7360BAA6EC8B}" dt="2020-09-10T14:51:29.539" v="135"/>
          <pc:sldLayoutMkLst>
            <pc:docMk/>
            <pc:sldMasterMk cId="1471307781" sldId="2147483672"/>
            <pc:sldLayoutMk cId="3220297397" sldId="2147483681"/>
          </pc:sldLayoutMkLst>
        </pc:sldLayoutChg>
        <pc:sldLayoutChg chg="add del mod replId">
          <pc:chgData name="Franco Ruggeri" userId="f8fb41c0b3afb4f0" providerId="Windows Live" clId="Web-{DF17FA79-0C2A-473F-ADD9-7360BAA6EC8B}" dt="2020-09-10T14:51:29.539" v="135"/>
          <pc:sldLayoutMkLst>
            <pc:docMk/>
            <pc:sldMasterMk cId="1471307781" sldId="2147483672"/>
            <pc:sldLayoutMk cId="2016077029" sldId="2147483682"/>
          </pc:sldLayoutMkLst>
        </pc:sldLayoutChg>
        <pc:sldLayoutChg chg="add del mod replId">
          <pc:chgData name="Franco Ruggeri" userId="f8fb41c0b3afb4f0" providerId="Windows Live" clId="Web-{DF17FA79-0C2A-473F-ADD9-7360BAA6EC8B}" dt="2020-09-10T14:51:29.539" v="135"/>
          <pc:sldLayoutMkLst>
            <pc:docMk/>
            <pc:sldMasterMk cId="1471307781" sldId="2147483672"/>
            <pc:sldLayoutMk cId="889282480" sldId="2147483683"/>
          </pc:sldLayoutMkLst>
        </pc:sldLayoutChg>
      </pc:sldMasterChg>
      <pc:sldMasterChg chg="add del addSldLayout delSldLayout modSldLayout">
        <pc:chgData name="Franco Ruggeri" userId="f8fb41c0b3afb4f0" providerId="Windows Live" clId="Web-{DF17FA79-0C2A-473F-ADD9-7360BAA6EC8B}" dt="2020-09-10T14:51:32.977" v="136"/>
        <pc:sldMasterMkLst>
          <pc:docMk/>
          <pc:sldMasterMk cId="400044347" sldId="2147483684"/>
        </pc:sldMasterMkLst>
        <pc:sldLayoutChg chg="add del mod replId">
          <pc:chgData name="Franco Ruggeri" userId="f8fb41c0b3afb4f0" providerId="Windows Live" clId="Web-{DF17FA79-0C2A-473F-ADD9-7360BAA6EC8B}" dt="2020-09-10T14:51:32.977" v="136"/>
          <pc:sldLayoutMkLst>
            <pc:docMk/>
            <pc:sldMasterMk cId="400044347" sldId="2147483684"/>
            <pc:sldLayoutMk cId="270104091" sldId="2147483685"/>
          </pc:sldLayoutMkLst>
        </pc:sldLayoutChg>
        <pc:sldLayoutChg chg="add del mod replId">
          <pc:chgData name="Franco Ruggeri" userId="f8fb41c0b3afb4f0" providerId="Windows Live" clId="Web-{DF17FA79-0C2A-473F-ADD9-7360BAA6EC8B}" dt="2020-09-10T14:51:32.977" v="136"/>
          <pc:sldLayoutMkLst>
            <pc:docMk/>
            <pc:sldMasterMk cId="400044347" sldId="2147483684"/>
            <pc:sldLayoutMk cId="1367863616" sldId="2147483686"/>
          </pc:sldLayoutMkLst>
        </pc:sldLayoutChg>
        <pc:sldLayoutChg chg="add del mod replId">
          <pc:chgData name="Franco Ruggeri" userId="f8fb41c0b3afb4f0" providerId="Windows Live" clId="Web-{DF17FA79-0C2A-473F-ADD9-7360BAA6EC8B}" dt="2020-09-10T14:51:32.977" v="136"/>
          <pc:sldLayoutMkLst>
            <pc:docMk/>
            <pc:sldMasterMk cId="400044347" sldId="2147483684"/>
            <pc:sldLayoutMk cId="1225095784" sldId="2147483687"/>
          </pc:sldLayoutMkLst>
        </pc:sldLayoutChg>
        <pc:sldLayoutChg chg="add del mod replId">
          <pc:chgData name="Franco Ruggeri" userId="f8fb41c0b3afb4f0" providerId="Windows Live" clId="Web-{DF17FA79-0C2A-473F-ADD9-7360BAA6EC8B}" dt="2020-09-10T14:51:32.977" v="136"/>
          <pc:sldLayoutMkLst>
            <pc:docMk/>
            <pc:sldMasterMk cId="400044347" sldId="2147483684"/>
            <pc:sldLayoutMk cId="3105423982" sldId="2147483688"/>
          </pc:sldLayoutMkLst>
        </pc:sldLayoutChg>
        <pc:sldLayoutChg chg="add del mod replId">
          <pc:chgData name="Franco Ruggeri" userId="f8fb41c0b3afb4f0" providerId="Windows Live" clId="Web-{DF17FA79-0C2A-473F-ADD9-7360BAA6EC8B}" dt="2020-09-10T14:51:32.977" v="136"/>
          <pc:sldLayoutMkLst>
            <pc:docMk/>
            <pc:sldMasterMk cId="400044347" sldId="2147483684"/>
            <pc:sldLayoutMk cId="3121153082" sldId="2147483689"/>
          </pc:sldLayoutMkLst>
        </pc:sldLayoutChg>
        <pc:sldLayoutChg chg="add del mod replId">
          <pc:chgData name="Franco Ruggeri" userId="f8fb41c0b3afb4f0" providerId="Windows Live" clId="Web-{DF17FA79-0C2A-473F-ADD9-7360BAA6EC8B}" dt="2020-09-10T14:51:32.977" v="136"/>
          <pc:sldLayoutMkLst>
            <pc:docMk/>
            <pc:sldMasterMk cId="400044347" sldId="2147483684"/>
            <pc:sldLayoutMk cId="2682346031" sldId="2147483690"/>
          </pc:sldLayoutMkLst>
        </pc:sldLayoutChg>
        <pc:sldLayoutChg chg="add del mod replId">
          <pc:chgData name="Franco Ruggeri" userId="f8fb41c0b3afb4f0" providerId="Windows Live" clId="Web-{DF17FA79-0C2A-473F-ADD9-7360BAA6EC8B}" dt="2020-09-10T14:51:32.977" v="136"/>
          <pc:sldLayoutMkLst>
            <pc:docMk/>
            <pc:sldMasterMk cId="400044347" sldId="2147483684"/>
            <pc:sldLayoutMk cId="3324194196" sldId="2147483691"/>
          </pc:sldLayoutMkLst>
        </pc:sldLayoutChg>
        <pc:sldLayoutChg chg="add del mod replId">
          <pc:chgData name="Franco Ruggeri" userId="f8fb41c0b3afb4f0" providerId="Windows Live" clId="Web-{DF17FA79-0C2A-473F-ADD9-7360BAA6EC8B}" dt="2020-09-10T14:51:32.977" v="136"/>
          <pc:sldLayoutMkLst>
            <pc:docMk/>
            <pc:sldMasterMk cId="400044347" sldId="2147483684"/>
            <pc:sldLayoutMk cId="1762268600" sldId="2147483692"/>
          </pc:sldLayoutMkLst>
        </pc:sldLayoutChg>
        <pc:sldLayoutChg chg="add del mod replId">
          <pc:chgData name="Franco Ruggeri" userId="f8fb41c0b3afb4f0" providerId="Windows Live" clId="Web-{DF17FA79-0C2A-473F-ADD9-7360BAA6EC8B}" dt="2020-09-10T14:51:32.977" v="136"/>
          <pc:sldLayoutMkLst>
            <pc:docMk/>
            <pc:sldMasterMk cId="400044347" sldId="2147483684"/>
            <pc:sldLayoutMk cId="3585864974" sldId="2147483693"/>
          </pc:sldLayoutMkLst>
        </pc:sldLayoutChg>
        <pc:sldLayoutChg chg="add del mod replId">
          <pc:chgData name="Franco Ruggeri" userId="f8fb41c0b3afb4f0" providerId="Windows Live" clId="Web-{DF17FA79-0C2A-473F-ADD9-7360BAA6EC8B}" dt="2020-09-10T14:51:32.977" v="136"/>
          <pc:sldLayoutMkLst>
            <pc:docMk/>
            <pc:sldMasterMk cId="400044347" sldId="2147483684"/>
            <pc:sldLayoutMk cId="2501955106" sldId="2147483694"/>
          </pc:sldLayoutMkLst>
        </pc:sldLayoutChg>
        <pc:sldLayoutChg chg="add del mod replId">
          <pc:chgData name="Franco Ruggeri" userId="f8fb41c0b3afb4f0" providerId="Windows Live" clId="Web-{DF17FA79-0C2A-473F-ADD9-7360BAA6EC8B}" dt="2020-09-10T14:51:32.977" v="136"/>
          <pc:sldLayoutMkLst>
            <pc:docMk/>
            <pc:sldMasterMk cId="400044347" sldId="2147483684"/>
            <pc:sldLayoutMk cId="3270707450" sldId="2147483695"/>
          </pc:sldLayoutMkLst>
        </pc:sldLayoutChg>
      </pc:sldMasterChg>
      <pc:sldMasterChg chg="add del addSldLayout delSldLayout modSldLayout">
        <pc:chgData name="Franco Ruggeri" userId="f8fb41c0b3afb4f0" providerId="Windows Live" clId="Web-{DF17FA79-0C2A-473F-ADD9-7360BAA6EC8B}" dt="2020-09-10T14:51:38.258" v="138"/>
        <pc:sldMasterMkLst>
          <pc:docMk/>
          <pc:sldMasterMk cId="3954301126" sldId="2147483696"/>
        </pc:sldMasterMkLst>
        <pc:sldLayoutChg chg="add del mod replId">
          <pc:chgData name="Franco Ruggeri" userId="f8fb41c0b3afb4f0" providerId="Windows Live" clId="Web-{DF17FA79-0C2A-473F-ADD9-7360BAA6EC8B}" dt="2020-09-10T14:51:38.258" v="138"/>
          <pc:sldLayoutMkLst>
            <pc:docMk/>
            <pc:sldMasterMk cId="3954301126" sldId="2147483696"/>
            <pc:sldLayoutMk cId="2371872890" sldId="2147483697"/>
          </pc:sldLayoutMkLst>
        </pc:sldLayoutChg>
        <pc:sldLayoutChg chg="add del mod replId">
          <pc:chgData name="Franco Ruggeri" userId="f8fb41c0b3afb4f0" providerId="Windows Live" clId="Web-{DF17FA79-0C2A-473F-ADD9-7360BAA6EC8B}" dt="2020-09-10T14:51:38.258" v="138"/>
          <pc:sldLayoutMkLst>
            <pc:docMk/>
            <pc:sldMasterMk cId="3954301126" sldId="2147483696"/>
            <pc:sldLayoutMk cId="1609199695" sldId="2147483698"/>
          </pc:sldLayoutMkLst>
        </pc:sldLayoutChg>
        <pc:sldLayoutChg chg="add del mod replId">
          <pc:chgData name="Franco Ruggeri" userId="f8fb41c0b3afb4f0" providerId="Windows Live" clId="Web-{DF17FA79-0C2A-473F-ADD9-7360BAA6EC8B}" dt="2020-09-10T14:51:38.258" v="138"/>
          <pc:sldLayoutMkLst>
            <pc:docMk/>
            <pc:sldMasterMk cId="3954301126" sldId="2147483696"/>
            <pc:sldLayoutMk cId="190666826" sldId="2147483699"/>
          </pc:sldLayoutMkLst>
        </pc:sldLayoutChg>
        <pc:sldLayoutChg chg="add del mod replId">
          <pc:chgData name="Franco Ruggeri" userId="f8fb41c0b3afb4f0" providerId="Windows Live" clId="Web-{DF17FA79-0C2A-473F-ADD9-7360BAA6EC8B}" dt="2020-09-10T14:51:38.258" v="138"/>
          <pc:sldLayoutMkLst>
            <pc:docMk/>
            <pc:sldMasterMk cId="3954301126" sldId="2147483696"/>
            <pc:sldLayoutMk cId="3279832708" sldId="2147483700"/>
          </pc:sldLayoutMkLst>
        </pc:sldLayoutChg>
        <pc:sldLayoutChg chg="add del mod replId">
          <pc:chgData name="Franco Ruggeri" userId="f8fb41c0b3afb4f0" providerId="Windows Live" clId="Web-{DF17FA79-0C2A-473F-ADD9-7360BAA6EC8B}" dt="2020-09-10T14:51:38.258" v="138"/>
          <pc:sldLayoutMkLst>
            <pc:docMk/>
            <pc:sldMasterMk cId="3954301126" sldId="2147483696"/>
            <pc:sldLayoutMk cId="2634786264" sldId="2147483701"/>
          </pc:sldLayoutMkLst>
        </pc:sldLayoutChg>
        <pc:sldLayoutChg chg="add del mod replId">
          <pc:chgData name="Franco Ruggeri" userId="f8fb41c0b3afb4f0" providerId="Windows Live" clId="Web-{DF17FA79-0C2A-473F-ADD9-7360BAA6EC8B}" dt="2020-09-10T14:51:38.258" v="138"/>
          <pc:sldLayoutMkLst>
            <pc:docMk/>
            <pc:sldMasterMk cId="3954301126" sldId="2147483696"/>
            <pc:sldLayoutMk cId="1697191316" sldId="2147483702"/>
          </pc:sldLayoutMkLst>
        </pc:sldLayoutChg>
        <pc:sldLayoutChg chg="add del mod replId">
          <pc:chgData name="Franco Ruggeri" userId="f8fb41c0b3afb4f0" providerId="Windows Live" clId="Web-{DF17FA79-0C2A-473F-ADD9-7360BAA6EC8B}" dt="2020-09-10T14:51:38.258" v="138"/>
          <pc:sldLayoutMkLst>
            <pc:docMk/>
            <pc:sldMasterMk cId="3954301126" sldId="2147483696"/>
            <pc:sldLayoutMk cId="3212859535" sldId="2147483703"/>
          </pc:sldLayoutMkLst>
        </pc:sldLayoutChg>
        <pc:sldLayoutChg chg="add del mod replId">
          <pc:chgData name="Franco Ruggeri" userId="f8fb41c0b3afb4f0" providerId="Windows Live" clId="Web-{DF17FA79-0C2A-473F-ADD9-7360BAA6EC8B}" dt="2020-09-10T14:51:38.258" v="138"/>
          <pc:sldLayoutMkLst>
            <pc:docMk/>
            <pc:sldMasterMk cId="3954301126" sldId="2147483696"/>
            <pc:sldLayoutMk cId="463897594" sldId="2147483704"/>
          </pc:sldLayoutMkLst>
        </pc:sldLayoutChg>
        <pc:sldLayoutChg chg="add del mod replId">
          <pc:chgData name="Franco Ruggeri" userId="f8fb41c0b3afb4f0" providerId="Windows Live" clId="Web-{DF17FA79-0C2A-473F-ADD9-7360BAA6EC8B}" dt="2020-09-10T14:51:38.258" v="138"/>
          <pc:sldLayoutMkLst>
            <pc:docMk/>
            <pc:sldMasterMk cId="3954301126" sldId="2147483696"/>
            <pc:sldLayoutMk cId="1349978266" sldId="2147483705"/>
          </pc:sldLayoutMkLst>
        </pc:sldLayoutChg>
        <pc:sldLayoutChg chg="add del mod replId">
          <pc:chgData name="Franco Ruggeri" userId="f8fb41c0b3afb4f0" providerId="Windows Live" clId="Web-{DF17FA79-0C2A-473F-ADD9-7360BAA6EC8B}" dt="2020-09-10T14:51:38.258" v="138"/>
          <pc:sldLayoutMkLst>
            <pc:docMk/>
            <pc:sldMasterMk cId="3954301126" sldId="2147483696"/>
            <pc:sldLayoutMk cId="3535358045" sldId="2147483706"/>
          </pc:sldLayoutMkLst>
        </pc:sldLayoutChg>
        <pc:sldLayoutChg chg="add del mod replId">
          <pc:chgData name="Franco Ruggeri" userId="f8fb41c0b3afb4f0" providerId="Windows Live" clId="Web-{DF17FA79-0C2A-473F-ADD9-7360BAA6EC8B}" dt="2020-09-10T14:51:38.258" v="138"/>
          <pc:sldLayoutMkLst>
            <pc:docMk/>
            <pc:sldMasterMk cId="3954301126" sldId="2147483696"/>
            <pc:sldLayoutMk cId="165584038" sldId="2147483707"/>
          </pc:sldLayoutMkLst>
        </pc:sldLayoutChg>
      </pc:sldMasterChg>
      <pc:sldMasterChg chg="add del addSldLayout delSldLayout modSldLayout">
        <pc:chgData name="Franco Ruggeri" userId="f8fb41c0b3afb4f0" providerId="Windows Live" clId="Web-{DF17FA79-0C2A-473F-ADD9-7360BAA6EC8B}" dt="2020-09-10T14:51:41.055" v="139"/>
        <pc:sldMasterMkLst>
          <pc:docMk/>
          <pc:sldMasterMk cId="954154640" sldId="2147483708"/>
        </pc:sldMasterMkLst>
        <pc:sldLayoutChg chg="add del mod replId">
          <pc:chgData name="Franco Ruggeri" userId="f8fb41c0b3afb4f0" providerId="Windows Live" clId="Web-{DF17FA79-0C2A-473F-ADD9-7360BAA6EC8B}" dt="2020-09-10T14:51:41.055" v="139"/>
          <pc:sldLayoutMkLst>
            <pc:docMk/>
            <pc:sldMasterMk cId="954154640" sldId="2147483708"/>
            <pc:sldLayoutMk cId="2987496946" sldId="2147483709"/>
          </pc:sldLayoutMkLst>
        </pc:sldLayoutChg>
        <pc:sldLayoutChg chg="add del mod replId">
          <pc:chgData name="Franco Ruggeri" userId="f8fb41c0b3afb4f0" providerId="Windows Live" clId="Web-{DF17FA79-0C2A-473F-ADD9-7360BAA6EC8B}" dt="2020-09-10T14:51:41.055" v="139"/>
          <pc:sldLayoutMkLst>
            <pc:docMk/>
            <pc:sldMasterMk cId="954154640" sldId="2147483708"/>
            <pc:sldLayoutMk cId="388937074" sldId="2147483710"/>
          </pc:sldLayoutMkLst>
        </pc:sldLayoutChg>
        <pc:sldLayoutChg chg="add del mod replId">
          <pc:chgData name="Franco Ruggeri" userId="f8fb41c0b3afb4f0" providerId="Windows Live" clId="Web-{DF17FA79-0C2A-473F-ADD9-7360BAA6EC8B}" dt="2020-09-10T14:51:41.055" v="139"/>
          <pc:sldLayoutMkLst>
            <pc:docMk/>
            <pc:sldMasterMk cId="954154640" sldId="2147483708"/>
            <pc:sldLayoutMk cId="1109061733" sldId="2147483711"/>
          </pc:sldLayoutMkLst>
        </pc:sldLayoutChg>
        <pc:sldLayoutChg chg="add del mod replId">
          <pc:chgData name="Franco Ruggeri" userId="f8fb41c0b3afb4f0" providerId="Windows Live" clId="Web-{DF17FA79-0C2A-473F-ADD9-7360BAA6EC8B}" dt="2020-09-10T14:51:41.055" v="139"/>
          <pc:sldLayoutMkLst>
            <pc:docMk/>
            <pc:sldMasterMk cId="954154640" sldId="2147483708"/>
            <pc:sldLayoutMk cId="3200258646" sldId="2147483712"/>
          </pc:sldLayoutMkLst>
        </pc:sldLayoutChg>
        <pc:sldLayoutChg chg="add del mod replId">
          <pc:chgData name="Franco Ruggeri" userId="f8fb41c0b3afb4f0" providerId="Windows Live" clId="Web-{DF17FA79-0C2A-473F-ADD9-7360BAA6EC8B}" dt="2020-09-10T14:51:41.055" v="139"/>
          <pc:sldLayoutMkLst>
            <pc:docMk/>
            <pc:sldMasterMk cId="954154640" sldId="2147483708"/>
            <pc:sldLayoutMk cId="2517771540" sldId="2147483713"/>
          </pc:sldLayoutMkLst>
        </pc:sldLayoutChg>
        <pc:sldLayoutChg chg="add del mod replId">
          <pc:chgData name="Franco Ruggeri" userId="f8fb41c0b3afb4f0" providerId="Windows Live" clId="Web-{DF17FA79-0C2A-473F-ADD9-7360BAA6EC8B}" dt="2020-09-10T14:51:41.055" v="139"/>
          <pc:sldLayoutMkLst>
            <pc:docMk/>
            <pc:sldMasterMk cId="954154640" sldId="2147483708"/>
            <pc:sldLayoutMk cId="2858903795" sldId="2147483714"/>
          </pc:sldLayoutMkLst>
        </pc:sldLayoutChg>
        <pc:sldLayoutChg chg="add del mod replId">
          <pc:chgData name="Franco Ruggeri" userId="f8fb41c0b3afb4f0" providerId="Windows Live" clId="Web-{DF17FA79-0C2A-473F-ADD9-7360BAA6EC8B}" dt="2020-09-10T14:51:41.055" v="139"/>
          <pc:sldLayoutMkLst>
            <pc:docMk/>
            <pc:sldMasterMk cId="954154640" sldId="2147483708"/>
            <pc:sldLayoutMk cId="3254520068" sldId="2147483715"/>
          </pc:sldLayoutMkLst>
        </pc:sldLayoutChg>
        <pc:sldLayoutChg chg="add del mod replId">
          <pc:chgData name="Franco Ruggeri" userId="f8fb41c0b3afb4f0" providerId="Windows Live" clId="Web-{DF17FA79-0C2A-473F-ADD9-7360BAA6EC8B}" dt="2020-09-10T14:51:41.055" v="139"/>
          <pc:sldLayoutMkLst>
            <pc:docMk/>
            <pc:sldMasterMk cId="954154640" sldId="2147483708"/>
            <pc:sldLayoutMk cId="236840636" sldId="2147483716"/>
          </pc:sldLayoutMkLst>
        </pc:sldLayoutChg>
        <pc:sldLayoutChg chg="add del mod replId">
          <pc:chgData name="Franco Ruggeri" userId="f8fb41c0b3afb4f0" providerId="Windows Live" clId="Web-{DF17FA79-0C2A-473F-ADD9-7360BAA6EC8B}" dt="2020-09-10T14:51:41.055" v="139"/>
          <pc:sldLayoutMkLst>
            <pc:docMk/>
            <pc:sldMasterMk cId="954154640" sldId="2147483708"/>
            <pc:sldLayoutMk cId="2196550575" sldId="2147483717"/>
          </pc:sldLayoutMkLst>
        </pc:sldLayoutChg>
        <pc:sldLayoutChg chg="add del mod replId">
          <pc:chgData name="Franco Ruggeri" userId="f8fb41c0b3afb4f0" providerId="Windows Live" clId="Web-{DF17FA79-0C2A-473F-ADD9-7360BAA6EC8B}" dt="2020-09-10T14:51:41.055" v="139"/>
          <pc:sldLayoutMkLst>
            <pc:docMk/>
            <pc:sldMasterMk cId="954154640" sldId="2147483708"/>
            <pc:sldLayoutMk cId="354629667" sldId="2147483718"/>
          </pc:sldLayoutMkLst>
        </pc:sldLayoutChg>
        <pc:sldLayoutChg chg="add del mod replId">
          <pc:chgData name="Franco Ruggeri" userId="f8fb41c0b3afb4f0" providerId="Windows Live" clId="Web-{DF17FA79-0C2A-473F-ADD9-7360BAA6EC8B}" dt="2020-09-10T14:51:41.055" v="139"/>
          <pc:sldLayoutMkLst>
            <pc:docMk/>
            <pc:sldMasterMk cId="954154640" sldId="2147483708"/>
            <pc:sldLayoutMk cId="214479048" sldId="2147483719"/>
          </pc:sldLayoutMkLst>
        </pc:sldLayoutChg>
      </pc:sldMasterChg>
      <pc:sldMasterChg chg="add del addSldLayout delSldLayout modSldLayout">
        <pc:chgData name="Franco Ruggeri" userId="f8fb41c0b3afb4f0" providerId="Windows Live" clId="Web-{DF17FA79-0C2A-473F-ADD9-7360BAA6EC8B}" dt="2020-09-10T14:51:43.259" v="140"/>
        <pc:sldMasterMkLst>
          <pc:docMk/>
          <pc:sldMasterMk cId="2904344493" sldId="2147483720"/>
        </pc:sldMasterMkLst>
        <pc:sldLayoutChg chg="add del mod replId">
          <pc:chgData name="Franco Ruggeri" userId="f8fb41c0b3afb4f0" providerId="Windows Live" clId="Web-{DF17FA79-0C2A-473F-ADD9-7360BAA6EC8B}" dt="2020-09-10T14:51:43.259" v="140"/>
          <pc:sldLayoutMkLst>
            <pc:docMk/>
            <pc:sldMasterMk cId="2904344493" sldId="2147483720"/>
            <pc:sldLayoutMk cId="3893609182" sldId="2147483721"/>
          </pc:sldLayoutMkLst>
        </pc:sldLayoutChg>
        <pc:sldLayoutChg chg="add del mod replId">
          <pc:chgData name="Franco Ruggeri" userId="f8fb41c0b3afb4f0" providerId="Windows Live" clId="Web-{DF17FA79-0C2A-473F-ADD9-7360BAA6EC8B}" dt="2020-09-10T14:51:43.259" v="140"/>
          <pc:sldLayoutMkLst>
            <pc:docMk/>
            <pc:sldMasterMk cId="2904344493" sldId="2147483720"/>
            <pc:sldLayoutMk cId="2822582774" sldId="2147483722"/>
          </pc:sldLayoutMkLst>
        </pc:sldLayoutChg>
        <pc:sldLayoutChg chg="add del mod replId">
          <pc:chgData name="Franco Ruggeri" userId="f8fb41c0b3afb4f0" providerId="Windows Live" clId="Web-{DF17FA79-0C2A-473F-ADD9-7360BAA6EC8B}" dt="2020-09-10T14:51:43.259" v="140"/>
          <pc:sldLayoutMkLst>
            <pc:docMk/>
            <pc:sldMasterMk cId="2904344493" sldId="2147483720"/>
            <pc:sldLayoutMk cId="488255133" sldId="2147483723"/>
          </pc:sldLayoutMkLst>
        </pc:sldLayoutChg>
        <pc:sldLayoutChg chg="add del mod replId">
          <pc:chgData name="Franco Ruggeri" userId="f8fb41c0b3afb4f0" providerId="Windows Live" clId="Web-{DF17FA79-0C2A-473F-ADD9-7360BAA6EC8B}" dt="2020-09-10T14:51:43.259" v="140"/>
          <pc:sldLayoutMkLst>
            <pc:docMk/>
            <pc:sldMasterMk cId="2904344493" sldId="2147483720"/>
            <pc:sldLayoutMk cId="4026926055" sldId="2147483724"/>
          </pc:sldLayoutMkLst>
        </pc:sldLayoutChg>
        <pc:sldLayoutChg chg="add del mod replId">
          <pc:chgData name="Franco Ruggeri" userId="f8fb41c0b3afb4f0" providerId="Windows Live" clId="Web-{DF17FA79-0C2A-473F-ADD9-7360BAA6EC8B}" dt="2020-09-10T14:51:43.259" v="140"/>
          <pc:sldLayoutMkLst>
            <pc:docMk/>
            <pc:sldMasterMk cId="2904344493" sldId="2147483720"/>
            <pc:sldLayoutMk cId="1894809825" sldId="2147483725"/>
          </pc:sldLayoutMkLst>
        </pc:sldLayoutChg>
        <pc:sldLayoutChg chg="add del mod replId">
          <pc:chgData name="Franco Ruggeri" userId="f8fb41c0b3afb4f0" providerId="Windows Live" clId="Web-{DF17FA79-0C2A-473F-ADD9-7360BAA6EC8B}" dt="2020-09-10T14:51:43.259" v="140"/>
          <pc:sldLayoutMkLst>
            <pc:docMk/>
            <pc:sldMasterMk cId="2904344493" sldId="2147483720"/>
            <pc:sldLayoutMk cId="1409616637" sldId="2147483726"/>
          </pc:sldLayoutMkLst>
        </pc:sldLayoutChg>
        <pc:sldLayoutChg chg="add del mod replId">
          <pc:chgData name="Franco Ruggeri" userId="f8fb41c0b3afb4f0" providerId="Windows Live" clId="Web-{DF17FA79-0C2A-473F-ADD9-7360BAA6EC8B}" dt="2020-09-10T14:51:43.259" v="140"/>
          <pc:sldLayoutMkLst>
            <pc:docMk/>
            <pc:sldMasterMk cId="2904344493" sldId="2147483720"/>
            <pc:sldLayoutMk cId="4212596706" sldId="2147483727"/>
          </pc:sldLayoutMkLst>
        </pc:sldLayoutChg>
        <pc:sldLayoutChg chg="add del mod replId">
          <pc:chgData name="Franco Ruggeri" userId="f8fb41c0b3afb4f0" providerId="Windows Live" clId="Web-{DF17FA79-0C2A-473F-ADD9-7360BAA6EC8B}" dt="2020-09-10T14:51:43.259" v="140"/>
          <pc:sldLayoutMkLst>
            <pc:docMk/>
            <pc:sldMasterMk cId="2904344493" sldId="2147483720"/>
            <pc:sldLayoutMk cId="166150251" sldId="2147483728"/>
          </pc:sldLayoutMkLst>
        </pc:sldLayoutChg>
        <pc:sldLayoutChg chg="add del mod replId">
          <pc:chgData name="Franco Ruggeri" userId="f8fb41c0b3afb4f0" providerId="Windows Live" clId="Web-{DF17FA79-0C2A-473F-ADD9-7360BAA6EC8B}" dt="2020-09-10T14:51:43.259" v="140"/>
          <pc:sldLayoutMkLst>
            <pc:docMk/>
            <pc:sldMasterMk cId="2904344493" sldId="2147483720"/>
            <pc:sldLayoutMk cId="2319050963" sldId="2147483729"/>
          </pc:sldLayoutMkLst>
        </pc:sldLayoutChg>
        <pc:sldLayoutChg chg="add del mod replId">
          <pc:chgData name="Franco Ruggeri" userId="f8fb41c0b3afb4f0" providerId="Windows Live" clId="Web-{DF17FA79-0C2A-473F-ADD9-7360BAA6EC8B}" dt="2020-09-10T14:51:43.259" v="140"/>
          <pc:sldLayoutMkLst>
            <pc:docMk/>
            <pc:sldMasterMk cId="2904344493" sldId="2147483720"/>
            <pc:sldLayoutMk cId="2313632702" sldId="2147483730"/>
          </pc:sldLayoutMkLst>
        </pc:sldLayoutChg>
        <pc:sldLayoutChg chg="add del mod replId">
          <pc:chgData name="Franco Ruggeri" userId="f8fb41c0b3afb4f0" providerId="Windows Live" clId="Web-{DF17FA79-0C2A-473F-ADD9-7360BAA6EC8B}" dt="2020-09-10T14:51:43.259" v="140"/>
          <pc:sldLayoutMkLst>
            <pc:docMk/>
            <pc:sldMasterMk cId="2904344493" sldId="2147483720"/>
            <pc:sldLayoutMk cId="1719685448" sldId="2147483731"/>
          </pc:sldLayoutMkLst>
        </pc:sldLayoutChg>
      </pc:sldMasterChg>
      <pc:sldMasterChg chg="add del addSldLayout delSldLayout modSldLayout">
        <pc:chgData name="Franco Ruggeri" userId="f8fb41c0b3afb4f0" providerId="Windows Live" clId="Web-{DF17FA79-0C2A-473F-ADD9-7360BAA6EC8B}" dt="2020-09-10T14:51:45.649" v="141"/>
        <pc:sldMasterMkLst>
          <pc:docMk/>
          <pc:sldMasterMk cId="2127965161" sldId="2147483732"/>
        </pc:sldMasterMkLst>
        <pc:sldLayoutChg chg="add del mod replId">
          <pc:chgData name="Franco Ruggeri" userId="f8fb41c0b3afb4f0" providerId="Windows Live" clId="Web-{DF17FA79-0C2A-473F-ADD9-7360BAA6EC8B}" dt="2020-09-10T14:51:45.649" v="141"/>
          <pc:sldLayoutMkLst>
            <pc:docMk/>
            <pc:sldMasterMk cId="2127965161" sldId="2147483732"/>
            <pc:sldLayoutMk cId="1112422404" sldId="2147483733"/>
          </pc:sldLayoutMkLst>
        </pc:sldLayoutChg>
        <pc:sldLayoutChg chg="add del mod replId">
          <pc:chgData name="Franco Ruggeri" userId="f8fb41c0b3afb4f0" providerId="Windows Live" clId="Web-{DF17FA79-0C2A-473F-ADD9-7360BAA6EC8B}" dt="2020-09-10T14:51:45.649" v="141"/>
          <pc:sldLayoutMkLst>
            <pc:docMk/>
            <pc:sldMasterMk cId="2127965161" sldId="2147483732"/>
            <pc:sldLayoutMk cId="1962258000" sldId="2147483734"/>
          </pc:sldLayoutMkLst>
        </pc:sldLayoutChg>
        <pc:sldLayoutChg chg="add del mod replId">
          <pc:chgData name="Franco Ruggeri" userId="f8fb41c0b3afb4f0" providerId="Windows Live" clId="Web-{DF17FA79-0C2A-473F-ADD9-7360BAA6EC8B}" dt="2020-09-10T14:51:45.649" v="141"/>
          <pc:sldLayoutMkLst>
            <pc:docMk/>
            <pc:sldMasterMk cId="2127965161" sldId="2147483732"/>
            <pc:sldLayoutMk cId="2734072170" sldId="2147483735"/>
          </pc:sldLayoutMkLst>
        </pc:sldLayoutChg>
        <pc:sldLayoutChg chg="add del mod replId">
          <pc:chgData name="Franco Ruggeri" userId="f8fb41c0b3afb4f0" providerId="Windows Live" clId="Web-{DF17FA79-0C2A-473F-ADD9-7360BAA6EC8B}" dt="2020-09-10T14:51:45.649" v="141"/>
          <pc:sldLayoutMkLst>
            <pc:docMk/>
            <pc:sldMasterMk cId="2127965161" sldId="2147483732"/>
            <pc:sldLayoutMk cId="2172881452" sldId="2147483736"/>
          </pc:sldLayoutMkLst>
        </pc:sldLayoutChg>
        <pc:sldLayoutChg chg="add del mod replId">
          <pc:chgData name="Franco Ruggeri" userId="f8fb41c0b3afb4f0" providerId="Windows Live" clId="Web-{DF17FA79-0C2A-473F-ADD9-7360BAA6EC8B}" dt="2020-09-10T14:51:45.649" v="141"/>
          <pc:sldLayoutMkLst>
            <pc:docMk/>
            <pc:sldMasterMk cId="2127965161" sldId="2147483732"/>
            <pc:sldLayoutMk cId="1137057606" sldId="2147483737"/>
          </pc:sldLayoutMkLst>
        </pc:sldLayoutChg>
        <pc:sldLayoutChg chg="add del mod replId">
          <pc:chgData name="Franco Ruggeri" userId="f8fb41c0b3afb4f0" providerId="Windows Live" clId="Web-{DF17FA79-0C2A-473F-ADD9-7360BAA6EC8B}" dt="2020-09-10T14:51:45.649" v="141"/>
          <pc:sldLayoutMkLst>
            <pc:docMk/>
            <pc:sldMasterMk cId="2127965161" sldId="2147483732"/>
            <pc:sldLayoutMk cId="2137376324" sldId="2147483738"/>
          </pc:sldLayoutMkLst>
        </pc:sldLayoutChg>
        <pc:sldLayoutChg chg="add del mod replId">
          <pc:chgData name="Franco Ruggeri" userId="f8fb41c0b3afb4f0" providerId="Windows Live" clId="Web-{DF17FA79-0C2A-473F-ADD9-7360BAA6EC8B}" dt="2020-09-10T14:51:45.649" v="141"/>
          <pc:sldLayoutMkLst>
            <pc:docMk/>
            <pc:sldMasterMk cId="2127965161" sldId="2147483732"/>
            <pc:sldLayoutMk cId="1808192142" sldId="2147483739"/>
          </pc:sldLayoutMkLst>
        </pc:sldLayoutChg>
        <pc:sldLayoutChg chg="add del mod replId">
          <pc:chgData name="Franco Ruggeri" userId="f8fb41c0b3afb4f0" providerId="Windows Live" clId="Web-{DF17FA79-0C2A-473F-ADD9-7360BAA6EC8B}" dt="2020-09-10T14:51:45.649" v="141"/>
          <pc:sldLayoutMkLst>
            <pc:docMk/>
            <pc:sldMasterMk cId="2127965161" sldId="2147483732"/>
            <pc:sldLayoutMk cId="1096923778" sldId="2147483740"/>
          </pc:sldLayoutMkLst>
        </pc:sldLayoutChg>
        <pc:sldLayoutChg chg="add del mod replId">
          <pc:chgData name="Franco Ruggeri" userId="f8fb41c0b3afb4f0" providerId="Windows Live" clId="Web-{DF17FA79-0C2A-473F-ADD9-7360BAA6EC8B}" dt="2020-09-10T14:51:45.649" v="141"/>
          <pc:sldLayoutMkLst>
            <pc:docMk/>
            <pc:sldMasterMk cId="2127965161" sldId="2147483732"/>
            <pc:sldLayoutMk cId="2506173152" sldId="2147483741"/>
          </pc:sldLayoutMkLst>
        </pc:sldLayoutChg>
        <pc:sldLayoutChg chg="add del mod replId">
          <pc:chgData name="Franco Ruggeri" userId="f8fb41c0b3afb4f0" providerId="Windows Live" clId="Web-{DF17FA79-0C2A-473F-ADD9-7360BAA6EC8B}" dt="2020-09-10T14:51:45.649" v="141"/>
          <pc:sldLayoutMkLst>
            <pc:docMk/>
            <pc:sldMasterMk cId="2127965161" sldId="2147483732"/>
            <pc:sldLayoutMk cId="3011838549" sldId="2147483742"/>
          </pc:sldLayoutMkLst>
        </pc:sldLayoutChg>
        <pc:sldLayoutChg chg="add del mod replId">
          <pc:chgData name="Franco Ruggeri" userId="f8fb41c0b3afb4f0" providerId="Windows Live" clId="Web-{DF17FA79-0C2A-473F-ADD9-7360BAA6EC8B}" dt="2020-09-10T14:51:45.649" v="141"/>
          <pc:sldLayoutMkLst>
            <pc:docMk/>
            <pc:sldMasterMk cId="2127965161" sldId="2147483732"/>
            <pc:sldLayoutMk cId="3672027301" sldId="2147483743"/>
          </pc:sldLayoutMkLst>
        </pc:sldLayoutChg>
      </pc:sldMasterChg>
      <pc:sldMasterChg chg="add addSldLayout modSldLayout">
        <pc:chgData name="Franco Ruggeri" userId="f8fb41c0b3afb4f0" providerId="Windows Live" clId="Web-{DF17FA79-0C2A-473F-ADD9-7360BAA6EC8B}" dt="2020-09-10T14:51:45.649" v="141"/>
        <pc:sldMasterMkLst>
          <pc:docMk/>
          <pc:sldMasterMk cId="2725459070" sldId="2147483744"/>
        </pc:sldMasterMkLst>
        <pc:sldLayoutChg chg="add mod replId">
          <pc:chgData name="Franco Ruggeri" userId="f8fb41c0b3afb4f0" providerId="Windows Live" clId="Web-{DF17FA79-0C2A-473F-ADD9-7360BAA6EC8B}" dt="2020-09-10T14:51:45.649" v="141"/>
          <pc:sldLayoutMkLst>
            <pc:docMk/>
            <pc:sldMasterMk cId="2725459070" sldId="2147483744"/>
            <pc:sldLayoutMk cId="2958434449" sldId="2147483745"/>
          </pc:sldLayoutMkLst>
        </pc:sldLayoutChg>
        <pc:sldLayoutChg chg="add mod replId">
          <pc:chgData name="Franco Ruggeri" userId="f8fb41c0b3afb4f0" providerId="Windows Live" clId="Web-{DF17FA79-0C2A-473F-ADD9-7360BAA6EC8B}" dt="2020-09-10T14:51:45.649" v="141"/>
          <pc:sldLayoutMkLst>
            <pc:docMk/>
            <pc:sldMasterMk cId="2725459070" sldId="2147483744"/>
            <pc:sldLayoutMk cId="420711106" sldId="2147483746"/>
          </pc:sldLayoutMkLst>
        </pc:sldLayoutChg>
        <pc:sldLayoutChg chg="add mod replId">
          <pc:chgData name="Franco Ruggeri" userId="f8fb41c0b3afb4f0" providerId="Windows Live" clId="Web-{DF17FA79-0C2A-473F-ADD9-7360BAA6EC8B}" dt="2020-09-10T14:51:45.649" v="141"/>
          <pc:sldLayoutMkLst>
            <pc:docMk/>
            <pc:sldMasterMk cId="2725459070" sldId="2147483744"/>
            <pc:sldLayoutMk cId="3943685473" sldId="2147483747"/>
          </pc:sldLayoutMkLst>
        </pc:sldLayoutChg>
        <pc:sldLayoutChg chg="add mod replId">
          <pc:chgData name="Franco Ruggeri" userId="f8fb41c0b3afb4f0" providerId="Windows Live" clId="Web-{DF17FA79-0C2A-473F-ADD9-7360BAA6EC8B}" dt="2020-09-10T14:51:45.649" v="141"/>
          <pc:sldLayoutMkLst>
            <pc:docMk/>
            <pc:sldMasterMk cId="2725459070" sldId="2147483744"/>
            <pc:sldLayoutMk cId="3749644157" sldId="2147483748"/>
          </pc:sldLayoutMkLst>
        </pc:sldLayoutChg>
        <pc:sldLayoutChg chg="add mod replId">
          <pc:chgData name="Franco Ruggeri" userId="f8fb41c0b3afb4f0" providerId="Windows Live" clId="Web-{DF17FA79-0C2A-473F-ADD9-7360BAA6EC8B}" dt="2020-09-10T14:51:45.649" v="141"/>
          <pc:sldLayoutMkLst>
            <pc:docMk/>
            <pc:sldMasterMk cId="2725459070" sldId="2147483744"/>
            <pc:sldLayoutMk cId="2040906746" sldId="2147483749"/>
          </pc:sldLayoutMkLst>
        </pc:sldLayoutChg>
        <pc:sldLayoutChg chg="add mod replId">
          <pc:chgData name="Franco Ruggeri" userId="f8fb41c0b3afb4f0" providerId="Windows Live" clId="Web-{DF17FA79-0C2A-473F-ADD9-7360BAA6EC8B}" dt="2020-09-10T14:51:45.649" v="141"/>
          <pc:sldLayoutMkLst>
            <pc:docMk/>
            <pc:sldMasterMk cId="2725459070" sldId="2147483744"/>
            <pc:sldLayoutMk cId="2506205079" sldId="2147483750"/>
          </pc:sldLayoutMkLst>
        </pc:sldLayoutChg>
        <pc:sldLayoutChg chg="add mod replId">
          <pc:chgData name="Franco Ruggeri" userId="f8fb41c0b3afb4f0" providerId="Windows Live" clId="Web-{DF17FA79-0C2A-473F-ADD9-7360BAA6EC8B}" dt="2020-09-10T14:51:45.649" v="141"/>
          <pc:sldLayoutMkLst>
            <pc:docMk/>
            <pc:sldMasterMk cId="2725459070" sldId="2147483744"/>
            <pc:sldLayoutMk cId="2159830940" sldId="2147483751"/>
          </pc:sldLayoutMkLst>
        </pc:sldLayoutChg>
        <pc:sldLayoutChg chg="add mod replId">
          <pc:chgData name="Franco Ruggeri" userId="f8fb41c0b3afb4f0" providerId="Windows Live" clId="Web-{DF17FA79-0C2A-473F-ADD9-7360BAA6EC8B}" dt="2020-09-10T14:51:45.649" v="141"/>
          <pc:sldLayoutMkLst>
            <pc:docMk/>
            <pc:sldMasterMk cId="2725459070" sldId="2147483744"/>
            <pc:sldLayoutMk cId="3303286236" sldId="2147483752"/>
          </pc:sldLayoutMkLst>
        </pc:sldLayoutChg>
        <pc:sldLayoutChg chg="add mod replId">
          <pc:chgData name="Franco Ruggeri" userId="f8fb41c0b3afb4f0" providerId="Windows Live" clId="Web-{DF17FA79-0C2A-473F-ADD9-7360BAA6EC8B}" dt="2020-09-10T14:51:45.649" v="141"/>
          <pc:sldLayoutMkLst>
            <pc:docMk/>
            <pc:sldMasterMk cId="2725459070" sldId="2147483744"/>
            <pc:sldLayoutMk cId="2417435004" sldId="2147483753"/>
          </pc:sldLayoutMkLst>
        </pc:sldLayoutChg>
        <pc:sldLayoutChg chg="add mod replId">
          <pc:chgData name="Franco Ruggeri" userId="f8fb41c0b3afb4f0" providerId="Windows Live" clId="Web-{DF17FA79-0C2A-473F-ADD9-7360BAA6EC8B}" dt="2020-09-10T14:51:45.649" v="141"/>
          <pc:sldLayoutMkLst>
            <pc:docMk/>
            <pc:sldMasterMk cId="2725459070" sldId="2147483744"/>
            <pc:sldLayoutMk cId="617841632" sldId="2147483754"/>
          </pc:sldLayoutMkLst>
        </pc:sldLayoutChg>
        <pc:sldLayoutChg chg="add mod replId">
          <pc:chgData name="Franco Ruggeri" userId="f8fb41c0b3afb4f0" providerId="Windows Live" clId="Web-{DF17FA79-0C2A-473F-ADD9-7360BAA6EC8B}" dt="2020-09-10T14:51:45.649" v="141"/>
          <pc:sldLayoutMkLst>
            <pc:docMk/>
            <pc:sldMasterMk cId="2725459070" sldId="2147483744"/>
            <pc:sldLayoutMk cId="1389829796" sldId="2147483755"/>
          </pc:sldLayoutMkLst>
        </pc:sldLayoutChg>
      </pc:sldMasterChg>
    </pc:docChg>
  </pc:docChgLst>
  <pc:docChgLst>
    <pc:chgData name="Gästanvändare" providerId="Windows Live" clId="Web-{FE8630C5-60B7-496C-9C5C-C9C12E8C4218}"/>
    <pc:docChg chg="addSld delSld modSld sldOrd">
      <pc:chgData name="Gästanvändare" userId="" providerId="Windows Live" clId="Web-{FE8630C5-60B7-496C-9C5C-C9C12E8C4218}" dt="2020-09-10T15:54:35.204" v="512"/>
      <pc:docMkLst>
        <pc:docMk/>
      </pc:docMkLst>
      <pc:sldChg chg="del">
        <pc:chgData name="Gästanvändare" userId="" providerId="Windows Live" clId="Web-{FE8630C5-60B7-496C-9C5C-C9C12E8C4218}" dt="2020-09-10T15:54:35.204" v="512"/>
        <pc:sldMkLst>
          <pc:docMk/>
          <pc:sldMk cId="3302320193" sldId="263"/>
        </pc:sldMkLst>
      </pc:sldChg>
      <pc:sldChg chg="modSp ord">
        <pc:chgData name="Gästanvändare" userId="" providerId="Windows Live" clId="Web-{FE8630C5-60B7-496C-9C5C-C9C12E8C4218}" dt="2020-09-10T14:38:50.214" v="160" actId="1076"/>
        <pc:sldMkLst>
          <pc:docMk/>
          <pc:sldMk cId="3533538394" sldId="266"/>
        </pc:sldMkLst>
        <pc:spChg chg="mod">
          <ac:chgData name="Gästanvändare" userId="" providerId="Windows Live" clId="Web-{FE8630C5-60B7-496C-9C5C-C9C12E8C4218}" dt="2020-09-10T14:38:50.214" v="160" actId="1076"/>
          <ac:spMkLst>
            <pc:docMk/>
            <pc:sldMk cId="3533538394" sldId="266"/>
            <ac:spMk id="2" creationId="{B9849E3B-6047-462F-83AD-A8CE79EB0EDA}"/>
          </ac:spMkLst>
        </pc:spChg>
      </pc:sldChg>
      <pc:sldChg chg="addSp delSp modSp new">
        <pc:chgData name="Gästanvändare" userId="" providerId="Windows Live" clId="Web-{FE8630C5-60B7-496C-9C5C-C9C12E8C4218}" dt="2020-09-10T15:54:04.906" v="507" actId="1076"/>
        <pc:sldMkLst>
          <pc:docMk/>
          <pc:sldMk cId="3821153526" sldId="269"/>
        </pc:sldMkLst>
        <pc:spChg chg="mod">
          <ac:chgData name="Gästanvändare" userId="" providerId="Windows Live" clId="Web-{FE8630C5-60B7-496C-9C5C-C9C12E8C4218}" dt="2020-09-10T15:52:47.248" v="459" actId="1076"/>
          <ac:spMkLst>
            <pc:docMk/>
            <pc:sldMk cId="3821153526" sldId="269"/>
            <ac:spMk id="2" creationId="{FF207EF9-BF44-4F9D-A9BF-ED891034130E}"/>
          </ac:spMkLst>
        </pc:spChg>
        <pc:spChg chg="add mod">
          <ac:chgData name="Gästanvändare" userId="" providerId="Windows Live" clId="Web-{FE8630C5-60B7-496C-9C5C-C9C12E8C4218}" dt="2020-09-10T15:54:04.906" v="507" actId="1076"/>
          <ac:spMkLst>
            <pc:docMk/>
            <pc:sldMk cId="3821153526" sldId="269"/>
            <ac:spMk id="4" creationId="{490A39E2-6B2C-4776-B8EB-2E3C91FD8102}"/>
          </ac:spMkLst>
        </pc:spChg>
        <pc:spChg chg="add del mod">
          <ac:chgData name="Gästanvändare" userId="" providerId="Windows Live" clId="Web-{FE8630C5-60B7-496C-9C5C-C9C12E8C4218}" dt="2020-09-10T13:33:16.728" v="55"/>
          <ac:spMkLst>
            <pc:docMk/>
            <pc:sldMk cId="3821153526" sldId="269"/>
            <ac:spMk id="4" creationId="{CED91FBE-9A2C-4B7D-9671-DF57F7C6FB44}"/>
          </ac:spMkLst>
        </pc:spChg>
        <pc:spChg chg="add mod">
          <ac:chgData name="Gästanvändare" userId="" providerId="Windows Live" clId="Web-{FE8630C5-60B7-496C-9C5C-C9C12E8C4218}" dt="2020-09-10T15:52:38.388" v="457" actId="20577"/>
          <ac:spMkLst>
            <pc:docMk/>
            <pc:sldMk cId="3821153526" sldId="269"/>
            <ac:spMk id="5" creationId="{07F4E6C8-B1B4-497A-9DDB-FE701CF8810D}"/>
          </ac:spMkLst>
        </pc:spChg>
        <pc:picChg chg="add mod">
          <ac:chgData name="Gästanvändare" userId="" providerId="Windows Live" clId="Web-{FE8630C5-60B7-496C-9C5C-C9C12E8C4218}" dt="2020-09-10T15:53:46.702" v="502" actId="1076"/>
          <ac:picMkLst>
            <pc:docMk/>
            <pc:sldMk cId="3821153526" sldId="269"/>
            <ac:picMk id="3" creationId="{217E520A-B935-441F-9562-F4CDBCB29491}"/>
          </ac:picMkLst>
        </pc:picChg>
      </pc:sldChg>
      <pc:sldChg chg="addSp modSp new">
        <pc:chgData name="Gästanvändare" userId="" providerId="Windows Live" clId="Web-{FE8630C5-60B7-496C-9C5C-C9C12E8C4218}" dt="2020-09-10T15:54:18.375" v="510" actId="20577"/>
        <pc:sldMkLst>
          <pc:docMk/>
          <pc:sldMk cId="1875386794" sldId="274"/>
        </pc:sldMkLst>
        <pc:spChg chg="mod">
          <ac:chgData name="Gästanvändare" userId="" providerId="Windows Live" clId="Web-{FE8630C5-60B7-496C-9C5C-C9C12E8C4218}" dt="2020-09-10T15:51:08.870" v="322" actId="1076"/>
          <ac:spMkLst>
            <pc:docMk/>
            <pc:sldMk cId="1875386794" sldId="274"/>
            <ac:spMk id="2" creationId="{585757B1-85E6-490A-A6F1-E9329CFC56DE}"/>
          </ac:spMkLst>
        </pc:spChg>
        <pc:spChg chg="add mod">
          <ac:chgData name="Gästanvändare" userId="" providerId="Windows Live" clId="Web-{FE8630C5-60B7-496C-9C5C-C9C12E8C4218}" dt="2020-09-10T15:36:43.643" v="243" actId="20577"/>
          <ac:spMkLst>
            <pc:docMk/>
            <pc:sldMk cId="1875386794" sldId="274"/>
            <ac:spMk id="3" creationId="{ACCCF91F-C545-44EC-91FE-7D5C7FF7DFB8}"/>
          </ac:spMkLst>
        </pc:spChg>
        <pc:spChg chg="add mod">
          <ac:chgData name="Gästanvändare" userId="" providerId="Windows Live" clId="Web-{FE8630C5-60B7-496C-9C5C-C9C12E8C4218}" dt="2020-09-10T15:54:18.375" v="510" actId="20577"/>
          <ac:spMkLst>
            <pc:docMk/>
            <pc:sldMk cId="1875386794" sldId="274"/>
            <ac:spMk id="5" creationId="{1EFDAD62-F0B1-40DA-B753-5F5EC9F9931A}"/>
          </ac:spMkLst>
        </pc:spChg>
        <pc:picChg chg="add mod">
          <ac:chgData name="Gästanvändare" userId="" providerId="Windows Live" clId="Web-{FE8630C5-60B7-496C-9C5C-C9C12E8C4218}" dt="2020-09-10T15:47:52.943" v="252" actId="1076"/>
          <ac:picMkLst>
            <pc:docMk/>
            <pc:sldMk cId="1875386794" sldId="274"/>
            <ac:picMk id="4" creationId="{38AE91AB-CEAF-4E6D-8F1F-8E4F14BE2FB6}"/>
          </ac:picMkLst>
        </pc:picChg>
      </pc:sldChg>
    </pc:docChg>
  </pc:docChgLst>
  <pc:docChgLst>
    <pc:chgData name="Korisnik sa statusom gosta" providerId="Windows Live" clId="Web-{3D97AF7C-0E06-497D-822D-8793A101737B}"/>
    <pc:docChg chg="addSld modSld sldOrd">
      <pc:chgData name="Korisnik sa statusom gosta" userId="" providerId="Windows Live" clId="Web-{3D97AF7C-0E06-497D-822D-8793A101737B}" dt="2020-09-09T21:41:19.706" v="604" actId="1076"/>
      <pc:docMkLst>
        <pc:docMk/>
      </pc:docMkLst>
      <pc:sldChg chg="modSp">
        <pc:chgData name="Korisnik sa statusom gosta" userId="" providerId="Windows Live" clId="Web-{3D97AF7C-0E06-497D-822D-8793A101737B}" dt="2020-09-09T21:39:49.345" v="591" actId="14100"/>
        <pc:sldMkLst>
          <pc:docMk/>
          <pc:sldMk cId="2406061452" sldId="258"/>
        </pc:sldMkLst>
        <pc:spChg chg="mod">
          <ac:chgData name="Korisnik sa statusom gosta" userId="" providerId="Windows Live" clId="Web-{3D97AF7C-0E06-497D-822D-8793A101737B}" dt="2020-09-09T21:39:49.345" v="591" actId="14100"/>
          <ac:spMkLst>
            <pc:docMk/>
            <pc:sldMk cId="2406061452" sldId="258"/>
            <ac:spMk id="2" creationId="{37D37E10-C0A2-4C51-9746-ACA67DC4798A}"/>
          </ac:spMkLst>
        </pc:spChg>
      </pc:sldChg>
      <pc:sldChg chg="addSp delSp modSp">
        <pc:chgData name="Korisnik sa statusom gosta" userId="" providerId="Windows Live" clId="Web-{3D97AF7C-0E06-497D-822D-8793A101737B}" dt="2020-09-09T21:39:33" v="588" actId="1076"/>
        <pc:sldMkLst>
          <pc:docMk/>
          <pc:sldMk cId="261256520" sldId="259"/>
        </pc:sldMkLst>
        <pc:spChg chg="add del mod">
          <ac:chgData name="Korisnik sa statusom gosta" userId="" providerId="Windows Live" clId="Web-{3D97AF7C-0E06-497D-822D-8793A101737B}" dt="2020-09-09T21:24:37.791" v="523"/>
          <ac:spMkLst>
            <pc:docMk/>
            <pc:sldMk cId="261256520" sldId="259"/>
            <ac:spMk id="3" creationId="{2D88CDA9-6186-40E6-A5A9-053C40161147}"/>
          </ac:spMkLst>
        </pc:spChg>
        <pc:spChg chg="mod">
          <ac:chgData name="Korisnik sa statusom gosta" userId="" providerId="Windows Live" clId="Web-{3D97AF7C-0E06-497D-822D-8793A101737B}" dt="2020-09-09T21:39:33" v="588" actId="1076"/>
          <ac:spMkLst>
            <pc:docMk/>
            <pc:sldMk cId="261256520" sldId="259"/>
            <ac:spMk id="9" creationId="{6A002367-BB17-41CD-90F6-C6BB9E203E06}"/>
          </ac:spMkLst>
        </pc:spChg>
        <pc:spChg chg="mod">
          <ac:chgData name="Korisnik sa statusom gosta" userId="" providerId="Windows Live" clId="Web-{3D97AF7C-0E06-497D-822D-8793A101737B}" dt="2020-09-09T21:24:21.103" v="520" actId="14100"/>
          <ac:spMkLst>
            <pc:docMk/>
            <pc:sldMk cId="261256520" sldId="259"/>
            <ac:spMk id="14" creationId="{4F0323BC-DCEB-4604-BE66-EE91452A4AB7}"/>
          </ac:spMkLst>
        </pc:spChg>
        <pc:picChg chg="del">
          <ac:chgData name="Korisnik sa statusom gosta" userId="" providerId="Windows Live" clId="Web-{3D97AF7C-0E06-497D-822D-8793A101737B}" dt="2020-09-09T21:24:33.025" v="522"/>
          <ac:picMkLst>
            <pc:docMk/>
            <pc:sldMk cId="261256520" sldId="259"/>
            <ac:picMk id="27" creationId="{88B451B1-BF85-4EDF-B49D-C079BB54490D}"/>
          </ac:picMkLst>
        </pc:picChg>
      </pc:sldChg>
      <pc:sldChg chg="modSp">
        <pc:chgData name="Korisnik sa statusom gosta" userId="" providerId="Windows Live" clId="Web-{3D97AF7C-0E06-497D-822D-8793A101737B}" dt="2020-09-09T21:39:18.531" v="586" actId="1076"/>
        <pc:sldMkLst>
          <pc:docMk/>
          <pc:sldMk cId="4055144580" sldId="260"/>
        </pc:sldMkLst>
        <pc:spChg chg="mod">
          <ac:chgData name="Korisnik sa statusom gosta" userId="" providerId="Windows Live" clId="Web-{3D97AF7C-0E06-497D-822D-8793A101737B}" dt="2020-09-09T21:39:18.531" v="586" actId="1076"/>
          <ac:spMkLst>
            <pc:docMk/>
            <pc:sldMk cId="4055144580" sldId="260"/>
            <ac:spMk id="11" creationId="{08EBBD35-9A83-41AB-A4F3-5822D9FA3B5F}"/>
          </ac:spMkLst>
        </pc:spChg>
        <pc:spChg chg="mod">
          <ac:chgData name="Korisnik sa statusom gosta" userId="" providerId="Windows Live" clId="Web-{3D97AF7C-0E06-497D-822D-8793A101737B}" dt="2020-09-09T21:23:54.461" v="515" actId="20577"/>
          <ac:spMkLst>
            <pc:docMk/>
            <pc:sldMk cId="4055144580" sldId="260"/>
            <ac:spMk id="12" creationId="{C7369917-9056-4201-9B50-697A35AF0072}"/>
          </ac:spMkLst>
        </pc:spChg>
        <pc:picChg chg="mod">
          <ac:chgData name="Korisnik sa statusom gosta" userId="" providerId="Windows Live" clId="Web-{3D97AF7C-0E06-497D-822D-8793A101737B}" dt="2020-09-09T21:37:11.075" v="569" actId="14100"/>
          <ac:picMkLst>
            <pc:docMk/>
            <pc:sldMk cId="4055144580" sldId="260"/>
            <ac:picMk id="10" creationId="{361E7CD9-3391-45EB-8DE0-9DCC142EE257}"/>
          </ac:picMkLst>
        </pc:picChg>
      </pc:sldChg>
      <pc:sldChg chg="modSp">
        <pc:chgData name="Korisnik sa statusom gosta" userId="" providerId="Windows Live" clId="Web-{3D97AF7C-0E06-497D-822D-8793A101737B}" dt="2020-09-09T21:39:03.593" v="584" actId="1076"/>
        <pc:sldMkLst>
          <pc:docMk/>
          <pc:sldMk cId="630631745" sldId="261"/>
        </pc:sldMkLst>
        <pc:spChg chg="mod">
          <ac:chgData name="Korisnik sa statusom gosta" userId="" providerId="Windows Live" clId="Web-{3D97AF7C-0E06-497D-822D-8793A101737B}" dt="2020-09-09T21:38:39.952" v="581" actId="1076"/>
          <ac:spMkLst>
            <pc:docMk/>
            <pc:sldMk cId="630631745" sldId="261"/>
            <ac:spMk id="5" creationId="{5C40F9B9-DC5E-44D3-A466-11BF0B735CC2}"/>
          </ac:spMkLst>
        </pc:spChg>
        <pc:spChg chg="mod">
          <ac:chgData name="Korisnik sa statusom gosta" userId="" providerId="Windows Live" clId="Web-{3D97AF7C-0E06-497D-822D-8793A101737B}" dt="2020-09-09T21:38:04.686" v="578" actId="1076"/>
          <ac:spMkLst>
            <pc:docMk/>
            <pc:sldMk cId="630631745" sldId="261"/>
            <ac:spMk id="8" creationId="{A505EE67-E13F-4851-B37A-B901E4AFC625}"/>
          </ac:spMkLst>
        </pc:spChg>
        <pc:spChg chg="mod">
          <ac:chgData name="Korisnik sa statusom gosta" userId="" providerId="Windows Live" clId="Web-{3D97AF7C-0E06-497D-822D-8793A101737B}" dt="2020-09-09T21:39:03.593" v="584" actId="1076"/>
          <ac:spMkLst>
            <pc:docMk/>
            <pc:sldMk cId="630631745" sldId="261"/>
            <ac:spMk id="11" creationId="{59BE5233-1532-4010-8983-139EFFCD0E47}"/>
          </ac:spMkLst>
        </pc:spChg>
        <pc:spChg chg="mod">
          <ac:chgData name="Korisnik sa statusom gosta" userId="" providerId="Windows Live" clId="Web-{3D97AF7C-0E06-497D-822D-8793A101737B}" dt="2020-09-09T21:38:47.156" v="582" actId="1076"/>
          <ac:spMkLst>
            <pc:docMk/>
            <pc:sldMk cId="630631745" sldId="261"/>
            <ac:spMk id="12" creationId="{3778DCFD-A3BB-431B-8FC3-3885B992F86B}"/>
          </ac:spMkLst>
        </pc:spChg>
        <pc:spChg chg="mod">
          <ac:chgData name="Korisnik sa statusom gosta" userId="" providerId="Windows Live" clId="Web-{3D97AF7C-0E06-497D-822D-8793A101737B}" dt="2020-09-09T21:38:55.421" v="583" actId="1076"/>
          <ac:spMkLst>
            <pc:docMk/>
            <pc:sldMk cId="630631745" sldId="261"/>
            <ac:spMk id="13" creationId="{F76D2687-B8E5-4742-A693-D8A980DB9662}"/>
          </ac:spMkLst>
        </pc:spChg>
      </pc:sldChg>
      <pc:sldChg chg="modSp">
        <pc:chgData name="Korisnik sa statusom gosta" userId="" providerId="Windows Live" clId="Web-{3D97AF7C-0E06-497D-822D-8793A101737B}" dt="2020-09-09T21:40:11.142" v="593" actId="1076"/>
        <pc:sldMkLst>
          <pc:docMk/>
          <pc:sldMk cId="3675741274" sldId="262"/>
        </pc:sldMkLst>
        <pc:spChg chg="mod">
          <ac:chgData name="Korisnik sa statusom gosta" userId="" providerId="Windows Live" clId="Web-{3D97AF7C-0E06-497D-822D-8793A101737B}" dt="2020-09-09T21:40:11.142" v="593" actId="1076"/>
          <ac:spMkLst>
            <pc:docMk/>
            <pc:sldMk cId="3675741274" sldId="262"/>
            <ac:spMk id="2" creationId="{E0F3E93F-C7A1-4AFB-939C-59903B0991D0}"/>
          </ac:spMkLst>
        </pc:spChg>
        <pc:spChg chg="mod">
          <ac:chgData name="Korisnik sa statusom gosta" userId="" providerId="Windows Live" clId="Web-{3D97AF7C-0E06-497D-822D-8793A101737B}" dt="2020-09-09T21:21:44.567" v="487" actId="20577"/>
          <ac:spMkLst>
            <pc:docMk/>
            <pc:sldMk cId="3675741274" sldId="262"/>
            <ac:spMk id="3" creationId="{3574002C-FD5C-4788-BE02-C777F1C91925}"/>
          </ac:spMkLst>
        </pc:spChg>
        <pc:spChg chg="mod">
          <ac:chgData name="Korisnik sa statusom gosta" userId="" providerId="Windows Live" clId="Web-{3D97AF7C-0E06-497D-822D-8793A101737B}" dt="2020-09-09T21:21:33.911" v="485" actId="14100"/>
          <ac:spMkLst>
            <pc:docMk/>
            <pc:sldMk cId="3675741274" sldId="262"/>
            <ac:spMk id="4" creationId="{E71810BC-3A25-446A-8130-317C299728E2}"/>
          </ac:spMkLst>
        </pc:spChg>
        <pc:spChg chg="mod">
          <ac:chgData name="Korisnik sa statusom gosta" userId="" providerId="Windows Live" clId="Web-{3D97AF7C-0E06-497D-822D-8793A101737B}" dt="2020-09-09T21:22:05.396" v="493" actId="14100"/>
          <ac:spMkLst>
            <pc:docMk/>
            <pc:sldMk cId="3675741274" sldId="262"/>
            <ac:spMk id="5" creationId="{ED15A67A-9657-47D7-9AB5-C4DD2DD65B40}"/>
          </ac:spMkLst>
        </pc:spChg>
        <pc:spChg chg="mod">
          <ac:chgData name="Korisnik sa statusom gosta" userId="" providerId="Windows Live" clId="Web-{3D97AF7C-0E06-497D-822D-8793A101737B}" dt="2020-09-09T21:22:56.194" v="500" actId="14100"/>
          <ac:spMkLst>
            <pc:docMk/>
            <pc:sldMk cId="3675741274" sldId="262"/>
            <ac:spMk id="8" creationId="{B99CC94C-057C-41FD-84F9-44266A251E83}"/>
          </ac:spMkLst>
        </pc:spChg>
      </pc:sldChg>
      <pc:sldChg chg="addSp modSp">
        <pc:chgData name="Korisnik sa statusom gosta" userId="" providerId="Windows Live" clId="Web-{3D97AF7C-0E06-497D-822D-8793A101737B}" dt="2020-09-09T21:40:30.267" v="596" actId="1076"/>
        <pc:sldMkLst>
          <pc:docMk/>
          <pc:sldMk cId="3302320193" sldId="263"/>
        </pc:sldMkLst>
        <pc:spChg chg="mod">
          <ac:chgData name="Korisnik sa statusom gosta" userId="" providerId="Windows Live" clId="Web-{3D97AF7C-0E06-497D-822D-8793A101737B}" dt="2020-09-09T21:40:30.267" v="596" actId="1076"/>
          <ac:spMkLst>
            <pc:docMk/>
            <pc:sldMk cId="3302320193" sldId="263"/>
            <ac:spMk id="2" creationId="{0E610A5F-FC64-4923-94D5-C1AA93B3C0BB}"/>
          </ac:spMkLst>
        </pc:spChg>
        <pc:spChg chg="mod">
          <ac:chgData name="Korisnik sa statusom gosta" userId="" providerId="Windows Live" clId="Web-{3D97AF7C-0E06-497D-822D-8793A101737B}" dt="2020-09-09T21:40:23.158" v="595" actId="1076"/>
          <ac:spMkLst>
            <pc:docMk/>
            <pc:sldMk cId="3302320193" sldId="263"/>
            <ac:spMk id="3" creationId="{27DED3AB-4104-4DC0-9DD7-209685E97059}"/>
          </ac:spMkLst>
        </pc:spChg>
        <pc:spChg chg="mod">
          <ac:chgData name="Korisnik sa statusom gosta" userId="" providerId="Windows Live" clId="Web-{3D97AF7C-0E06-497D-822D-8793A101737B}" dt="2020-09-09T21:20:43.925" v="471" actId="14100"/>
          <ac:spMkLst>
            <pc:docMk/>
            <pc:sldMk cId="3302320193" sldId="263"/>
            <ac:spMk id="4" creationId="{E6EB84C4-6DC0-468C-A9D8-518DFBCE9823}"/>
          </ac:spMkLst>
        </pc:spChg>
        <pc:spChg chg="mod">
          <ac:chgData name="Korisnik sa statusom gosta" userId="" providerId="Windows Live" clId="Web-{3D97AF7C-0E06-497D-822D-8793A101737B}" dt="2020-09-09T21:20:22.456" v="466" actId="14100"/>
          <ac:spMkLst>
            <pc:docMk/>
            <pc:sldMk cId="3302320193" sldId="263"/>
            <ac:spMk id="5" creationId="{3573BD7F-53AF-490D-ADD8-46DB784389BB}"/>
          </ac:spMkLst>
        </pc:spChg>
        <pc:spChg chg="add mod">
          <ac:chgData name="Korisnik sa statusom gosta" userId="" providerId="Windows Live" clId="Web-{3D97AF7C-0E06-497D-822D-8793A101737B}" dt="2020-09-09T21:21:20.411" v="480" actId="20577"/>
          <ac:spMkLst>
            <pc:docMk/>
            <pc:sldMk cId="3302320193" sldId="263"/>
            <ac:spMk id="6" creationId="{333FBD5D-51D1-4BBC-908F-23FB26EC0617}"/>
          </ac:spMkLst>
        </pc:spChg>
      </pc:sldChg>
      <pc:sldChg chg="modSp">
        <pc:chgData name="Korisnik sa statusom gosta" userId="" providerId="Windows Live" clId="Web-{3D97AF7C-0E06-497D-822D-8793A101737B}" dt="2020-09-09T21:40:41.752" v="598" actId="1076"/>
        <pc:sldMkLst>
          <pc:docMk/>
          <pc:sldMk cId="1088000991" sldId="264"/>
        </pc:sldMkLst>
        <pc:spChg chg="mod">
          <ac:chgData name="Korisnik sa statusom gosta" userId="" providerId="Windows Live" clId="Web-{3D97AF7C-0E06-497D-822D-8793A101737B}" dt="2020-09-09T21:40:41.752" v="598" actId="1076"/>
          <ac:spMkLst>
            <pc:docMk/>
            <pc:sldMk cId="1088000991" sldId="264"/>
            <ac:spMk id="3" creationId="{DD294F83-57C6-4C44-9A2E-EA1C33EAB680}"/>
          </ac:spMkLst>
        </pc:spChg>
      </pc:sldChg>
      <pc:sldChg chg="modSp">
        <pc:chgData name="Korisnik sa statusom gosta" userId="" providerId="Windows Live" clId="Web-{3D97AF7C-0E06-497D-822D-8793A101737B}" dt="2020-09-09T21:40:52.330" v="600" actId="1076"/>
        <pc:sldMkLst>
          <pc:docMk/>
          <pc:sldMk cId="449180437" sldId="265"/>
        </pc:sldMkLst>
        <pc:spChg chg="mod">
          <ac:chgData name="Korisnik sa statusom gosta" userId="" providerId="Windows Live" clId="Web-{3D97AF7C-0E06-497D-822D-8793A101737B}" dt="2020-09-09T21:40:52.330" v="600" actId="1076"/>
          <ac:spMkLst>
            <pc:docMk/>
            <pc:sldMk cId="449180437" sldId="265"/>
            <ac:spMk id="2" creationId="{D5BDDE5C-C91A-484F-A0DE-1D081C057F1C}"/>
          </ac:spMkLst>
        </pc:spChg>
      </pc:sldChg>
      <pc:sldChg chg="modSp">
        <pc:chgData name="Korisnik sa statusom gosta" userId="" providerId="Windows Live" clId="Web-{3D97AF7C-0E06-497D-822D-8793A101737B}" dt="2020-09-09T21:41:08.487" v="602" actId="1076"/>
        <pc:sldMkLst>
          <pc:docMk/>
          <pc:sldMk cId="3533538394" sldId="266"/>
        </pc:sldMkLst>
        <pc:spChg chg="mod">
          <ac:chgData name="Korisnik sa statusom gosta" userId="" providerId="Windows Live" clId="Web-{3D97AF7C-0E06-497D-822D-8793A101737B}" dt="2020-09-09T21:41:08.487" v="602" actId="1076"/>
          <ac:spMkLst>
            <pc:docMk/>
            <pc:sldMk cId="3533538394" sldId="266"/>
            <ac:spMk id="2" creationId="{B9849E3B-6047-462F-83AD-A8CE79EB0EDA}"/>
          </ac:spMkLst>
        </pc:spChg>
      </pc:sldChg>
      <pc:sldChg chg="addSp modSp">
        <pc:chgData name="Korisnik sa statusom gosta" userId="" providerId="Windows Live" clId="Web-{3D97AF7C-0E06-497D-822D-8793A101737B}" dt="2020-09-09T21:41:19.706" v="604" actId="1076"/>
        <pc:sldMkLst>
          <pc:docMk/>
          <pc:sldMk cId="4124802011" sldId="267"/>
        </pc:sldMkLst>
        <pc:spChg chg="mod">
          <ac:chgData name="Korisnik sa statusom gosta" userId="" providerId="Windows Live" clId="Web-{3D97AF7C-0E06-497D-822D-8793A101737B}" dt="2020-09-09T21:41:19.706" v="604" actId="1076"/>
          <ac:spMkLst>
            <pc:docMk/>
            <pc:sldMk cId="4124802011" sldId="267"/>
            <ac:spMk id="2" creationId="{6882C7EC-123B-42B7-A08F-1F29107B8E82}"/>
          </ac:spMkLst>
        </pc:spChg>
        <pc:spChg chg="add mod">
          <ac:chgData name="Korisnik sa statusom gosta" userId="" providerId="Windows Live" clId="Web-{3D97AF7C-0E06-497D-822D-8793A101737B}" dt="2020-09-09T21:27:11.107" v="557" actId="20577"/>
          <ac:spMkLst>
            <pc:docMk/>
            <pc:sldMk cId="4124802011" sldId="267"/>
            <ac:spMk id="3" creationId="{4033D748-1D17-417B-80A4-302B3B6F3DA1}"/>
          </ac:spMkLst>
        </pc:spChg>
      </pc:sldChg>
      <pc:sldChg chg="addSp delSp modSp new ord">
        <pc:chgData name="Korisnik sa statusom gosta" userId="" providerId="Windows Live" clId="Web-{3D97AF7C-0E06-497D-822D-8793A101737B}" dt="2020-09-09T21:39:40.719" v="590" actId="1076"/>
        <pc:sldMkLst>
          <pc:docMk/>
          <pc:sldMk cId="3690394604" sldId="268"/>
        </pc:sldMkLst>
        <pc:spChg chg="add mod">
          <ac:chgData name="Korisnik sa statusom gosta" userId="" providerId="Windows Live" clId="Web-{3D97AF7C-0E06-497D-822D-8793A101737B}" dt="2020-09-09T21:39:40.719" v="590" actId="1076"/>
          <ac:spMkLst>
            <pc:docMk/>
            <pc:sldMk cId="3690394604" sldId="268"/>
            <ac:spMk id="3" creationId="{5E5EF63F-0B2B-4AED-9DFD-480A138AE696}"/>
          </ac:spMkLst>
        </pc:spChg>
        <pc:spChg chg="add del">
          <ac:chgData name="Korisnik sa statusom gosta" userId="" providerId="Windows Live" clId="Web-{3D97AF7C-0E06-497D-822D-8793A101737B}" dt="2020-09-09T21:25:12.776" v="533"/>
          <ac:spMkLst>
            <pc:docMk/>
            <pc:sldMk cId="3690394604" sldId="268"/>
            <ac:spMk id="4" creationId="{EDCB2926-E7C4-45B6-A39B-6A679AC2FE6C}"/>
          </ac:spMkLst>
        </pc:spChg>
        <pc:picChg chg="add mod">
          <ac:chgData name="Korisnik sa statusom gosta" userId="" providerId="Windows Live" clId="Web-{3D97AF7C-0E06-497D-822D-8793A101737B}" dt="2020-09-09T21:25:37.464" v="538" actId="1076"/>
          <ac:picMkLst>
            <pc:docMk/>
            <pc:sldMk cId="3690394604" sldId="268"/>
            <ac:picMk id="2" creationId="{92680F3E-1A15-4DFE-B111-26DEB5FD183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5843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7841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9829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071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368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964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0906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0620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5983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0328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1743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2545907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arxiv.org/abs/2003.0987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ubrik 5">
            <a:extLst>
              <a:ext uri="{FF2B5EF4-FFF2-40B4-BE49-F238E27FC236}">
                <a16:creationId xmlns:a16="http://schemas.microsoft.com/office/drawing/2014/main" id="{E7E9A81F-7F57-433D-886F-BC29F055184B}"/>
              </a:ext>
            </a:extLst>
          </p:cNvPr>
          <p:cNvSpPr>
            <a:spLocks noGrp="1"/>
          </p:cNvSpPr>
          <p:nvPr>
            <p:ph type="ctrTitle"/>
          </p:nvPr>
        </p:nvSpPr>
        <p:spPr>
          <a:xfrm>
            <a:off x="841248" y="704850"/>
            <a:ext cx="3785616" cy="2978150"/>
          </a:xfrm>
        </p:spPr>
        <p:txBody>
          <a:bodyPr vert="horz" lIns="91440" tIns="45720" rIns="91440" bIns="45720" rtlCol="0" anchor="b">
            <a:normAutofit/>
          </a:bodyPr>
          <a:lstStyle/>
          <a:p>
            <a:pPr algn="l"/>
            <a:r>
              <a:rPr lang="en-US" sz="4100" kern="1200">
                <a:solidFill>
                  <a:schemeClr val="tx1"/>
                </a:solidFill>
                <a:effectLst/>
                <a:latin typeface="+mj-lt"/>
                <a:ea typeface="+mj-ea"/>
                <a:cs typeface="+mj-cs"/>
              </a:rPr>
              <a:t>Explainable Detection of COVID-19 from Chest X-Ray Images</a:t>
            </a:r>
            <a:endParaRPr lang="en-US" sz="4100" kern="1200">
              <a:solidFill>
                <a:schemeClr val="tx1"/>
              </a:solidFill>
              <a:latin typeface="+mj-lt"/>
              <a:ea typeface="+mj-ea"/>
              <a:cs typeface="+mj-cs"/>
            </a:endParaRPr>
          </a:p>
        </p:txBody>
      </p:sp>
      <p:sp>
        <p:nvSpPr>
          <p:cNvPr id="7" name="Underrubrik 6">
            <a:extLst>
              <a:ext uri="{FF2B5EF4-FFF2-40B4-BE49-F238E27FC236}">
                <a16:creationId xmlns:a16="http://schemas.microsoft.com/office/drawing/2014/main" id="{DB4CBFA8-FD88-4D99-BE25-01C7C2D54A8D}"/>
              </a:ext>
            </a:extLst>
          </p:cNvPr>
          <p:cNvSpPr>
            <a:spLocks noGrp="1"/>
          </p:cNvSpPr>
          <p:nvPr>
            <p:ph type="subTitle" idx="1"/>
          </p:nvPr>
        </p:nvSpPr>
        <p:spPr>
          <a:xfrm>
            <a:off x="6038850" y="704850"/>
            <a:ext cx="5314950" cy="5251450"/>
          </a:xfrm>
        </p:spPr>
        <p:txBody>
          <a:bodyPr vert="horz" lIns="91440" tIns="45720" rIns="91440" bIns="45720" rtlCol="0" anchor="ctr">
            <a:normAutofit/>
          </a:bodyPr>
          <a:lstStyle/>
          <a:p>
            <a:pPr indent="-228600" algn="l">
              <a:buFont typeface="Arial" panose="020B0604020202020204" pitchFamily="34" charset="0"/>
              <a:buChar char="•"/>
            </a:pPr>
            <a:r>
              <a:rPr lang="en-US" sz="2100">
                <a:solidFill>
                  <a:schemeClr val="bg1"/>
                </a:solidFill>
              </a:rPr>
              <a:t>Franco Ruggeri</a:t>
            </a:r>
          </a:p>
          <a:p>
            <a:pPr indent="-228600" algn="l">
              <a:buFont typeface="Arial" panose="020B0604020202020204" pitchFamily="34" charset="0"/>
              <a:buChar char="•"/>
            </a:pPr>
            <a:r>
              <a:rPr lang="en-US" sz="2100">
                <a:solidFill>
                  <a:schemeClr val="bg1"/>
                </a:solidFill>
              </a:rPr>
              <a:t>Fredrik Danielsson</a:t>
            </a:r>
          </a:p>
          <a:p>
            <a:pPr indent="-228600" algn="l">
              <a:buFont typeface="Arial" panose="020B0604020202020204" pitchFamily="34" charset="0"/>
              <a:buChar char="•"/>
            </a:pPr>
            <a:r>
              <a:rPr lang="en-US" sz="2100">
                <a:solidFill>
                  <a:schemeClr val="bg1"/>
                </a:solidFill>
              </a:rPr>
              <a:t>Muhammad Tousif Zaman</a:t>
            </a:r>
          </a:p>
          <a:p>
            <a:pPr indent="-228600" algn="l">
              <a:buFont typeface="Arial" panose="020B0604020202020204" pitchFamily="34" charset="0"/>
              <a:buChar char="•"/>
            </a:pPr>
            <a:r>
              <a:rPr lang="en-US" sz="2100">
                <a:solidFill>
                  <a:schemeClr val="bg1"/>
                </a:solidFill>
              </a:rPr>
              <a:t>Milan Jolić</a:t>
            </a:r>
          </a:p>
        </p:txBody>
      </p:sp>
    </p:spTree>
    <p:extLst>
      <p:ext uri="{BB962C8B-B14F-4D97-AF65-F5344CB8AC3E}">
        <p14:creationId xmlns:p14="http://schemas.microsoft.com/office/powerpoint/2010/main" val="2815656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F862D4-C807-49A0-8C3F-2E4B169EAEED}"/>
              </a:ext>
            </a:extLst>
          </p:cNvPr>
          <p:cNvSpPr>
            <a:spLocks noGrp="1"/>
          </p:cNvSpPr>
          <p:nvPr>
            <p:ph type="title"/>
          </p:nvPr>
        </p:nvSpPr>
        <p:spPr/>
        <p:txBody>
          <a:bodyPr/>
          <a:lstStyle/>
          <a:p>
            <a:r>
              <a:rPr lang="it-IT" err="1">
                <a:cs typeface="Calibri Light"/>
              </a:rPr>
              <a:t>Experiments</a:t>
            </a:r>
            <a:r>
              <a:rPr lang="it-IT">
                <a:cs typeface="Calibri Light"/>
              </a:rPr>
              <a:t> </a:t>
            </a:r>
            <a:r>
              <a:rPr lang="sv-SE">
                <a:ea typeface="+mj-lt"/>
                <a:cs typeface="+mj-lt"/>
              </a:rPr>
              <a:t>– </a:t>
            </a:r>
            <a:r>
              <a:rPr lang="sv-SE" err="1">
                <a:ea typeface="+mj-lt"/>
                <a:cs typeface="+mj-lt"/>
              </a:rPr>
              <a:t>Performance</a:t>
            </a:r>
            <a:r>
              <a:rPr lang="sv-SE">
                <a:ea typeface="+mj-lt"/>
                <a:cs typeface="+mj-lt"/>
              </a:rPr>
              <a:t> (I)</a:t>
            </a:r>
            <a:endParaRPr lang="it-IT" err="1"/>
          </a:p>
        </p:txBody>
      </p:sp>
      <p:pic>
        <p:nvPicPr>
          <p:cNvPr id="10" name="Platshållare för innehåll 5" descr="En bild som visar skärmbild&#10;&#10;Automatiskt genererad beskrivning">
            <a:extLst>
              <a:ext uri="{FF2B5EF4-FFF2-40B4-BE49-F238E27FC236}">
                <a16:creationId xmlns:a16="http://schemas.microsoft.com/office/drawing/2014/main" id="{576ED953-7DEF-4F14-A4F7-819202B34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57" y="1868295"/>
            <a:ext cx="10507543" cy="3429196"/>
          </a:xfrm>
          <a:prstGeom prst="rect">
            <a:avLst/>
          </a:prstGeom>
        </p:spPr>
      </p:pic>
      <p:sp>
        <p:nvSpPr>
          <p:cNvPr id="12" name="Rettangolo 11">
            <a:extLst>
              <a:ext uri="{FF2B5EF4-FFF2-40B4-BE49-F238E27FC236}">
                <a16:creationId xmlns:a16="http://schemas.microsoft.com/office/drawing/2014/main" id="{2CFE9183-1B7A-4351-BB1C-283695C5878C}"/>
              </a:ext>
            </a:extLst>
          </p:cNvPr>
          <p:cNvSpPr/>
          <p:nvPr/>
        </p:nvSpPr>
        <p:spPr>
          <a:xfrm>
            <a:off x="878773" y="4109850"/>
            <a:ext cx="4878779" cy="207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6" name="Rettangolo 15">
            <a:extLst>
              <a:ext uri="{FF2B5EF4-FFF2-40B4-BE49-F238E27FC236}">
                <a16:creationId xmlns:a16="http://schemas.microsoft.com/office/drawing/2014/main" id="{A46826B9-795B-49F7-BA90-53C297DA5407}"/>
              </a:ext>
            </a:extLst>
          </p:cNvPr>
          <p:cNvSpPr/>
          <p:nvPr/>
        </p:nvSpPr>
        <p:spPr>
          <a:xfrm>
            <a:off x="6988628" y="4113808"/>
            <a:ext cx="1741714" cy="207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8" name="Rettangolo 17">
            <a:extLst>
              <a:ext uri="{FF2B5EF4-FFF2-40B4-BE49-F238E27FC236}">
                <a16:creationId xmlns:a16="http://schemas.microsoft.com/office/drawing/2014/main" id="{E3345798-8962-4C5A-B0AC-4E6253F0B5AF}"/>
              </a:ext>
            </a:extLst>
          </p:cNvPr>
          <p:cNvSpPr/>
          <p:nvPr/>
        </p:nvSpPr>
        <p:spPr>
          <a:xfrm>
            <a:off x="10472056" y="4113808"/>
            <a:ext cx="593766" cy="207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20" name="Rettangolo 19">
            <a:extLst>
              <a:ext uri="{FF2B5EF4-FFF2-40B4-BE49-F238E27FC236}">
                <a16:creationId xmlns:a16="http://schemas.microsoft.com/office/drawing/2014/main" id="{0FABD00B-8679-403F-B3A5-D357AFB8E1E1}"/>
              </a:ext>
            </a:extLst>
          </p:cNvPr>
          <p:cNvSpPr/>
          <p:nvPr/>
        </p:nvSpPr>
        <p:spPr>
          <a:xfrm>
            <a:off x="882731" y="3529938"/>
            <a:ext cx="4878779" cy="2177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1AC6FC63-3EDE-4F6A-977F-A1E451A2536D}"/>
              </a:ext>
            </a:extLst>
          </p:cNvPr>
          <p:cNvSpPr/>
          <p:nvPr/>
        </p:nvSpPr>
        <p:spPr>
          <a:xfrm>
            <a:off x="6992586" y="3524000"/>
            <a:ext cx="1741715" cy="2276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D54DC028-E72E-493E-A1BD-4BF0B8D50748}"/>
              </a:ext>
            </a:extLst>
          </p:cNvPr>
          <p:cNvSpPr/>
          <p:nvPr/>
        </p:nvSpPr>
        <p:spPr>
          <a:xfrm>
            <a:off x="10470077" y="3527958"/>
            <a:ext cx="593767" cy="2177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tar: 32 Points 5">
            <a:extLst>
              <a:ext uri="{FF2B5EF4-FFF2-40B4-BE49-F238E27FC236}">
                <a16:creationId xmlns:a16="http://schemas.microsoft.com/office/drawing/2014/main" id="{67A849D5-701F-444B-8CB5-3EEA1B68730C}"/>
              </a:ext>
            </a:extLst>
          </p:cNvPr>
          <p:cNvSpPr/>
          <p:nvPr/>
        </p:nvSpPr>
        <p:spPr>
          <a:xfrm>
            <a:off x="5125705" y="1781393"/>
            <a:ext cx="3011345" cy="1686852"/>
          </a:xfrm>
          <a:prstGeom prst="star3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Transfer learning from ImageNet 👍</a:t>
            </a:r>
            <a:endParaRPr lang="it-IT">
              <a:cs typeface="Calibri"/>
            </a:endParaRPr>
          </a:p>
          <a:p>
            <a:pPr algn="ctr"/>
            <a:endParaRPr lang="en-US"/>
          </a:p>
        </p:txBody>
      </p:sp>
      <p:sp>
        <p:nvSpPr>
          <p:cNvPr id="3" name="Rettangolo 2">
            <a:extLst>
              <a:ext uri="{FF2B5EF4-FFF2-40B4-BE49-F238E27FC236}">
                <a16:creationId xmlns:a16="http://schemas.microsoft.com/office/drawing/2014/main" id="{32B847AE-FB8B-46F9-B1C7-47D745A4C14F}"/>
              </a:ext>
            </a:extLst>
          </p:cNvPr>
          <p:cNvSpPr/>
          <p:nvPr/>
        </p:nvSpPr>
        <p:spPr>
          <a:xfrm>
            <a:off x="886689" y="4681845"/>
            <a:ext cx="4878779" cy="4255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7E8FFBDD-4A79-4F6D-BA90-3B7DB9B25F7B}"/>
              </a:ext>
            </a:extLst>
          </p:cNvPr>
          <p:cNvSpPr/>
          <p:nvPr/>
        </p:nvSpPr>
        <p:spPr>
          <a:xfrm>
            <a:off x="6996544" y="4675907"/>
            <a:ext cx="1741715" cy="4255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DE020AA3-C868-4F91-80AE-EF43E9B44BA5}"/>
              </a:ext>
            </a:extLst>
          </p:cNvPr>
          <p:cNvSpPr/>
          <p:nvPr/>
        </p:nvSpPr>
        <p:spPr>
          <a:xfrm>
            <a:off x="10474035" y="4679865"/>
            <a:ext cx="593767" cy="4255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tar: 32 Points 5">
            <a:extLst>
              <a:ext uri="{FF2B5EF4-FFF2-40B4-BE49-F238E27FC236}">
                <a16:creationId xmlns:a16="http://schemas.microsoft.com/office/drawing/2014/main" id="{35B4BEE5-99C6-4060-9DD1-E61C2D22AA16}"/>
              </a:ext>
            </a:extLst>
          </p:cNvPr>
          <p:cNvSpPr/>
          <p:nvPr/>
        </p:nvSpPr>
        <p:spPr>
          <a:xfrm>
            <a:off x="8078702" y="2945604"/>
            <a:ext cx="3011345" cy="1686852"/>
          </a:xfrm>
          <a:prstGeom prst="star3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i="1" dirty="0"/>
              <a:t>Transfer learning from HAM10000 👍</a:t>
            </a:r>
            <a:endParaRPr lang="it-IT" i="1" dirty="0">
              <a:cs typeface="Calibri"/>
            </a:endParaRPr>
          </a:p>
        </p:txBody>
      </p:sp>
      <p:sp>
        <p:nvSpPr>
          <p:cNvPr id="4" name="Rettangolo 3">
            <a:extLst>
              <a:ext uri="{FF2B5EF4-FFF2-40B4-BE49-F238E27FC236}">
                <a16:creationId xmlns:a16="http://schemas.microsoft.com/office/drawing/2014/main" id="{0E2C2A32-67DF-4247-AD9C-2FC6918C919A}"/>
              </a:ext>
            </a:extLst>
          </p:cNvPr>
          <p:cNvSpPr/>
          <p:nvPr/>
        </p:nvSpPr>
        <p:spPr>
          <a:xfrm>
            <a:off x="886689" y="3335974"/>
            <a:ext cx="4878779" cy="415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E68AE9D3-07C9-4D3C-B630-5F5947721E8F}"/>
              </a:ext>
            </a:extLst>
          </p:cNvPr>
          <p:cNvSpPr/>
          <p:nvPr/>
        </p:nvSpPr>
        <p:spPr>
          <a:xfrm>
            <a:off x="6986647" y="3339932"/>
            <a:ext cx="1751611" cy="4057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E24880A-6D4A-41E1-8D4A-ABC1AD5247DD}"/>
              </a:ext>
            </a:extLst>
          </p:cNvPr>
          <p:cNvSpPr/>
          <p:nvPr/>
        </p:nvSpPr>
        <p:spPr>
          <a:xfrm>
            <a:off x="10474034" y="3333994"/>
            <a:ext cx="583872" cy="415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Star: 32 Points 5">
            <a:extLst>
              <a:ext uri="{FF2B5EF4-FFF2-40B4-BE49-F238E27FC236}">
                <a16:creationId xmlns:a16="http://schemas.microsoft.com/office/drawing/2014/main" id="{CDE3D83A-42CE-4F3B-B635-D4F329DE16F2}"/>
              </a:ext>
            </a:extLst>
          </p:cNvPr>
          <p:cNvSpPr/>
          <p:nvPr/>
        </p:nvSpPr>
        <p:spPr>
          <a:xfrm>
            <a:off x="7008783" y="2140415"/>
            <a:ext cx="3050929" cy="1142121"/>
          </a:xfrm>
          <a:prstGeom prst="star3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t>Fine-tuning 👍</a:t>
            </a:r>
            <a:endParaRPr lang="it-IT" dirty="0">
              <a:cs typeface="Calibri"/>
            </a:endParaRPr>
          </a:p>
        </p:txBody>
      </p:sp>
      <p:sp>
        <p:nvSpPr>
          <p:cNvPr id="13" name="Rettangolo 12">
            <a:extLst>
              <a:ext uri="{FF2B5EF4-FFF2-40B4-BE49-F238E27FC236}">
                <a16:creationId xmlns:a16="http://schemas.microsoft.com/office/drawing/2014/main" id="{FE4FE3D4-A14B-4FE5-9C8A-4C352D86CC74}"/>
              </a:ext>
            </a:extLst>
          </p:cNvPr>
          <p:cNvSpPr/>
          <p:nvPr/>
        </p:nvSpPr>
        <p:spPr>
          <a:xfrm>
            <a:off x="876793" y="3532906"/>
            <a:ext cx="4878779" cy="207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21" name="Rettangolo 12">
            <a:extLst>
              <a:ext uri="{FF2B5EF4-FFF2-40B4-BE49-F238E27FC236}">
                <a16:creationId xmlns:a16="http://schemas.microsoft.com/office/drawing/2014/main" id="{6B4C4F27-7B45-4836-8852-3724821FF168}"/>
              </a:ext>
            </a:extLst>
          </p:cNvPr>
          <p:cNvSpPr/>
          <p:nvPr/>
        </p:nvSpPr>
        <p:spPr>
          <a:xfrm>
            <a:off x="876792" y="3919227"/>
            <a:ext cx="4878779" cy="207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22" name="Rettangolo 12">
            <a:extLst>
              <a:ext uri="{FF2B5EF4-FFF2-40B4-BE49-F238E27FC236}">
                <a16:creationId xmlns:a16="http://schemas.microsoft.com/office/drawing/2014/main" id="{16C9DFA5-DC42-4F4B-A8E6-D793E6BF823B}"/>
              </a:ext>
            </a:extLst>
          </p:cNvPr>
          <p:cNvSpPr/>
          <p:nvPr/>
        </p:nvSpPr>
        <p:spPr>
          <a:xfrm>
            <a:off x="6976751" y="3539833"/>
            <a:ext cx="1741714" cy="207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23" name="Rettangolo 12">
            <a:extLst>
              <a:ext uri="{FF2B5EF4-FFF2-40B4-BE49-F238E27FC236}">
                <a16:creationId xmlns:a16="http://schemas.microsoft.com/office/drawing/2014/main" id="{1B0B1482-9543-415C-B072-ED9C010C95E2}"/>
              </a:ext>
            </a:extLst>
          </p:cNvPr>
          <p:cNvSpPr/>
          <p:nvPr/>
        </p:nvSpPr>
        <p:spPr>
          <a:xfrm>
            <a:off x="6986647" y="3904009"/>
            <a:ext cx="1741714" cy="207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25" name="Rettangolo 12">
            <a:extLst>
              <a:ext uri="{FF2B5EF4-FFF2-40B4-BE49-F238E27FC236}">
                <a16:creationId xmlns:a16="http://schemas.microsoft.com/office/drawing/2014/main" id="{BABA571A-75A7-4172-81D7-A6DF778819A7}"/>
              </a:ext>
            </a:extLst>
          </p:cNvPr>
          <p:cNvSpPr/>
          <p:nvPr/>
        </p:nvSpPr>
        <p:spPr>
          <a:xfrm>
            <a:off x="10478984" y="3547684"/>
            <a:ext cx="587829" cy="2291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27" name="Rettangolo 12">
            <a:extLst>
              <a:ext uri="{FF2B5EF4-FFF2-40B4-BE49-F238E27FC236}">
                <a16:creationId xmlns:a16="http://schemas.microsoft.com/office/drawing/2014/main" id="{A8B7ABA2-F7A7-40E8-8D8B-BE52B9DE1AC3}"/>
              </a:ext>
            </a:extLst>
          </p:cNvPr>
          <p:cNvSpPr/>
          <p:nvPr/>
        </p:nvSpPr>
        <p:spPr>
          <a:xfrm>
            <a:off x="10502273" y="3914634"/>
            <a:ext cx="582879" cy="207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7" name="Flowchart: Process 16">
            <a:extLst>
              <a:ext uri="{FF2B5EF4-FFF2-40B4-BE49-F238E27FC236}">
                <a16:creationId xmlns:a16="http://schemas.microsoft.com/office/drawing/2014/main" id="{E0902FA5-4BCE-42DA-A159-27FC1A5D64E5}"/>
              </a:ext>
            </a:extLst>
          </p:cNvPr>
          <p:cNvSpPr/>
          <p:nvPr/>
        </p:nvSpPr>
        <p:spPr>
          <a:xfrm>
            <a:off x="5171440" y="2446304"/>
            <a:ext cx="2519680" cy="850412"/>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Data augmentation 😶</a:t>
            </a:r>
          </a:p>
        </p:txBody>
      </p:sp>
      <p:sp>
        <p:nvSpPr>
          <p:cNvPr id="28" name="Rettangolo 2">
            <a:extLst>
              <a:ext uri="{FF2B5EF4-FFF2-40B4-BE49-F238E27FC236}">
                <a16:creationId xmlns:a16="http://schemas.microsoft.com/office/drawing/2014/main" id="{6626A2F0-80D2-4BCA-832F-8B8CABEF8840}"/>
              </a:ext>
            </a:extLst>
          </p:cNvPr>
          <p:cNvSpPr/>
          <p:nvPr/>
        </p:nvSpPr>
        <p:spPr>
          <a:xfrm>
            <a:off x="876790" y="3140299"/>
            <a:ext cx="4878779" cy="2560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Star: 32 Points 5">
            <a:extLst>
              <a:ext uri="{FF2B5EF4-FFF2-40B4-BE49-F238E27FC236}">
                <a16:creationId xmlns:a16="http://schemas.microsoft.com/office/drawing/2014/main" id="{D7DA9260-533E-4E68-B1DC-356F0EB8F24C}"/>
              </a:ext>
            </a:extLst>
          </p:cNvPr>
          <p:cNvSpPr/>
          <p:nvPr/>
        </p:nvSpPr>
        <p:spPr>
          <a:xfrm>
            <a:off x="5838487" y="2104646"/>
            <a:ext cx="3305715" cy="1247685"/>
          </a:xfrm>
          <a:prstGeom prst="star3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i="1" dirty="0"/>
              <a:t>Class weights👍</a:t>
            </a:r>
            <a:endParaRPr lang="it-IT" i="1" dirty="0">
              <a:cs typeface="Calibri"/>
            </a:endParaRPr>
          </a:p>
        </p:txBody>
      </p:sp>
      <p:sp>
        <p:nvSpPr>
          <p:cNvPr id="30" name="Rettangolo 2">
            <a:extLst>
              <a:ext uri="{FF2B5EF4-FFF2-40B4-BE49-F238E27FC236}">
                <a16:creationId xmlns:a16="http://schemas.microsoft.com/office/drawing/2014/main" id="{7758F06C-C85C-455B-ACBC-58FC65F1B2FD}"/>
              </a:ext>
            </a:extLst>
          </p:cNvPr>
          <p:cNvSpPr/>
          <p:nvPr/>
        </p:nvSpPr>
        <p:spPr>
          <a:xfrm>
            <a:off x="9052357" y="3526434"/>
            <a:ext cx="1397927" cy="2291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2">
            <a:extLst>
              <a:ext uri="{FF2B5EF4-FFF2-40B4-BE49-F238E27FC236}">
                <a16:creationId xmlns:a16="http://schemas.microsoft.com/office/drawing/2014/main" id="{CF78CA2C-6CE1-406B-B6BB-1F6FD2664464}"/>
              </a:ext>
            </a:extLst>
          </p:cNvPr>
          <p:cNvSpPr/>
          <p:nvPr/>
        </p:nvSpPr>
        <p:spPr>
          <a:xfrm>
            <a:off x="876790" y="3555052"/>
            <a:ext cx="4878779" cy="223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2">
            <a:extLst>
              <a:ext uri="{FF2B5EF4-FFF2-40B4-BE49-F238E27FC236}">
                <a16:creationId xmlns:a16="http://schemas.microsoft.com/office/drawing/2014/main" id="{424D11E6-6AD5-4263-BD5E-0F0E6E984BD6}"/>
              </a:ext>
            </a:extLst>
          </p:cNvPr>
          <p:cNvSpPr/>
          <p:nvPr/>
        </p:nvSpPr>
        <p:spPr>
          <a:xfrm>
            <a:off x="9052560" y="3150170"/>
            <a:ext cx="1426424" cy="2001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7991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20"/>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8"/>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9"/>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3"/>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8"/>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6" grpId="0" animBg="1"/>
      <p:bldP spid="16" grpId="1" animBg="1"/>
      <p:bldP spid="18" grpId="0" animBg="1"/>
      <p:bldP spid="18" grpId="1" animBg="1"/>
      <p:bldP spid="20" grpId="0" animBg="1"/>
      <p:bldP spid="20" grpId="1" animBg="1"/>
      <p:bldP spid="24" grpId="0" animBg="1"/>
      <p:bldP spid="24" grpId="1" animBg="1"/>
      <p:bldP spid="26" grpId="0" animBg="1"/>
      <p:bldP spid="26" grpId="1" animBg="1"/>
      <p:bldP spid="6" grpId="0" animBg="1"/>
      <p:bldP spid="6" grpId="1" animBg="1"/>
      <p:bldP spid="3" grpId="0" animBg="1"/>
      <p:bldP spid="3" grpId="1" animBg="1"/>
      <p:bldP spid="5" grpId="0" animBg="1"/>
      <p:bldP spid="5" grpId="1" animBg="1"/>
      <p:bldP spid="7" grpId="0" animBg="1"/>
      <p:bldP spid="7" grpId="1" animBg="1"/>
      <p:bldP spid="9" grpId="0" animBg="1"/>
      <p:bldP spid="9" grpId="1" animBg="1"/>
      <p:bldP spid="4" grpId="0" animBg="1"/>
      <p:bldP spid="4" grpId="1" animBg="1"/>
      <p:bldP spid="8" grpId="0" animBg="1"/>
      <p:bldP spid="8" grpId="1" animBg="1"/>
      <p:bldP spid="11" grpId="0" animBg="1"/>
      <p:bldP spid="11" grpId="1" animBg="1"/>
      <p:bldP spid="14" grpId="0" animBg="1"/>
      <p:bldP spid="14" grpId="1" animBg="1"/>
      <p:bldP spid="13" grpId="0" animBg="1"/>
      <p:bldP spid="21" grpId="0" animBg="1"/>
      <p:bldP spid="22" grpId="0" animBg="1"/>
      <p:bldP spid="23" grpId="0" animBg="1"/>
      <p:bldP spid="25" grpId="0" animBg="1"/>
      <p:bldP spid="27" grpId="0" animBg="1"/>
      <p:bldP spid="17" grpId="0"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1C8B-CB77-4CBD-8534-FFD18523375B}"/>
              </a:ext>
            </a:extLst>
          </p:cNvPr>
          <p:cNvSpPr>
            <a:spLocks noGrp="1"/>
          </p:cNvSpPr>
          <p:nvPr>
            <p:ph type="title"/>
          </p:nvPr>
        </p:nvSpPr>
        <p:spPr/>
        <p:txBody>
          <a:bodyPr/>
          <a:lstStyle/>
          <a:p>
            <a:r>
              <a:rPr lang="it-IT" err="1">
                <a:ea typeface="+mj-lt"/>
                <a:cs typeface="+mj-lt"/>
              </a:rPr>
              <a:t>Experiments</a:t>
            </a:r>
            <a:r>
              <a:rPr lang="it-IT">
                <a:ea typeface="+mj-lt"/>
                <a:cs typeface="+mj-lt"/>
              </a:rPr>
              <a:t> </a:t>
            </a:r>
            <a:r>
              <a:rPr lang="sv-SE">
                <a:ea typeface="+mj-lt"/>
                <a:cs typeface="+mj-lt"/>
              </a:rPr>
              <a:t>– </a:t>
            </a:r>
            <a:r>
              <a:rPr lang="sv-SE" err="1">
                <a:ea typeface="+mj-lt"/>
                <a:cs typeface="+mj-lt"/>
              </a:rPr>
              <a:t>Performance</a:t>
            </a:r>
            <a:r>
              <a:rPr lang="sv-SE">
                <a:ea typeface="+mj-lt"/>
                <a:cs typeface="+mj-lt"/>
              </a:rPr>
              <a:t> (II)</a:t>
            </a:r>
            <a:endParaRPr lang="it-IT"/>
          </a:p>
        </p:txBody>
      </p:sp>
      <p:sp>
        <p:nvSpPr>
          <p:cNvPr id="7" name="Segnaposto testo 6">
            <a:extLst>
              <a:ext uri="{FF2B5EF4-FFF2-40B4-BE49-F238E27FC236}">
                <a16:creationId xmlns:a16="http://schemas.microsoft.com/office/drawing/2014/main" id="{71EDA7CB-CE28-4361-ACB1-08CB0A0A1E00}"/>
              </a:ext>
            </a:extLst>
          </p:cNvPr>
          <p:cNvSpPr>
            <a:spLocks noGrp="1"/>
          </p:cNvSpPr>
          <p:nvPr>
            <p:ph type="body" idx="1"/>
          </p:nvPr>
        </p:nvSpPr>
        <p:spPr>
          <a:xfrm>
            <a:off x="958541" y="1681163"/>
            <a:ext cx="5157787" cy="823912"/>
          </a:xfrm>
        </p:spPr>
        <p:txBody>
          <a:bodyPr/>
          <a:lstStyle/>
          <a:p>
            <a:r>
              <a:rPr lang="it-IT">
                <a:cs typeface="Calibri"/>
              </a:rPr>
              <a:t>ResNet50 (RN4) vs COVID-Net (CN2)</a:t>
            </a:r>
          </a:p>
        </p:txBody>
      </p:sp>
      <p:pic>
        <p:nvPicPr>
          <p:cNvPr id="5" name="Immagine 5" descr="Immagine che contiene testo, mappa&#10;&#10;Descrizione generata automaticamente">
            <a:extLst>
              <a:ext uri="{FF2B5EF4-FFF2-40B4-BE49-F238E27FC236}">
                <a16:creationId xmlns:a16="http://schemas.microsoft.com/office/drawing/2014/main" id="{53F925AF-9E64-4F13-9D70-690DD035574B}"/>
              </a:ext>
            </a:extLst>
          </p:cNvPr>
          <p:cNvPicPr>
            <a:picLocks noGrp="1" noChangeAspect="1"/>
          </p:cNvPicPr>
          <p:nvPr>
            <p:ph sz="half" idx="2"/>
          </p:nvPr>
        </p:nvPicPr>
        <p:blipFill>
          <a:blip r:embed="rId2"/>
          <a:stretch>
            <a:fillRect/>
          </a:stretch>
        </p:blipFill>
        <p:spPr>
          <a:xfrm>
            <a:off x="843536" y="2505075"/>
            <a:ext cx="4912784" cy="3684588"/>
          </a:xfrm>
        </p:spPr>
      </p:pic>
      <p:sp>
        <p:nvSpPr>
          <p:cNvPr id="8" name="Segnaposto testo 7">
            <a:extLst>
              <a:ext uri="{FF2B5EF4-FFF2-40B4-BE49-F238E27FC236}">
                <a16:creationId xmlns:a16="http://schemas.microsoft.com/office/drawing/2014/main" id="{32C34719-F18F-4B2B-AAAF-EEED299E6D09}"/>
              </a:ext>
            </a:extLst>
          </p:cNvPr>
          <p:cNvSpPr>
            <a:spLocks noGrp="1"/>
          </p:cNvSpPr>
          <p:nvPr>
            <p:ph type="body" sz="quarter" idx="3"/>
          </p:nvPr>
        </p:nvSpPr>
        <p:spPr>
          <a:xfrm>
            <a:off x="7201394" y="1681163"/>
            <a:ext cx="3144591" cy="814016"/>
          </a:xfrm>
        </p:spPr>
        <p:txBody>
          <a:bodyPr/>
          <a:lstStyle/>
          <a:p>
            <a:r>
              <a:rPr lang="it-IT">
                <a:cs typeface="Calibri"/>
              </a:rPr>
              <a:t>Best model (RN4)</a:t>
            </a:r>
            <a:endParaRPr lang="it-IT"/>
          </a:p>
        </p:txBody>
      </p:sp>
      <p:pic>
        <p:nvPicPr>
          <p:cNvPr id="6" name="Immagine 6">
            <a:extLst>
              <a:ext uri="{FF2B5EF4-FFF2-40B4-BE49-F238E27FC236}">
                <a16:creationId xmlns:a16="http://schemas.microsoft.com/office/drawing/2014/main" id="{0323675E-19A0-43EA-9AE0-6161868B5848}"/>
              </a:ext>
            </a:extLst>
          </p:cNvPr>
          <p:cNvPicPr>
            <a:picLocks noGrp="1" noChangeAspect="1"/>
          </p:cNvPicPr>
          <p:nvPr>
            <p:ph sz="quarter" idx="4"/>
          </p:nvPr>
        </p:nvPicPr>
        <p:blipFill>
          <a:blip r:embed="rId3"/>
          <a:stretch>
            <a:fillRect/>
          </a:stretch>
        </p:blipFill>
        <p:spPr>
          <a:xfrm>
            <a:off x="6307402" y="2505075"/>
            <a:ext cx="4912784" cy="3684588"/>
          </a:xfrm>
        </p:spPr>
      </p:pic>
      <p:sp>
        <p:nvSpPr>
          <p:cNvPr id="10" name="CasellaDiTesto 9">
            <a:extLst>
              <a:ext uri="{FF2B5EF4-FFF2-40B4-BE49-F238E27FC236}">
                <a16:creationId xmlns:a16="http://schemas.microsoft.com/office/drawing/2014/main" id="{C08E442E-E1B7-4DEB-96C8-E22EBCB865DC}"/>
              </a:ext>
            </a:extLst>
          </p:cNvPr>
          <p:cNvSpPr txBox="1"/>
          <p:nvPr/>
        </p:nvSpPr>
        <p:spPr>
          <a:xfrm>
            <a:off x="1690456" y="2637947"/>
            <a:ext cx="369638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a:ea typeface="+mn-lt"/>
                <a:cs typeface="+mn-lt"/>
              </a:rPr>
              <a:t>ROC curve on data </a:t>
            </a:r>
            <a:r>
              <a:rPr lang="it-IT" sz="1200" err="1">
                <a:ea typeface="+mn-lt"/>
                <a:cs typeface="+mn-lt"/>
              </a:rPr>
              <a:t>binarized</a:t>
            </a:r>
            <a:r>
              <a:rPr lang="it-IT" sz="1200">
                <a:ea typeface="+mn-lt"/>
                <a:cs typeface="+mn-lt"/>
              </a:rPr>
              <a:t> for the COVID-19 class</a:t>
            </a:r>
            <a:endParaRPr lang="it-IT" sz="1200">
              <a:cs typeface="Calibri"/>
            </a:endParaRPr>
          </a:p>
        </p:txBody>
      </p:sp>
    </p:spTree>
    <p:extLst>
      <p:ext uri="{BB962C8B-B14F-4D97-AF65-F5344CB8AC3E}">
        <p14:creationId xmlns:p14="http://schemas.microsoft.com/office/powerpoint/2010/main" val="285047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85757B1-85E6-490A-A6F1-E9329CFC56DE}"/>
              </a:ext>
            </a:extLst>
          </p:cNvPr>
          <p:cNvSpPr>
            <a:spLocks noGrp="1"/>
          </p:cNvSpPr>
          <p:nvPr>
            <p:ph type="title"/>
          </p:nvPr>
        </p:nvSpPr>
        <p:spPr>
          <a:xfrm>
            <a:off x="3653883" y="365125"/>
            <a:ext cx="5906430" cy="1167588"/>
          </a:xfrm>
        </p:spPr>
        <p:txBody>
          <a:bodyPr/>
          <a:lstStyle/>
          <a:p>
            <a:r>
              <a:rPr lang="sv-SE">
                <a:cs typeface="Calibri Light"/>
              </a:rPr>
              <a:t>Integrated Gradients (IG)</a:t>
            </a:r>
            <a:endParaRPr lang="sv-SE"/>
          </a:p>
        </p:txBody>
      </p:sp>
      <mc:AlternateContent xmlns:mc="http://schemas.openxmlformats.org/markup-compatibility/2006">
        <mc:Choice xmlns:a14="http://schemas.microsoft.com/office/drawing/2010/main" Requires="a14">
          <p:sp>
            <p:nvSpPr>
              <p:cNvPr id="3" name="textruta 2">
                <a:extLst>
                  <a:ext uri="{FF2B5EF4-FFF2-40B4-BE49-F238E27FC236}">
                    <a16:creationId xmlns:a16="http://schemas.microsoft.com/office/drawing/2014/main" id="{ACCCF91F-C545-44EC-91FE-7D5C7FF7DFB8}"/>
                  </a:ext>
                </a:extLst>
              </p:cNvPr>
              <p:cNvSpPr txBox="1"/>
              <p:nvPr/>
            </p:nvSpPr>
            <p:spPr>
              <a:xfrm>
                <a:off x="842682" y="1532965"/>
                <a:ext cx="5527163" cy="38089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v-SE" dirty="0">
                    <a:cs typeface="Calibri"/>
                  </a:rPr>
                  <a:t>Main intuition: </a:t>
                </a:r>
                <a:r>
                  <a:rPr lang="sv-SE" dirty="0">
                    <a:ea typeface="+mn-lt"/>
                    <a:cs typeface="+mn-lt"/>
                  </a:rPr>
                  <a:t>Create series of images between black image and our image with different intensities. The scores of these pictures will have sudden peak vs intensity at some point –we integrate gradients of those pictures (via Trapezoidal rule approximation)</a:t>
                </a:r>
              </a:p>
              <a:p>
                <a:pPr marL="285750" indent="-285750">
                  <a:buFont typeface="Arial"/>
                  <a:buChar char="•"/>
                </a:pPr>
                <a:r>
                  <a:rPr lang="sv-SE" dirty="0">
                    <a:cs typeface="Calibri"/>
                  </a:rPr>
                  <a:t>Trapezoidal rule approximation:</a:t>
                </a:r>
              </a:p>
              <a:p>
                <a:pPr marL="742950" lvl="1" indent="-285750">
                  <a:buFont typeface="Arial"/>
                  <a:buChar char="•"/>
                </a:pPr>
                <a:r>
                  <a:rPr lang="sv-SE" dirty="0">
                    <a:cs typeface="Calibri"/>
                  </a:rPr>
                  <a:t>Integrated gradients using integral approximation:</a:t>
                </a:r>
                <a:br>
                  <a:rPr lang="sv-SE" dirty="0">
                    <a:cs typeface="Calibri"/>
                  </a:rPr>
                </a:br>
                <a:r>
                  <a:rPr lang="sv-SE" dirty="0">
                    <a:cs typeface="Calibri"/>
                  </a:rPr>
                  <a:t>	</a:t>
                </a:r>
                <a14:m>
                  <m:oMath xmlns:m="http://schemas.openxmlformats.org/officeDocument/2006/math">
                    <m:f>
                      <m:fPr>
                        <m:ctrlPr>
                          <a:rPr lang="en-US" i="1">
                            <a:latin typeface="Cambria Math" panose="02040503050406030204" pitchFamily="18" charset="0"/>
                            <a:cs typeface="Calibri"/>
                          </a:rPr>
                        </m:ctrlPr>
                      </m:fPr>
                      <m:num>
                        <m:r>
                          <a:rPr lang="en-US" i="1">
                            <a:latin typeface="Cambria Math" panose="02040503050406030204" pitchFamily="18" charset="0"/>
                            <a:cs typeface="Calibri"/>
                          </a:rPr>
                          <m:t>1</m:t>
                        </m:r>
                      </m:num>
                      <m:den>
                        <m:r>
                          <a:rPr lang="en-US" i="1">
                            <a:latin typeface="Cambria Math" panose="02040503050406030204" pitchFamily="18" charset="0"/>
                            <a:cs typeface="Calibri"/>
                          </a:rPr>
                          <m:t>𝑚</m:t>
                        </m:r>
                      </m:den>
                    </m:f>
                    <m:r>
                      <a:rPr lang="en-US" b="0" i="1" smtClean="0">
                        <a:latin typeface="Cambria Math" panose="02040503050406030204" pitchFamily="18" charset="0"/>
                        <a:cs typeface="Calibri"/>
                      </a:rPr>
                      <m:t> </m:t>
                    </m:r>
                    <m:nary>
                      <m:naryPr>
                        <m:chr m:val="∑"/>
                        <m:ctrlPr>
                          <a:rPr lang="sv-SE" i="1" smtClean="0">
                            <a:latin typeface="Cambria Math" panose="02040503050406030204" pitchFamily="18" charset="0"/>
                            <a:cs typeface="Calibri"/>
                          </a:rPr>
                        </m:ctrlPr>
                      </m:naryPr>
                      <m:sub>
                        <m:r>
                          <m:rPr>
                            <m:brk m:alnAt="23"/>
                          </m:rPr>
                          <a:rPr lang="en-US" b="0" i="1" smtClean="0">
                            <a:latin typeface="Cambria Math" panose="02040503050406030204" pitchFamily="18" charset="0"/>
                            <a:cs typeface="Calibri"/>
                          </a:rPr>
                          <m:t>𝑘</m:t>
                        </m:r>
                        <m:r>
                          <a:rPr lang="en-US" b="0" i="1" smtClean="0">
                            <a:latin typeface="Cambria Math" panose="02040503050406030204" pitchFamily="18" charset="0"/>
                            <a:cs typeface="Calibri"/>
                          </a:rPr>
                          <m:t>=</m:t>
                        </m:r>
                        <m:r>
                          <m:rPr>
                            <m:brk m:alnAt="23"/>
                          </m:rPr>
                          <a:rPr lang="en-US" b="0" i="1" smtClean="0">
                            <a:latin typeface="Cambria Math" panose="02040503050406030204" pitchFamily="18" charset="0"/>
                            <a:cs typeface="Calibri"/>
                          </a:rPr>
                          <m:t>1</m:t>
                        </m:r>
                      </m:sub>
                      <m:sup>
                        <m:r>
                          <a:rPr lang="en-US" b="0" i="1" smtClean="0">
                            <a:latin typeface="Cambria Math" panose="02040503050406030204" pitchFamily="18" charset="0"/>
                            <a:cs typeface="Calibri"/>
                          </a:rPr>
                          <m:t>𝑚</m:t>
                        </m:r>
                      </m:sup>
                      <m:e>
                        <m:r>
                          <a:rPr lang="en-US" b="0" i="1" smtClean="0">
                            <a:latin typeface="Cambria Math" panose="02040503050406030204" pitchFamily="18" charset="0"/>
                            <a:cs typeface="Calibri"/>
                          </a:rPr>
                          <m:t>𝑔𝑟𝑎𝑑𝑖𝑒𝑛𝑡𝑠</m:t>
                        </m:r>
                        <m:r>
                          <a:rPr lang="en-US" b="0" i="1" baseline="-25000" smtClean="0">
                            <a:latin typeface="Cambria Math" panose="02040503050406030204" pitchFamily="18" charset="0"/>
                            <a:cs typeface="Calibri"/>
                          </a:rPr>
                          <m:t>𝑘</m:t>
                        </m:r>
                      </m:e>
                    </m:nary>
                  </m:oMath>
                </a14:m>
                <a:endParaRPr lang="sv-SE" dirty="0">
                  <a:cs typeface="Calibri"/>
                </a:endParaRPr>
              </a:p>
              <a:p>
                <a:pPr marL="742950" lvl="1" indent="-285750">
                  <a:buFont typeface="Arial"/>
                  <a:buChar char="•"/>
                </a:pPr>
                <a:endParaRPr lang="sv-SE" dirty="0">
                  <a:cs typeface="Calibri"/>
                </a:endParaRPr>
              </a:p>
              <a:p>
                <a:pPr marL="742950" lvl="1" indent="-285750">
                  <a:buFont typeface="Arial"/>
                  <a:buChar char="•"/>
                </a:pPr>
                <a:r>
                  <a:rPr lang="sv-SE" dirty="0">
                    <a:cs typeface="Calibri"/>
                  </a:rPr>
                  <a:t>Scaling with respect to original picture:</a:t>
                </a:r>
              </a:p>
              <a:p>
                <a:pPr lvl="1"/>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cs typeface="Calibri"/>
                            </a:rPr>
                          </m:ctrlPr>
                        </m:dPr>
                        <m:e>
                          <m:r>
                            <a:rPr lang="en-US" b="0" i="1" smtClean="0">
                              <a:latin typeface="Cambria Math" panose="02040503050406030204" pitchFamily="18" charset="0"/>
                              <a:cs typeface="Calibri"/>
                            </a:rPr>
                            <m:t>𝑥</m:t>
                          </m:r>
                          <m:r>
                            <a:rPr lang="en-US" b="0" i="1" baseline="-25000" smtClean="0">
                              <a:latin typeface="Cambria Math" panose="02040503050406030204" pitchFamily="18" charset="0"/>
                              <a:cs typeface="Calibri"/>
                            </a:rPr>
                            <m:t>𝑖</m:t>
                          </m:r>
                          <m:r>
                            <a:rPr lang="en-US" b="0" i="1" smtClean="0">
                              <a:latin typeface="Cambria Math" panose="02040503050406030204" pitchFamily="18" charset="0"/>
                              <a:cs typeface="Calibri"/>
                            </a:rPr>
                            <m:t> −</m:t>
                          </m:r>
                          <m:r>
                            <a:rPr lang="en-US" b="0" i="1" smtClean="0">
                              <a:latin typeface="Cambria Math" panose="02040503050406030204" pitchFamily="18" charset="0"/>
                              <a:cs typeface="Calibri"/>
                            </a:rPr>
                            <m:t>𝑥</m:t>
                          </m:r>
                          <m:sSup>
                            <m:sSupPr>
                              <m:ctrlPr>
                                <a:rPr lang="en-US" b="0" i="1" smtClean="0">
                                  <a:latin typeface="Cambria Math" panose="02040503050406030204" pitchFamily="18" charset="0"/>
                                  <a:cs typeface="Calibri"/>
                                </a:rPr>
                              </m:ctrlPr>
                            </m:sSupPr>
                            <m:e>
                              <m:r>
                                <a:rPr lang="en-US" b="0" i="1" baseline="-25000" smtClean="0">
                                  <a:latin typeface="Cambria Math" panose="02040503050406030204" pitchFamily="18" charset="0"/>
                                  <a:cs typeface="Calibri"/>
                                </a:rPr>
                                <m:t>𝑖</m:t>
                              </m:r>
                            </m:e>
                            <m:sup>
                              <m:r>
                                <a:rPr lang="en-US" b="0" i="1" smtClean="0">
                                  <a:latin typeface="Cambria Math" panose="02040503050406030204" pitchFamily="18" charset="0"/>
                                  <a:cs typeface="Calibri"/>
                                </a:rPr>
                                <m:t>′</m:t>
                              </m:r>
                            </m:sup>
                          </m:sSup>
                        </m:e>
                      </m:d>
                      <m:r>
                        <a:rPr lang="en-US" b="0" i="1" smtClean="0">
                          <a:latin typeface="Cambria Math" panose="02040503050406030204" pitchFamily="18" charset="0"/>
                          <a:cs typeface="Calibri"/>
                        </a:rPr>
                        <m:t> </m:t>
                      </m:r>
                      <m:r>
                        <a:rPr lang="en-US" b="0" i="1" smtClean="0">
                          <a:latin typeface="Cambria Math" panose="02040503050406030204" pitchFamily="18" charset="0"/>
                          <a:cs typeface="Calibri"/>
                        </a:rPr>
                        <m:t>𝑖𝑛𝑡𝑒𝑔𝑟𝑎𝑡𝑒𝑑</m:t>
                      </m:r>
                      <m:r>
                        <a:rPr lang="en-US" b="0" i="1" smtClean="0">
                          <a:latin typeface="Cambria Math" panose="02040503050406030204" pitchFamily="18" charset="0"/>
                          <a:cs typeface="Calibri"/>
                        </a:rPr>
                        <m:t>_</m:t>
                      </m:r>
                      <m:r>
                        <a:rPr lang="en-US" b="0" i="1" smtClean="0">
                          <a:latin typeface="Cambria Math" panose="02040503050406030204" pitchFamily="18" charset="0"/>
                          <a:cs typeface="Calibri"/>
                        </a:rPr>
                        <m:t>𝑔𝑟𝑎𝑑𝑖𝑒𝑛𝑡𝑠</m:t>
                      </m:r>
                    </m:oMath>
                  </m:oMathPara>
                </a14:m>
                <a:endParaRPr lang="sv-SE" dirty="0">
                  <a:cs typeface="Calibri"/>
                </a:endParaRPr>
              </a:p>
              <a:p>
                <a:pPr marL="742950" lvl="1" indent="-285750">
                  <a:buFont typeface="Arial"/>
                  <a:buChar char="•"/>
                </a:pPr>
                <a:endParaRPr lang="sv-SE" dirty="0">
                  <a:cs typeface="Calibri"/>
                </a:endParaRPr>
              </a:p>
            </p:txBody>
          </p:sp>
        </mc:Choice>
        <mc:Fallback>
          <p:sp>
            <p:nvSpPr>
              <p:cNvPr id="3" name="textruta 2">
                <a:extLst>
                  <a:ext uri="{FF2B5EF4-FFF2-40B4-BE49-F238E27FC236}">
                    <a16:creationId xmlns:a16="http://schemas.microsoft.com/office/drawing/2014/main" id="{ACCCF91F-C545-44EC-91FE-7D5C7FF7DFB8}"/>
                  </a:ext>
                </a:extLst>
              </p:cNvPr>
              <p:cNvSpPr txBox="1">
                <a:spLocks noRot="1" noChangeAspect="1" noMove="1" noResize="1" noEditPoints="1" noAdjustHandles="1" noChangeArrowheads="1" noChangeShapeType="1" noTextEdit="1"/>
              </p:cNvSpPr>
              <p:nvPr/>
            </p:nvSpPr>
            <p:spPr>
              <a:xfrm>
                <a:off x="842682" y="1532965"/>
                <a:ext cx="5527163" cy="3808928"/>
              </a:xfrm>
              <a:prstGeom prst="rect">
                <a:avLst/>
              </a:prstGeom>
              <a:blipFill>
                <a:blip r:embed="rId2"/>
                <a:stretch>
                  <a:fillRect l="-662" t="-800" r="-992"/>
                </a:stretch>
              </a:blipFill>
            </p:spPr>
            <p:txBody>
              <a:bodyPr/>
              <a:lstStyle/>
              <a:p>
                <a:r>
                  <a:rPr lang="en-US">
                    <a:noFill/>
                  </a:rPr>
                  <a:t> </a:t>
                </a:r>
              </a:p>
            </p:txBody>
          </p:sp>
        </mc:Fallback>
      </mc:AlternateContent>
      <p:pic>
        <p:nvPicPr>
          <p:cNvPr id="4" name="Bildobjekt 4" descr="En bild som visar skärmbild&#10;&#10;Automatiskt genererad beskrivning">
            <a:extLst>
              <a:ext uri="{FF2B5EF4-FFF2-40B4-BE49-F238E27FC236}">
                <a16:creationId xmlns:a16="http://schemas.microsoft.com/office/drawing/2014/main" id="{38AE91AB-CEAF-4E6D-8F1F-8E4F14BE2FB6}"/>
              </a:ext>
            </a:extLst>
          </p:cNvPr>
          <p:cNvPicPr>
            <a:picLocks noChangeAspect="1"/>
          </p:cNvPicPr>
          <p:nvPr/>
        </p:nvPicPr>
        <p:blipFill>
          <a:blip r:embed="rId3"/>
          <a:stretch>
            <a:fillRect/>
          </a:stretch>
        </p:blipFill>
        <p:spPr>
          <a:xfrm>
            <a:off x="6613111" y="1471094"/>
            <a:ext cx="4220736" cy="4356939"/>
          </a:xfrm>
          <a:prstGeom prst="rect">
            <a:avLst/>
          </a:prstGeom>
        </p:spPr>
      </p:pic>
      <p:sp>
        <p:nvSpPr>
          <p:cNvPr id="6" name="TextBox 5">
            <a:extLst>
              <a:ext uri="{FF2B5EF4-FFF2-40B4-BE49-F238E27FC236}">
                <a16:creationId xmlns:a16="http://schemas.microsoft.com/office/drawing/2014/main" id="{CC4B6512-A344-4C30-A1E9-8BCDC7CE13AB}"/>
              </a:ext>
            </a:extLst>
          </p:cNvPr>
          <p:cNvSpPr txBox="1"/>
          <p:nvPr/>
        </p:nvSpPr>
        <p:spPr>
          <a:xfrm>
            <a:off x="6516352" y="6495498"/>
            <a:ext cx="5527163" cy="276999"/>
          </a:xfrm>
          <a:prstGeom prst="rect">
            <a:avLst/>
          </a:prstGeom>
          <a:noFill/>
        </p:spPr>
        <p:txBody>
          <a:bodyPr wrap="square">
            <a:spAutoFit/>
          </a:bodyPr>
          <a:lstStyle/>
          <a:p>
            <a:r>
              <a:rPr lang="it-IT" sz="1200" dirty="0">
                <a:solidFill>
                  <a:schemeClr val="accent3"/>
                </a:solidFill>
                <a:ea typeface="+mn-lt"/>
                <a:cs typeface="+mn-lt"/>
              </a:rPr>
              <a:t>Source: </a:t>
            </a:r>
            <a:r>
              <a:rPr lang="sv-SE" sz="1200" dirty="0">
                <a:solidFill>
                  <a:schemeClr val="accent3"/>
                </a:solidFill>
                <a:ea typeface="+mn-lt"/>
                <a:cs typeface="+mn-lt"/>
              </a:rPr>
              <a:t> https://www.tensorflow.org/tutorials/interpretability/integrated_gradients</a:t>
            </a:r>
          </a:p>
        </p:txBody>
      </p:sp>
    </p:spTree>
    <p:extLst>
      <p:ext uri="{BB962C8B-B14F-4D97-AF65-F5344CB8AC3E}">
        <p14:creationId xmlns:p14="http://schemas.microsoft.com/office/powerpoint/2010/main" val="187538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F207EF9-BF44-4F9D-A9BF-ED891034130E}"/>
              </a:ext>
            </a:extLst>
          </p:cNvPr>
          <p:cNvSpPr>
            <a:spLocks noGrp="1"/>
          </p:cNvSpPr>
          <p:nvPr>
            <p:ph type="title"/>
          </p:nvPr>
        </p:nvSpPr>
        <p:spPr>
          <a:xfrm>
            <a:off x="1549145" y="355832"/>
            <a:ext cx="9089557" cy="1352457"/>
          </a:xfrm>
        </p:spPr>
        <p:txBody>
          <a:bodyPr>
            <a:normAutofit/>
          </a:bodyPr>
          <a:lstStyle/>
          <a:p>
            <a:r>
              <a:rPr lang="sv-SE" dirty="0">
                <a:cs typeface="Calibri Light"/>
              </a:rPr>
              <a:t>Grad-CAM (Gradient-weighted Class Activation Mapping)</a:t>
            </a:r>
          </a:p>
        </p:txBody>
      </p:sp>
      <p:pic>
        <p:nvPicPr>
          <p:cNvPr id="3" name="Bildobjekt 3">
            <a:extLst>
              <a:ext uri="{FF2B5EF4-FFF2-40B4-BE49-F238E27FC236}">
                <a16:creationId xmlns:a16="http://schemas.microsoft.com/office/drawing/2014/main" id="{217E520A-B935-441F-9562-F4CDBCB29491}"/>
              </a:ext>
            </a:extLst>
          </p:cNvPr>
          <p:cNvPicPr>
            <a:picLocks noChangeAspect="1"/>
          </p:cNvPicPr>
          <p:nvPr/>
        </p:nvPicPr>
        <p:blipFill>
          <a:blip r:embed="rId2"/>
          <a:stretch>
            <a:fillRect/>
          </a:stretch>
        </p:blipFill>
        <p:spPr>
          <a:xfrm>
            <a:off x="6089113" y="1718839"/>
            <a:ext cx="5273761" cy="3262674"/>
          </a:xfrm>
          <a:prstGeom prst="rect">
            <a:avLst/>
          </a:prstGeom>
        </p:spPr>
      </p:pic>
      <p:sp>
        <p:nvSpPr>
          <p:cNvPr id="5" name="textruta 4">
            <a:extLst>
              <a:ext uri="{FF2B5EF4-FFF2-40B4-BE49-F238E27FC236}">
                <a16:creationId xmlns:a16="http://schemas.microsoft.com/office/drawing/2014/main" id="{07F4E6C8-B1B4-497A-9DDB-FE701CF8810D}"/>
              </a:ext>
            </a:extLst>
          </p:cNvPr>
          <p:cNvSpPr txBox="1"/>
          <p:nvPr/>
        </p:nvSpPr>
        <p:spPr>
          <a:xfrm>
            <a:off x="718255" y="1863660"/>
            <a:ext cx="45809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v-SE">
                <a:ea typeface="+mn-lt"/>
                <a:cs typeface="+mn-lt"/>
              </a:rPr>
              <a:t>Main intuition: The last convolutional layer of the network offers a good trade-off between high-level information in an image and detailed spatial information</a:t>
            </a:r>
            <a:endParaRPr lang="sv-SE">
              <a:cs typeface="Calibri"/>
            </a:endParaRPr>
          </a:p>
        </p:txBody>
      </p:sp>
      <p:sp>
        <p:nvSpPr>
          <p:cNvPr id="7" name="TextBox 6">
            <a:extLst>
              <a:ext uri="{FF2B5EF4-FFF2-40B4-BE49-F238E27FC236}">
                <a16:creationId xmlns:a16="http://schemas.microsoft.com/office/drawing/2014/main" id="{FC50340F-ACAB-4269-BA66-8CB1D1ABA953}"/>
              </a:ext>
            </a:extLst>
          </p:cNvPr>
          <p:cNvSpPr txBox="1"/>
          <p:nvPr/>
        </p:nvSpPr>
        <p:spPr>
          <a:xfrm>
            <a:off x="4498285" y="6502168"/>
            <a:ext cx="7925628" cy="276999"/>
          </a:xfrm>
          <a:prstGeom prst="rect">
            <a:avLst/>
          </a:prstGeom>
          <a:noFill/>
        </p:spPr>
        <p:txBody>
          <a:bodyPr wrap="square">
            <a:spAutoFit/>
          </a:bodyPr>
          <a:lstStyle/>
          <a:p>
            <a:r>
              <a:rPr lang="it-IT" sz="1200" dirty="0">
                <a:solidFill>
                  <a:schemeClr val="accent3"/>
                </a:solidFill>
                <a:ea typeface="+mn-lt"/>
                <a:cs typeface="+mn-lt"/>
              </a:rPr>
              <a:t>Source: </a:t>
            </a:r>
            <a:r>
              <a:rPr lang="sv-SE" sz="1200" dirty="0">
                <a:solidFill>
                  <a:schemeClr val="accent3"/>
                </a:solidFill>
                <a:ea typeface="+mn-lt"/>
                <a:cs typeface="+mn-lt"/>
              </a:rPr>
              <a:t>https://medium.com/@mohamedchetoui/grad-cam-gradient-weighted-class-activation-mapping-ffd72742243a</a:t>
            </a:r>
          </a:p>
        </p:txBody>
      </p:sp>
      <p:pic>
        <p:nvPicPr>
          <p:cNvPr id="6" name="Bildobjekt 7">
            <a:extLst>
              <a:ext uri="{FF2B5EF4-FFF2-40B4-BE49-F238E27FC236}">
                <a16:creationId xmlns:a16="http://schemas.microsoft.com/office/drawing/2014/main" id="{E12A0FD5-02FC-442B-AC74-79E44BD955A1}"/>
              </a:ext>
            </a:extLst>
          </p:cNvPr>
          <p:cNvPicPr>
            <a:picLocks noChangeAspect="1"/>
          </p:cNvPicPr>
          <p:nvPr/>
        </p:nvPicPr>
        <p:blipFill>
          <a:blip r:embed="rId3"/>
          <a:stretch>
            <a:fillRect/>
          </a:stretch>
        </p:blipFill>
        <p:spPr>
          <a:xfrm>
            <a:off x="1548668" y="3280100"/>
            <a:ext cx="3021980" cy="1146675"/>
          </a:xfrm>
          <a:prstGeom prst="rect">
            <a:avLst/>
          </a:prstGeom>
        </p:spPr>
      </p:pic>
      <p:pic>
        <p:nvPicPr>
          <p:cNvPr id="8" name="Bildobjekt 8">
            <a:extLst>
              <a:ext uri="{FF2B5EF4-FFF2-40B4-BE49-F238E27FC236}">
                <a16:creationId xmlns:a16="http://schemas.microsoft.com/office/drawing/2014/main" id="{DB8C858F-97CB-4A57-98F2-2C207041044E}"/>
              </a:ext>
            </a:extLst>
          </p:cNvPr>
          <p:cNvPicPr>
            <a:picLocks noChangeAspect="1"/>
          </p:cNvPicPr>
          <p:nvPr/>
        </p:nvPicPr>
        <p:blipFill>
          <a:blip r:embed="rId4"/>
          <a:stretch>
            <a:fillRect/>
          </a:stretch>
        </p:blipFill>
        <p:spPr>
          <a:xfrm>
            <a:off x="1545532" y="4714641"/>
            <a:ext cx="2619375" cy="847725"/>
          </a:xfrm>
          <a:prstGeom prst="rect">
            <a:avLst/>
          </a:prstGeom>
        </p:spPr>
      </p:pic>
    </p:spTree>
    <p:extLst>
      <p:ext uri="{BB962C8B-B14F-4D97-AF65-F5344CB8AC3E}">
        <p14:creationId xmlns:p14="http://schemas.microsoft.com/office/powerpoint/2010/main" val="3821153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9849E3B-6047-462F-83AD-A8CE79EB0EDA}"/>
              </a:ext>
            </a:extLst>
          </p:cNvPr>
          <p:cNvSpPr>
            <a:spLocks noGrp="1"/>
          </p:cNvSpPr>
          <p:nvPr>
            <p:ph type="title"/>
          </p:nvPr>
        </p:nvSpPr>
        <p:spPr/>
        <p:txBody>
          <a:bodyPr/>
          <a:lstStyle/>
          <a:p>
            <a:r>
              <a:rPr lang="sv-SE" dirty="0"/>
              <a:t>Explainability </a:t>
            </a:r>
            <a:r>
              <a:rPr lang="sv-SE" dirty="0">
                <a:ea typeface="+mj-lt"/>
                <a:cs typeface="+mj-lt"/>
              </a:rPr>
              <a:t>–</a:t>
            </a:r>
            <a:r>
              <a:rPr lang="sv-SE" dirty="0"/>
              <a:t> Results</a:t>
            </a:r>
            <a:endParaRPr lang="en-US" dirty="0"/>
          </a:p>
        </p:txBody>
      </p:sp>
      <p:pic>
        <p:nvPicPr>
          <p:cNvPr id="11" name="Immagine 11">
            <a:extLst>
              <a:ext uri="{FF2B5EF4-FFF2-40B4-BE49-F238E27FC236}">
                <a16:creationId xmlns:a16="http://schemas.microsoft.com/office/drawing/2014/main" id="{32FE94BC-CE71-43F6-B76A-D454540D266B}"/>
              </a:ext>
            </a:extLst>
          </p:cNvPr>
          <p:cNvPicPr>
            <a:picLocks noGrp="1" noChangeAspect="1"/>
          </p:cNvPicPr>
          <p:nvPr>
            <p:ph sz="half" idx="1"/>
          </p:nvPr>
        </p:nvPicPr>
        <p:blipFill>
          <a:blip r:embed="rId2"/>
          <a:stretch>
            <a:fillRect/>
          </a:stretch>
        </p:blipFill>
        <p:spPr>
          <a:xfrm>
            <a:off x="838200" y="2058194"/>
            <a:ext cx="5181600" cy="3886200"/>
          </a:xfrm>
        </p:spPr>
      </p:pic>
      <p:pic>
        <p:nvPicPr>
          <p:cNvPr id="12" name="Immagine 12">
            <a:extLst>
              <a:ext uri="{FF2B5EF4-FFF2-40B4-BE49-F238E27FC236}">
                <a16:creationId xmlns:a16="http://schemas.microsoft.com/office/drawing/2014/main" id="{A8880500-3F0A-43F7-8C2A-E9DC56007E4B}"/>
              </a:ext>
            </a:extLst>
          </p:cNvPr>
          <p:cNvPicPr>
            <a:picLocks noGrp="1" noChangeAspect="1"/>
          </p:cNvPicPr>
          <p:nvPr>
            <p:ph sz="half" idx="2"/>
          </p:nvPr>
        </p:nvPicPr>
        <p:blipFill>
          <a:blip r:embed="rId3"/>
          <a:stretch>
            <a:fillRect/>
          </a:stretch>
        </p:blipFill>
        <p:spPr>
          <a:xfrm>
            <a:off x="6172200" y="2058194"/>
            <a:ext cx="5181600" cy="3886200"/>
          </a:xfrm>
        </p:spPr>
      </p:pic>
    </p:spTree>
    <p:extLst>
      <p:ext uri="{BB962C8B-B14F-4D97-AF65-F5344CB8AC3E}">
        <p14:creationId xmlns:p14="http://schemas.microsoft.com/office/powerpoint/2010/main" val="353353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882C7EC-123B-42B7-A08F-1F29107B8E82}"/>
              </a:ext>
            </a:extLst>
          </p:cNvPr>
          <p:cNvSpPr>
            <a:spLocks noGrp="1"/>
          </p:cNvSpPr>
          <p:nvPr>
            <p:ph type="title"/>
          </p:nvPr>
        </p:nvSpPr>
        <p:spPr>
          <a:xfrm>
            <a:off x="4584700" y="375708"/>
            <a:ext cx="2990850" cy="1336146"/>
          </a:xfrm>
        </p:spPr>
        <p:txBody>
          <a:bodyPr/>
          <a:lstStyle/>
          <a:p>
            <a:r>
              <a:rPr lang="sv-SE" err="1"/>
              <a:t>Conclusion</a:t>
            </a:r>
            <a:endParaRPr lang="en-US"/>
          </a:p>
        </p:txBody>
      </p:sp>
      <p:sp>
        <p:nvSpPr>
          <p:cNvPr id="3" name="Okvir za tekst 2">
            <a:extLst>
              <a:ext uri="{FF2B5EF4-FFF2-40B4-BE49-F238E27FC236}">
                <a16:creationId xmlns:a16="http://schemas.microsoft.com/office/drawing/2014/main" id="{4033D748-1D17-417B-80A4-302B3B6F3DA1}"/>
              </a:ext>
            </a:extLst>
          </p:cNvPr>
          <p:cNvSpPr txBox="1"/>
          <p:nvPr/>
        </p:nvSpPr>
        <p:spPr>
          <a:xfrm>
            <a:off x="914400" y="1940983"/>
            <a:ext cx="5156200" cy="1512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sr-Latn-RS" sz="2800" err="1"/>
              <a:t>Learning</a:t>
            </a:r>
            <a:r>
              <a:rPr lang="sr-Latn-RS" sz="2800"/>
              <a:t> </a:t>
            </a:r>
            <a:r>
              <a:rPr lang="sr-Latn-RS" sz="2800" err="1"/>
              <a:t>experience</a:t>
            </a:r>
            <a:endParaRPr lang="sr-Latn-RS" sz="2800">
              <a:cs typeface="Calibri"/>
            </a:endParaRPr>
          </a:p>
          <a:p>
            <a:pPr marL="285750" indent="-285750">
              <a:lnSpc>
                <a:spcPct val="90000"/>
              </a:lnSpc>
              <a:spcBef>
                <a:spcPts val="1000"/>
              </a:spcBef>
              <a:buFont typeface="Arial"/>
              <a:buChar char="•"/>
            </a:pPr>
            <a:r>
              <a:rPr lang="sr-Latn-RS" sz="2800">
                <a:cs typeface="Calibri"/>
              </a:rPr>
              <a:t>Future </a:t>
            </a:r>
            <a:r>
              <a:rPr lang="sr-Latn-RS" sz="2800" err="1">
                <a:cs typeface="Calibri"/>
              </a:rPr>
              <a:t>additions</a:t>
            </a:r>
            <a:endParaRPr lang="sr-Latn-RS" sz="2800">
              <a:cs typeface="Calibri"/>
            </a:endParaRPr>
          </a:p>
          <a:p>
            <a:pPr marL="285750" indent="-285750">
              <a:lnSpc>
                <a:spcPct val="90000"/>
              </a:lnSpc>
              <a:spcBef>
                <a:spcPts val="1000"/>
              </a:spcBef>
              <a:buFont typeface="Arial"/>
              <a:buChar char="•"/>
            </a:pPr>
            <a:r>
              <a:rPr lang="sr-Latn-RS" sz="2800" err="1">
                <a:cs typeface="Calibri"/>
              </a:rPr>
              <a:t>Questions</a:t>
            </a:r>
            <a:r>
              <a:rPr lang="sr-Latn-RS" sz="2800">
                <a:cs typeface="Calibri"/>
              </a:rPr>
              <a:t>?</a:t>
            </a:r>
          </a:p>
        </p:txBody>
      </p:sp>
    </p:spTree>
    <p:extLst>
      <p:ext uri="{BB962C8B-B14F-4D97-AF65-F5344CB8AC3E}">
        <p14:creationId xmlns:p14="http://schemas.microsoft.com/office/powerpoint/2010/main" val="4124802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59E006-09B8-4862-9E90-6DAB1FE50145}"/>
              </a:ext>
            </a:extLst>
          </p:cNvPr>
          <p:cNvSpPr>
            <a:spLocks noGrp="1"/>
          </p:cNvSpPr>
          <p:nvPr>
            <p:ph type="title"/>
          </p:nvPr>
        </p:nvSpPr>
        <p:spPr/>
        <p:txBody>
          <a:bodyPr/>
          <a:lstStyle/>
          <a:p>
            <a:r>
              <a:rPr lang="it-IT" err="1">
                <a:cs typeface="Calibri Light"/>
              </a:rPr>
              <a:t>References</a:t>
            </a:r>
            <a:endParaRPr lang="it-IT" err="1"/>
          </a:p>
        </p:txBody>
      </p:sp>
      <p:sp>
        <p:nvSpPr>
          <p:cNvPr id="3" name="Segnaposto contenuto 2">
            <a:extLst>
              <a:ext uri="{FF2B5EF4-FFF2-40B4-BE49-F238E27FC236}">
                <a16:creationId xmlns:a16="http://schemas.microsoft.com/office/drawing/2014/main" id="{3BA986CA-A727-4845-A837-6C8DBC256EB3}"/>
              </a:ext>
            </a:extLst>
          </p:cNvPr>
          <p:cNvSpPr>
            <a:spLocks noGrp="1"/>
          </p:cNvSpPr>
          <p:nvPr>
            <p:ph idx="1"/>
          </p:nvPr>
        </p:nvSpPr>
        <p:spPr/>
        <p:txBody>
          <a:bodyPr vert="horz" lIns="91440" tIns="45720" rIns="91440" bIns="45720" rtlCol="0" anchor="t">
            <a:normAutofit/>
          </a:bodyPr>
          <a:lstStyle/>
          <a:p>
            <a:pPr marL="0" indent="0">
              <a:buNone/>
            </a:pPr>
            <a:r>
              <a:rPr lang="it-IT" sz="2000">
                <a:ea typeface="+mn-lt"/>
                <a:cs typeface="+mn-lt"/>
              </a:rPr>
              <a:t>[1] </a:t>
            </a:r>
            <a:r>
              <a:rPr lang="it-IT" sz="2000" err="1">
                <a:ea typeface="+mn-lt"/>
                <a:cs typeface="+mn-lt"/>
              </a:rPr>
              <a:t>Kaiming</a:t>
            </a:r>
            <a:r>
              <a:rPr lang="it-IT" sz="2000">
                <a:ea typeface="+mn-lt"/>
                <a:cs typeface="+mn-lt"/>
              </a:rPr>
              <a:t> He, </a:t>
            </a:r>
            <a:r>
              <a:rPr lang="it-IT" sz="2000" err="1">
                <a:ea typeface="+mn-lt"/>
                <a:cs typeface="+mn-lt"/>
              </a:rPr>
              <a:t>Xiangyu</a:t>
            </a:r>
            <a:r>
              <a:rPr lang="it-IT" sz="2000">
                <a:ea typeface="+mn-lt"/>
                <a:cs typeface="+mn-lt"/>
              </a:rPr>
              <a:t> Zhang, </a:t>
            </a:r>
            <a:r>
              <a:rPr lang="it-IT" sz="2000" err="1">
                <a:ea typeface="+mn-lt"/>
                <a:cs typeface="+mn-lt"/>
              </a:rPr>
              <a:t>Shaoqing</a:t>
            </a:r>
            <a:r>
              <a:rPr lang="it-IT" sz="2000">
                <a:ea typeface="+mn-lt"/>
                <a:cs typeface="+mn-lt"/>
              </a:rPr>
              <a:t> </a:t>
            </a:r>
            <a:r>
              <a:rPr lang="it-IT" sz="2000" err="1">
                <a:ea typeface="+mn-lt"/>
                <a:cs typeface="+mn-lt"/>
              </a:rPr>
              <a:t>Ren</a:t>
            </a:r>
            <a:r>
              <a:rPr lang="it-IT" sz="2000">
                <a:ea typeface="+mn-lt"/>
                <a:cs typeface="+mn-lt"/>
              </a:rPr>
              <a:t>, and </a:t>
            </a:r>
            <a:r>
              <a:rPr lang="it-IT" sz="2000" err="1">
                <a:ea typeface="+mn-lt"/>
                <a:cs typeface="+mn-lt"/>
              </a:rPr>
              <a:t>Jian</a:t>
            </a:r>
            <a:r>
              <a:rPr lang="it-IT" sz="2000">
                <a:ea typeface="+mn-lt"/>
                <a:cs typeface="+mn-lt"/>
              </a:rPr>
              <a:t> </a:t>
            </a:r>
            <a:r>
              <a:rPr lang="it-IT" sz="2000" err="1">
                <a:ea typeface="+mn-lt"/>
                <a:cs typeface="+mn-lt"/>
              </a:rPr>
              <a:t>Sun</a:t>
            </a:r>
            <a:r>
              <a:rPr lang="it-IT" sz="2000">
                <a:ea typeface="+mn-lt"/>
                <a:cs typeface="+mn-lt"/>
              </a:rPr>
              <a:t>. Deep </a:t>
            </a:r>
            <a:r>
              <a:rPr lang="it-IT" sz="2000" err="1">
                <a:ea typeface="+mn-lt"/>
                <a:cs typeface="+mn-lt"/>
              </a:rPr>
              <a:t>residual</a:t>
            </a:r>
            <a:r>
              <a:rPr lang="it-IT" sz="2000">
                <a:ea typeface="+mn-lt"/>
                <a:cs typeface="+mn-lt"/>
              </a:rPr>
              <a:t> learning for image </a:t>
            </a:r>
            <a:r>
              <a:rPr lang="it-IT" sz="2000" err="1">
                <a:ea typeface="+mn-lt"/>
                <a:cs typeface="+mn-lt"/>
              </a:rPr>
              <a:t>recognition</a:t>
            </a:r>
            <a:r>
              <a:rPr lang="it-IT" sz="2000">
                <a:ea typeface="+mn-lt"/>
                <a:cs typeface="+mn-lt"/>
              </a:rPr>
              <a:t>, 2015.</a:t>
            </a:r>
          </a:p>
          <a:p>
            <a:pPr>
              <a:buNone/>
            </a:pPr>
            <a:r>
              <a:rPr lang="it-IT" sz="2000">
                <a:ea typeface="+mn-lt"/>
                <a:cs typeface="+mn-lt"/>
              </a:rPr>
              <a:t>[2] Linda </a:t>
            </a:r>
            <a:r>
              <a:rPr lang="it-IT" sz="2000" err="1">
                <a:ea typeface="+mn-lt"/>
                <a:cs typeface="+mn-lt"/>
              </a:rPr>
              <a:t>Wang</a:t>
            </a:r>
            <a:r>
              <a:rPr lang="it-IT" sz="2000">
                <a:ea typeface="+mn-lt"/>
                <a:cs typeface="+mn-lt"/>
              </a:rPr>
              <a:t>, Zhong </a:t>
            </a:r>
            <a:r>
              <a:rPr lang="it-IT" sz="2000" err="1">
                <a:ea typeface="+mn-lt"/>
                <a:cs typeface="+mn-lt"/>
              </a:rPr>
              <a:t>Qiu</a:t>
            </a:r>
            <a:r>
              <a:rPr lang="it-IT" sz="2000">
                <a:ea typeface="+mn-lt"/>
                <a:cs typeface="+mn-lt"/>
              </a:rPr>
              <a:t> Li, and Alexander </a:t>
            </a:r>
            <a:r>
              <a:rPr lang="it-IT" sz="2000" err="1">
                <a:ea typeface="+mn-lt"/>
                <a:cs typeface="+mn-lt"/>
              </a:rPr>
              <a:t>Wong</a:t>
            </a:r>
            <a:r>
              <a:rPr lang="it-IT" sz="2000">
                <a:ea typeface="+mn-lt"/>
                <a:cs typeface="+mn-lt"/>
              </a:rPr>
              <a:t>. </a:t>
            </a:r>
            <a:r>
              <a:rPr lang="it-IT" sz="2000" err="1">
                <a:ea typeface="+mn-lt"/>
                <a:cs typeface="+mn-lt"/>
              </a:rPr>
              <a:t>Covid</a:t>
            </a:r>
            <a:r>
              <a:rPr lang="it-IT" sz="2000">
                <a:ea typeface="+mn-lt"/>
                <a:cs typeface="+mn-lt"/>
              </a:rPr>
              <a:t>-net: A </a:t>
            </a:r>
            <a:r>
              <a:rPr lang="it-IT" sz="2000" err="1">
                <a:ea typeface="+mn-lt"/>
                <a:cs typeface="+mn-lt"/>
              </a:rPr>
              <a:t>tailored</a:t>
            </a:r>
            <a:r>
              <a:rPr lang="it-IT" sz="2000">
                <a:ea typeface="+mn-lt"/>
                <a:cs typeface="+mn-lt"/>
              </a:rPr>
              <a:t> deep </a:t>
            </a:r>
            <a:r>
              <a:rPr lang="it-IT" sz="2000" err="1">
                <a:ea typeface="+mn-lt"/>
                <a:cs typeface="+mn-lt"/>
              </a:rPr>
              <a:t>convolutional</a:t>
            </a:r>
            <a:endParaRPr lang="it-IT" sz="2000">
              <a:cs typeface="Calibri"/>
            </a:endParaRPr>
          </a:p>
          <a:p>
            <a:pPr>
              <a:buNone/>
            </a:pPr>
            <a:r>
              <a:rPr lang="it-IT" sz="2000" err="1">
                <a:ea typeface="+mn-lt"/>
                <a:cs typeface="+mn-lt"/>
              </a:rPr>
              <a:t>neural</a:t>
            </a:r>
            <a:r>
              <a:rPr lang="it-IT" sz="2000">
                <a:ea typeface="+mn-lt"/>
                <a:cs typeface="+mn-lt"/>
              </a:rPr>
              <a:t> network design for </a:t>
            </a:r>
            <a:r>
              <a:rPr lang="it-IT" sz="2000" err="1">
                <a:ea typeface="+mn-lt"/>
                <a:cs typeface="+mn-lt"/>
              </a:rPr>
              <a:t>detection</a:t>
            </a:r>
            <a:r>
              <a:rPr lang="it-IT" sz="2000">
                <a:ea typeface="+mn-lt"/>
                <a:cs typeface="+mn-lt"/>
              </a:rPr>
              <a:t> of covid-19 </a:t>
            </a:r>
            <a:r>
              <a:rPr lang="it-IT" sz="2000" err="1">
                <a:ea typeface="+mn-lt"/>
                <a:cs typeface="+mn-lt"/>
              </a:rPr>
              <a:t>cases</a:t>
            </a:r>
            <a:r>
              <a:rPr lang="it-IT" sz="2000">
                <a:ea typeface="+mn-lt"/>
                <a:cs typeface="+mn-lt"/>
              </a:rPr>
              <a:t> from </a:t>
            </a:r>
            <a:r>
              <a:rPr lang="it-IT" sz="2000" err="1">
                <a:ea typeface="+mn-lt"/>
                <a:cs typeface="+mn-lt"/>
              </a:rPr>
              <a:t>chest</a:t>
            </a:r>
            <a:r>
              <a:rPr lang="it-IT" sz="2000">
                <a:ea typeface="+mn-lt"/>
                <a:cs typeface="+mn-lt"/>
              </a:rPr>
              <a:t> x-</a:t>
            </a:r>
            <a:r>
              <a:rPr lang="it-IT" sz="2000" err="1">
                <a:ea typeface="+mn-lt"/>
                <a:cs typeface="+mn-lt"/>
              </a:rPr>
              <a:t>ray</a:t>
            </a:r>
            <a:r>
              <a:rPr lang="it-IT" sz="2000">
                <a:ea typeface="+mn-lt"/>
                <a:cs typeface="+mn-lt"/>
              </a:rPr>
              <a:t> images. 2020. URL</a:t>
            </a:r>
            <a:endParaRPr lang="it-IT" sz="2000">
              <a:cs typeface="Calibri"/>
            </a:endParaRPr>
          </a:p>
          <a:p>
            <a:pPr>
              <a:buNone/>
            </a:pPr>
            <a:r>
              <a:rPr lang="it-IT" sz="2000">
                <a:ea typeface="+mn-lt"/>
                <a:cs typeface="+mn-lt"/>
                <a:hlinkClick r:id="rId2"/>
              </a:rPr>
              <a:t>https://arxiv.org/abs/2003.09871</a:t>
            </a:r>
            <a:r>
              <a:rPr lang="it-IT" sz="2000">
                <a:ea typeface="+mn-lt"/>
                <a:cs typeface="+mn-lt"/>
              </a:rPr>
              <a:t>.</a:t>
            </a:r>
            <a:endParaRPr lang="it-IT" sz="2000"/>
          </a:p>
        </p:txBody>
      </p:sp>
    </p:spTree>
    <p:extLst>
      <p:ext uri="{BB962C8B-B14F-4D97-AF65-F5344CB8AC3E}">
        <p14:creationId xmlns:p14="http://schemas.microsoft.com/office/powerpoint/2010/main" val="285826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42B6325-AE9D-499C-9048-1DF8525AD41E}"/>
              </a:ext>
            </a:extLst>
          </p:cNvPr>
          <p:cNvSpPr>
            <a:spLocks noGrp="1"/>
          </p:cNvSpPr>
          <p:nvPr>
            <p:ph type="title"/>
          </p:nvPr>
        </p:nvSpPr>
        <p:spPr/>
        <p:txBody>
          <a:bodyPr/>
          <a:lstStyle/>
          <a:p>
            <a:r>
              <a:rPr lang="sv-SE"/>
              <a:t>				</a:t>
            </a:r>
            <a:r>
              <a:rPr lang="sv-SE" err="1"/>
              <a:t>Introduction</a:t>
            </a:r>
            <a:endParaRPr lang="en-US"/>
          </a:p>
        </p:txBody>
      </p:sp>
      <p:sp>
        <p:nvSpPr>
          <p:cNvPr id="3" name="Platshållare för innehåll 2">
            <a:extLst>
              <a:ext uri="{FF2B5EF4-FFF2-40B4-BE49-F238E27FC236}">
                <a16:creationId xmlns:a16="http://schemas.microsoft.com/office/drawing/2014/main" id="{7EBEBACA-94DA-46D0-B15C-E4218F6F926F}"/>
              </a:ext>
            </a:extLst>
          </p:cNvPr>
          <p:cNvSpPr>
            <a:spLocks noGrp="1"/>
          </p:cNvSpPr>
          <p:nvPr>
            <p:ph idx="1"/>
          </p:nvPr>
        </p:nvSpPr>
        <p:spPr/>
        <p:txBody>
          <a:bodyPr vert="horz" lIns="91440" tIns="45720" rIns="91440" bIns="45720" rtlCol="0" anchor="t">
            <a:normAutofit/>
          </a:bodyPr>
          <a:lstStyle/>
          <a:p>
            <a:r>
              <a:rPr lang="en-US">
                <a:cs typeface="Calibri" panose="020F0502020204030204"/>
              </a:rPr>
              <a:t>Effects of Chest X-ray (CXR) on prevention of COVID-19</a:t>
            </a:r>
            <a:endParaRPr lang="sr-Latn-RS"/>
          </a:p>
          <a:p>
            <a:r>
              <a:rPr lang="en-US">
                <a:cs typeface="Calibri" panose="020F0502020204030204"/>
              </a:rPr>
              <a:t>Deep learning combined with CXR</a:t>
            </a:r>
          </a:p>
          <a:p>
            <a:r>
              <a:rPr lang="en-US">
                <a:cs typeface="Calibri" panose="020F0502020204030204"/>
              </a:rPr>
              <a:t>Our goal</a:t>
            </a:r>
          </a:p>
        </p:txBody>
      </p:sp>
    </p:spTree>
    <p:extLst>
      <p:ext uri="{BB962C8B-B14F-4D97-AF65-F5344CB8AC3E}">
        <p14:creationId xmlns:p14="http://schemas.microsoft.com/office/powerpoint/2010/main" val="210290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6506F0-773C-48F8-BA15-86FDFB6EF123}"/>
              </a:ext>
            </a:extLst>
          </p:cNvPr>
          <p:cNvSpPr>
            <a:spLocks noGrp="1"/>
          </p:cNvSpPr>
          <p:nvPr>
            <p:ph type="title"/>
          </p:nvPr>
        </p:nvSpPr>
        <p:spPr/>
        <p:txBody>
          <a:bodyPr/>
          <a:lstStyle/>
          <a:p>
            <a:r>
              <a:rPr lang="it-IT">
                <a:cs typeface="Calibri Light"/>
              </a:rPr>
              <a:t>Data (I) </a:t>
            </a:r>
            <a:r>
              <a:rPr lang="sv-SE">
                <a:ea typeface="+mj-lt"/>
                <a:cs typeface="+mj-lt"/>
              </a:rPr>
              <a:t>– </a:t>
            </a:r>
            <a:r>
              <a:rPr lang="sv-SE" err="1">
                <a:ea typeface="+mj-lt"/>
                <a:cs typeface="+mj-lt"/>
              </a:rPr>
              <a:t>COVIDx</a:t>
            </a:r>
            <a:endParaRPr lang="it-IT" err="1"/>
          </a:p>
        </p:txBody>
      </p:sp>
      <p:pic>
        <p:nvPicPr>
          <p:cNvPr id="9" name="Immagine 9" descr="Immagine che contiene cascata, acqua, sedendo, tavolo&#10;&#10;Descrizione generata automaticamente">
            <a:extLst>
              <a:ext uri="{FF2B5EF4-FFF2-40B4-BE49-F238E27FC236}">
                <a16:creationId xmlns:a16="http://schemas.microsoft.com/office/drawing/2014/main" id="{29B1B121-FB89-4F15-BDCE-D987F813A469}"/>
              </a:ext>
            </a:extLst>
          </p:cNvPr>
          <p:cNvPicPr>
            <a:picLocks noGrp="1" noChangeAspect="1"/>
          </p:cNvPicPr>
          <p:nvPr>
            <p:ph sz="half" idx="1"/>
          </p:nvPr>
        </p:nvPicPr>
        <p:blipFill>
          <a:blip r:embed="rId2"/>
          <a:stretch>
            <a:fillRect/>
          </a:stretch>
        </p:blipFill>
        <p:spPr>
          <a:xfrm>
            <a:off x="1253331" y="1825625"/>
            <a:ext cx="4351338" cy="4351338"/>
          </a:xfrm>
        </p:spPr>
      </p:pic>
      <p:pic>
        <p:nvPicPr>
          <p:cNvPr id="10" name="Immagine 10" descr="Immagine che contiene screenshot&#10;&#10;Descrizione generata automaticamente">
            <a:extLst>
              <a:ext uri="{FF2B5EF4-FFF2-40B4-BE49-F238E27FC236}">
                <a16:creationId xmlns:a16="http://schemas.microsoft.com/office/drawing/2014/main" id="{AA80ECDB-994B-4DB4-ACAB-5846070C8BEC}"/>
              </a:ext>
            </a:extLst>
          </p:cNvPr>
          <p:cNvPicPr>
            <a:picLocks noGrp="1" noChangeAspect="1"/>
          </p:cNvPicPr>
          <p:nvPr>
            <p:ph sz="half" idx="2"/>
          </p:nvPr>
        </p:nvPicPr>
        <p:blipFill>
          <a:blip r:embed="rId3"/>
          <a:stretch>
            <a:fillRect/>
          </a:stretch>
        </p:blipFill>
        <p:spPr>
          <a:xfrm>
            <a:off x="6172200" y="2058194"/>
            <a:ext cx="5181600" cy="3886200"/>
          </a:xfrm>
        </p:spPr>
      </p:pic>
    </p:spTree>
    <p:extLst>
      <p:ext uri="{BB962C8B-B14F-4D97-AF65-F5344CB8AC3E}">
        <p14:creationId xmlns:p14="http://schemas.microsoft.com/office/powerpoint/2010/main" val="324628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6506F0-773C-48F8-BA15-86FDFB6EF123}"/>
              </a:ext>
            </a:extLst>
          </p:cNvPr>
          <p:cNvSpPr>
            <a:spLocks noGrp="1"/>
          </p:cNvSpPr>
          <p:nvPr>
            <p:ph type="title"/>
          </p:nvPr>
        </p:nvSpPr>
        <p:spPr/>
        <p:txBody>
          <a:bodyPr/>
          <a:lstStyle/>
          <a:p>
            <a:r>
              <a:rPr lang="it-IT">
                <a:cs typeface="Calibri Light"/>
              </a:rPr>
              <a:t>Data (II) </a:t>
            </a:r>
            <a:r>
              <a:rPr lang="sv-SE">
                <a:ea typeface="+mj-lt"/>
                <a:cs typeface="+mj-lt"/>
              </a:rPr>
              <a:t>– HAM10000</a:t>
            </a:r>
            <a:endParaRPr lang="it-IT" err="1"/>
          </a:p>
        </p:txBody>
      </p:sp>
      <p:pic>
        <p:nvPicPr>
          <p:cNvPr id="7" name="Immagine 7" descr="Immagine che contiene uomo, tenendo, inpiedi, donna&#10;&#10;Descrizione generata automaticamente">
            <a:extLst>
              <a:ext uri="{FF2B5EF4-FFF2-40B4-BE49-F238E27FC236}">
                <a16:creationId xmlns:a16="http://schemas.microsoft.com/office/drawing/2014/main" id="{183D2176-479D-4202-B0B3-91E650723F08}"/>
              </a:ext>
            </a:extLst>
          </p:cNvPr>
          <p:cNvPicPr>
            <a:picLocks noGrp="1" noChangeAspect="1"/>
          </p:cNvPicPr>
          <p:nvPr>
            <p:ph sz="half" idx="1"/>
          </p:nvPr>
        </p:nvPicPr>
        <p:blipFill>
          <a:blip r:embed="rId2"/>
          <a:stretch>
            <a:fillRect/>
          </a:stretch>
        </p:blipFill>
        <p:spPr>
          <a:xfrm>
            <a:off x="838200" y="2058194"/>
            <a:ext cx="5181600" cy="3886200"/>
          </a:xfrm>
        </p:spPr>
      </p:pic>
      <p:pic>
        <p:nvPicPr>
          <p:cNvPr id="8" name="Immagine 10" descr="Immagine che contiene stazionario, screenshot, matita&#10;&#10;Descrizione generata automaticamente">
            <a:extLst>
              <a:ext uri="{FF2B5EF4-FFF2-40B4-BE49-F238E27FC236}">
                <a16:creationId xmlns:a16="http://schemas.microsoft.com/office/drawing/2014/main" id="{25C878C0-854A-4DF1-AD8F-906C2935B5D2}"/>
              </a:ext>
            </a:extLst>
          </p:cNvPr>
          <p:cNvPicPr>
            <a:picLocks noGrp="1" noChangeAspect="1"/>
          </p:cNvPicPr>
          <p:nvPr>
            <p:ph sz="half" idx="2"/>
          </p:nvPr>
        </p:nvPicPr>
        <p:blipFill>
          <a:blip r:embed="rId3"/>
          <a:stretch>
            <a:fillRect/>
          </a:stretch>
        </p:blipFill>
        <p:spPr>
          <a:xfrm>
            <a:off x="6172200" y="2058194"/>
            <a:ext cx="5181600" cy="3886200"/>
          </a:xfrm>
        </p:spPr>
      </p:pic>
    </p:spTree>
    <p:extLst>
      <p:ext uri="{BB962C8B-B14F-4D97-AF65-F5344CB8AC3E}">
        <p14:creationId xmlns:p14="http://schemas.microsoft.com/office/powerpoint/2010/main" val="385877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6506F0-773C-48F8-BA15-86FDFB6EF123}"/>
              </a:ext>
            </a:extLst>
          </p:cNvPr>
          <p:cNvSpPr>
            <a:spLocks noGrp="1"/>
          </p:cNvSpPr>
          <p:nvPr>
            <p:ph type="title"/>
          </p:nvPr>
        </p:nvSpPr>
        <p:spPr/>
        <p:txBody>
          <a:bodyPr/>
          <a:lstStyle/>
          <a:p>
            <a:r>
              <a:rPr lang="it-IT">
                <a:cs typeface="Calibri Light"/>
              </a:rPr>
              <a:t>Data (III) </a:t>
            </a:r>
            <a:r>
              <a:rPr lang="sv-SE">
                <a:ea typeface="+mj-lt"/>
                <a:cs typeface="+mj-lt"/>
              </a:rPr>
              <a:t>– </a:t>
            </a:r>
            <a:r>
              <a:rPr lang="sv-SE" err="1">
                <a:ea typeface="+mj-lt"/>
                <a:cs typeface="+mj-lt"/>
              </a:rPr>
              <a:t>ImageNet</a:t>
            </a:r>
            <a:endParaRPr lang="it-IT" err="1"/>
          </a:p>
        </p:txBody>
      </p:sp>
      <p:pic>
        <p:nvPicPr>
          <p:cNvPr id="9" name="Immagine 9" descr="Immagine che contiene screenshot&#10;&#10;Descrizione generata automaticamente">
            <a:extLst>
              <a:ext uri="{FF2B5EF4-FFF2-40B4-BE49-F238E27FC236}">
                <a16:creationId xmlns:a16="http://schemas.microsoft.com/office/drawing/2014/main" id="{007840C9-7F29-459A-90F4-6D4294028F2B}"/>
              </a:ext>
            </a:extLst>
          </p:cNvPr>
          <p:cNvPicPr>
            <a:picLocks noGrp="1" noChangeAspect="1"/>
          </p:cNvPicPr>
          <p:nvPr>
            <p:ph sz="half" idx="1"/>
          </p:nvPr>
        </p:nvPicPr>
        <p:blipFill>
          <a:blip r:embed="rId2"/>
          <a:stretch>
            <a:fillRect/>
          </a:stretch>
        </p:blipFill>
        <p:spPr>
          <a:xfrm>
            <a:off x="838200" y="1497214"/>
            <a:ext cx="9723911" cy="5196186"/>
          </a:xfrm>
        </p:spPr>
      </p:pic>
      <p:pic>
        <p:nvPicPr>
          <p:cNvPr id="10" name="Immagine 10" descr="Immagine che contiene interni, tavolo, sedendo, fotografia&#10;&#10;Descrizione generata automaticamente">
            <a:extLst>
              <a:ext uri="{FF2B5EF4-FFF2-40B4-BE49-F238E27FC236}">
                <a16:creationId xmlns:a16="http://schemas.microsoft.com/office/drawing/2014/main" id="{D3D0CCED-D179-40E8-8C78-3F22FCCCB578}"/>
              </a:ext>
            </a:extLst>
          </p:cNvPr>
          <p:cNvPicPr>
            <a:picLocks noGrp="1" noChangeAspect="1"/>
          </p:cNvPicPr>
          <p:nvPr>
            <p:ph sz="half" idx="2"/>
          </p:nvPr>
        </p:nvPicPr>
        <p:blipFill>
          <a:blip r:embed="rId3"/>
          <a:stretch>
            <a:fillRect/>
          </a:stretch>
        </p:blipFill>
        <p:spPr>
          <a:xfrm>
            <a:off x="8808770" y="1078232"/>
            <a:ext cx="2857500" cy="2857500"/>
          </a:xfrm>
        </p:spPr>
      </p:pic>
      <p:sp>
        <p:nvSpPr>
          <p:cNvPr id="12" name="Rettangolo 11">
            <a:extLst>
              <a:ext uri="{FF2B5EF4-FFF2-40B4-BE49-F238E27FC236}">
                <a16:creationId xmlns:a16="http://schemas.microsoft.com/office/drawing/2014/main" id="{D7197BCB-7D2C-4327-8AD4-A2500D651450}"/>
              </a:ext>
            </a:extLst>
          </p:cNvPr>
          <p:cNvSpPr/>
          <p:nvPr/>
        </p:nvSpPr>
        <p:spPr>
          <a:xfrm>
            <a:off x="5421083" y="4149435"/>
            <a:ext cx="1395352" cy="217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67A58D5B-5CBB-49F0-B08D-11DB34AC1F59}"/>
              </a:ext>
            </a:extLst>
          </p:cNvPr>
          <p:cNvSpPr/>
          <p:nvPr/>
        </p:nvSpPr>
        <p:spPr>
          <a:xfrm>
            <a:off x="7513119" y="4331523"/>
            <a:ext cx="712520" cy="1979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45FF088C-696B-4686-A62F-A53048214311}"/>
              </a:ext>
            </a:extLst>
          </p:cNvPr>
          <p:cNvSpPr/>
          <p:nvPr/>
        </p:nvSpPr>
        <p:spPr>
          <a:xfrm>
            <a:off x="5731821" y="5380510"/>
            <a:ext cx="1048989" cy="1781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4831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F2B5EA-64BC-4A0C-8E0E-36131542568D}"/>
              </a:ext>
            </a:extLst>
          </p:cNvPr>
          <p:cNvSpPr>
            <a:spLocks noGrp="1"/>
          </p:cNvSpPr>
          <p:nvPr>
            <p:ph type="title"/>
          </p:nvPr>
        </p:nvSpPr>
        <p:spPr/>
        <p:txBody>
          <a:bodyPr/>
          <a:lstStyle/>
          <a:p>
            <a:r>
              <a:rPr lang="it-IT" dirty="0">
                <a:cs typeface="Calibri Light"/>
              </a:rPr>
              <a:t>Architetures (I) </a:t>
            </a:r>
            <a:r>
              <a:rPr lang="sv-SE" dirty="0">
                <a:ea typeface="+mj-lt"/>
                <a:cs typeface="+mj-lt"/>
              </a:rPr>
              <a:t>–</a:t>
            </a:r>
            <a:r>
              <a:rPr lang="it-IT" dirty="0">
                <a:cs typeface="Calibri Light"/>
              </a:rPr>
              <a:t> ResNet50</a:t>
            </a:r>
          </a:p>
        </p:txBody>
      </p:sp>
      <p:sp>
        <p:nvSpPr>
          <p:cNvPr id="3" name="Segnaposto contenuto 2">
            <a:extLst>
              <a:ext uri="{FF2B5EF4-FFF2-40B4-BE49-F238E27FC236}">
                <a16:creationId xmlns:a16="http://schemas.microsoft.com/office/drawing/2014/main" id="{A5799DA1-D8CE-4415-B6F4-75189EF97A82}"/>
              </a:ext>
            </a:extLst>
          </p:cNvPr>
          <p:cNvSpPr>
            <a:spLocks noGrp="1"/>
          </p:cNvSpPr>
          <p:nvPr>
            <p:ph sz="half" idx="1"/>
          </p:nvPr>
        </p:nvSpPr>
        <p:spPr/>
        <p:txBody>
          <a:bodyPr vert="horz" lIns="91440" tIns="45720" rIns="91440" bIns="45720" rtlCol="0" anchor="t">
            <a:normAutofit/>
          </a:bodyPr>
          <a:lstStyle/>
          <a:p>
            <a:r>
              <a:rPr lang="it-IT">
                <a:cs typeface="Calibri"/>
              </a:rPr>
              <a:t>Skip connections</a:t>
            </a:r>
            <a:endParaRPr lang="it-IT"/>
          </a:p>
          <a:p>
            <a:r>
              <a:rPr lang="it-IT">
                <a:cs typeface="Calibri"/>
              </a:rPr>
              <a:t>Batch </a:t>
            </a:r>
            <a:r>
              <a:rPr lang="it-IT" err="1">
                <a:cs typeface="Calibri"/>
              </a:rPr>
              <a:t>normalization</a:t>
            </a:r>
          </a:p>
          <a:p>
            <a:r>
              <a:rPr lang="it-IT" err="1">
                <a:cs typeface="Calibri"/>
              </a:rPr>
              <a:t>Bottleneck</a:t>
            </a:r>
            <a:r>
              <a:rPr lang="it-IT">
                <a:cs typeface="Calibri"/>
              </a:rPr>
              <a:t> </a:t>
            </a:r>
            <a:r>
              <a:rPr lang="it-IT" err="1">
                <a:cs typeface="Calibri"/>
              </a:rPr>
              <a:t>structures</a:t>
            </a:r>
            <a:endParaRPr lang="it-IT">
              <a:cs typeface="Calibri"/>
            </a:endParaRPr>
          </a:p>
          <a:p>
            <a:r>
              <a:rPr lang="it-IT">
                <a:cs typeface="Calibri"/>
              </a:rPr>
              <a:t>Top:</a:t>
            </a:r>
          </a:p>
          <a:p>
            <a:pPr marL="914400" lvl="1" indent="-457200">
              <a:buAutoNum type="arabicPeriod"/>
            </a:pPr>
            <a:r>
              <a:rPr lang="it-IT">
                <a:cs typeface="Calibri"/>
              </a:rPr>
              <a:t>Global max pooling </a:t>
            </a:r>
            <a:r>
              <a:rPr lang="it-IT" err="1">
                <a:cs typeface="Calibri"/>
              </a:rPr>
              <a:t>layer</a:t>
            </a:r>
            <a:endParaRPr lang="it-IT">
              <a:cs typeface="Calibri"/>
            </a:endParaRPr>
          </a:p>
          <a:p>
            <a:pPr marL="914400" lvl="1" indent="-457200">
              <a:buAutoNum type="arabicPeriod"/>
            </a:pPr>
            <a:r>
              <a:rPr lang="it-IT">
                <a:cs typeface="Calibri"/>
              </a:rPr>
              <a:t>1 </a:t>
            </a:r>
            <a:r>
              <a:rPr lang="it-IT" err="1">
                <a:cs typeface="Calibri"/>
              </a:rPr>
              <a:t>fully</a:t>
            </a:r>
            <a:r>
              <a:rPr lang="it-IT">
                <a:cs typeface="Calibri"/>
              </a:rPr>
              <a:t> </a:t>
            </a:r>
            <a:r>
              <a:rPr lang="it-IT" err="1">
                <a:cs typeface="Calibri"/>
              </a:rPr>
              <a:t>connected</a:t>
            </a:r>
            <a:r>
              <a:rPr lang="it-IT">
                <a:cs typeface="Calibri"/>
              </a:rPr>
              <a:t> </a:t>
            </a:r>
            <a:r>
              <a:rPr lang="it-IT" err="1">
                <a:cs typeface="Calibri"/>
              </a:rPr>
              <a:t>layer</a:t>
            </a:r>
            <a:endParaRPr lang="it-IT">
              <a:cs typeface="Calibri"/>
            </a:endParaRPr>
          </a:p>
          <a:p>
            <a:pPr marL="914400" lvl="1" indent="-457200">
              <a:buAutoNum type="arabicPeriod"/>
            </a:pPr>
            <a:endParaRPr lang="it-IT">
              <a:cs typeface="Calibri"/>
            </a:endParaRPr>
          </a:p>
          <a:p>
            <a:pPr marL="0" indent="0">
              <a:buNone/>
            </a:pPr>
            <a:endParaRPr lang="it-IT">
              <a:cs typeface="Calibri"/>
            </a:endParaRPr>
          </a:p>
          <a:p>
            <a:pPr marL="0" indent="0">
              <a:buNone/>
            </a:pPr>
            <a:r>
              <a:rPr lang="it-IT" sz="1600" err="1">
                <a:solidFill>
                  <a:schemeClr val="accent3"/>
                </a:solidFill>
                <a:cs typeface="Calibri"/>
              </a:rPr>
              <a:t>See</a:t>
            </a:r>
            <a:r>
              <a:rPr lang="it-IT" sz="1600">
                <a:solidFill>
                  <a:schemeClr val="accent3"/>
                </a:solidFill>
                <a:cs typeface="Calibri"/>
              </a:rPr>
              <a:t> </a:t>
            </a:r>
            <a:r>
              <a:rPr lang="it-IT" sz="1600" err="1">
                <a:solidFill>
                  <a:schemeClr val="accent3"/>
                </a:solidFill>
                <a:cs typeface="Calibri"/>
              </a:rPr>
              <a:t>lecture</a:t>
            </a:r>
            <a:r>
              <a:rPr lang="it-IT" sz="1600">
                <a:solidFill>
                  <a:schemeClr val="accent3"/>
                </a:solidFill>
                <a:cs typeface="Calibri"/>
              </a:rPr>
              <a:t> 7 or </a:t>
            </a:r>
            <a:r>
              <a:rPr lang="it-IT" sz="1600">
                <a:solidFill>
                  <a:schemeClr val="accent3"/>
                </a:solidFill>
                <a:ea typeface="+mn-lt"/>
                <a:cs typeface="+mn-lt"/>
              </a:rPr>
              <a:t>[1] for more </a:t>
            </a:r>
            <a:r>
              <a:rPr lang="it-IT" sz="1600" err="1">
                <a:solidFill>
                  <a:schemeClr val="accent3"/>
                </a:solidFill>
                <a:ea typeface="+mn-lt"/>
                <a:cs typeface="+mn-lt"/>
              </a:rPr>
              <a:t>details</a:t>
            </a:r>
            <a:r>
              <a:rPr lang="it-IT" sz="1600">
                <a:solidFill>
                  <a:schemeClr val="accent3"/>
                </a:solidFill>
                <a:ea typeface="+mn-lt"/>
                <a:cs typeface="+mn-lt"/>
              </a:rPr>
              <a:t>.</a:t>
            </a:r>
            <a:endParaRPr lang="it-IT" sz="1600" err="1">
              <a:solidFill>
                <a:schemeClr val="accent3"/>
              </a:solidFill>
              <a:cs typeface="Calibri"/>
            </a:endParaRPr>
          </a:p>
        </p:txBody>
      </p:sp>
      <p:pic>
        <p:nvPicPr>
          <p:cNvPr id="6" name="Immagine 6">
            <a:extLst>
              <a:ext uri="{FF2B5EF4-FFF2-40B4-BE49-F238E27FC236}">
                <a16:creationId xmlns:a16="http://schemas.microsoft.com/office/drawing/2014/main" id="{5925E367-9203-4963-8F3B-B3361180F447}"/>
              </a:ext>
            </a:extLst>
          </p:cNvPr>
          <p:cNvPicPr>
            <a:picLocks noGrp="1" noChangeAspect="1"/>
          </p:cNvPicPr>
          <p:nvPr>
            <p:ph sz="half" idx="2"/>
          </p:nvPr>
        </p:nvPicPr>
        <p:blipFill>
          <a:blip r:embed="rId2"/>
          <a:stretch>
            <a:fillRect/>
          </a:stretch>
        </p:blipFill>
        <p:spPr>
          <a:xfrm>
            <a:off x="6650037" y="1694535"/>
            <a:ext cx="3590925" cy="3216519"/>
          </a:xfrm>
        </p:spPr>
      </p:pic>
    </p:spTree>
    <p:extLst>
      <p:ext uri="{BB962C8B-B14F-4D97-AF65-F5344CB8AC3E}">
        <p14:creationId xmlns:p14="http://schemas.microsoft.com/office/powerpoint/2010/main" val="407411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F2B5EA-64BC-4A0C-8E0E-36131542568D}"/>
              </a:ext>
            </a:extLst>
          </p:cNvPr>
          <p:cNvSpPr>
            <a:spLocks noGrp="1"/>
          </p:cNvSpPr>
          <p:nvPr>
            <p:ph type="title"/>
          </p:nvPr>
        </p:nvSpPr>
        <p:spPr/>
        <p:txBody>
          <a:bodyPr/>
          <a:lstStyle/>
          <a:p>
            <a:r>
              <a:rPr lang="it-IT" err="1">
                <a:cs typeface="Calibri Light"/>
              </a:rPr>
              <a:t>Architetures</a:t>
            </a:r>
            <a:r>
              <a:rPr lang="it-IT">
                <a:cs typeface="Calibri Light"/>
              </a:rPr>
              <a:t> (I) </a:t>
            </a:r>
            <a:r>
              <a:rPr lang="sv-SE">
                <a:ea typeface="+mj-lt"/>
                <a:cs typeface="+mj-lt"/>
              </a:rPr>
              <a:t>–</a:t>
            </a:r>
            <a:r>
              <a:rPr lang="it-IT">
                <a:cs typeface="Calibri Light"/>
              </a:rPr>
              <a:t> COVID-Net</a:t>
            </a:r>
          </a:p>
        </p:txBody>
      </p:sp>
      <p:sp>
        <p:nvSpPr>
          <p:cNvPr id="3" name="Segnaposto contenuto 2">
            <a:extLst>
              <a:ext uri="{FF2B5EF4-FFF2-40B4-BE49-F238E27FC236}">
                <a16:creationId xmlns:a16="http://schemas.microsoft.com/office/drawing/2014/main" id="{A5799DA1-D8CE-4415-B6F4-75189EF97A82}"/>
              </a:ext>
            </a:extLst>
          </p:cNvPr>
          <p:cNvSpPr>
            <a:spLocks noGrp="1"/>
          </p:cNvSpPr>
          <p:nvPr>
            <p:ph sz="half" idx="1"/>
          </p:nvPr>
        </p:nvSpPr>
        <p:spPr/>
        <p:txBody>
          <a:bodyPr vert="horz" lIns="91440" tIns="45720" rIns="91440" bIns="45720" rtlCol="0" anchor="t">
            <a:normAutofit/>
          </a:bodyPr>
          <a:lstStyle/>
          <a:p>
            <a:r>
              <a:rPr lang="it-IT" dirty="0">
                <a:cs typeface="Calibri"/>
              </a:rPr>
              <a:t>Skip connections</a:t>
            </a:r>
          </a:p>
          <a:p>
            <a:r>
              <a:rPr lang="it-IT" dirty="0">
                <a:cs typeface="Calibri"/>
              </a:rPr>
              <a:t>PEPX blocks</a:t>
            </a:r>
          </a:p>
          <a:p>
            <a:r>
              <a:rPr lang="it-IT" dirty="0">
                <a:cs typeface="Calibri"/>
              </a:rPr>
              <a:t>Top:</a:t>
            </a:r>
          </a:p>
          <a:p>
            <a:pPr marL="914400" lvl="1" indent="-457200">
              <a:buAutoNum type="arabicPeriod"/>
            </a:pPr>
            <a:r>
              <a:rPr lang="it-IT" dirty="0">
                <a:cs typeface="Calibri"/>
              </a:rPr>
              <a:t>Flatten</a:t>
            </a:r>
          </a:p>
          <a:p>
            <a:pPr marL="914400" lvl="1" indent="-457200">
              <a:buAutoNum type="arabicPeriod"/>
            </a:pPr>
            <a:r>
              <a:rPr lang="it-IT" dirty="0">
                <a:cs typeface="Calibri"/>
              </a:rPr>
              <a:t>3 fully connected layers</a:t>
            </a:r>
          </a:p>
          <a:p>
            <a:pPr marL="914400" lvl="1" indent="-457200">
              <a:buAutoNum type="arabicPeriod"/>
            </a:pPr>
            <a:endParaRPr lang="it-IT" dirty="0">
              <a:cs typeface="Calibri"/>
            </a:endParaRPr>
          </a:p>
          <a:p>
            <a:pPr marL="0" indent="0">
              <a:buNone/>
            </a:pPr>
            <a:endParaRPr lang="it-IT" dirty="0">
              <a:cs typeface="Calibri"/>
            </a:endParaRPr>
          </a:p>
          <a:p>
            <a:pPr marL="0" indent="0">
              <a:buNone/>
            </a:pPr>
            <a:endParaRPr lang="it-IT" dirty="0">
              <a:solidFill>
                <a:srgbClr val="000000"/>
              </a:solidFill>
              <a:ea typeface="+mn-lt"/>
              <a:cs typeface="+mn-lt"/>
            </a:endParaRPr>
          </a:p>
          <a:p>
            <a:pPr marL="0" indent="0">
              <a:buNone/>
            </a:pPr>
            <a:r>
              <a:rPr lang="it-IT" sz="1600" dirty="0">
                <a:solidFill>
                  <a:schemeClr val="accent3"/>
                </a:solidFill>
                <a:ea typeface="+mn-lt"/>
                <a:cs typeface="+mn-lt"/>
              </a:rPr>
              <a:t>See </a:t>
            </a:r>
            <a:r>
              <a:rPr lang="it-IT" sz="1600" dirty="0">
                <a:solidFill>
                  <a:schemeClr val="accent3"/>
                </a:solidFill>
                <a:cs typeface="Calibri"/>
              </a:rPr>
              <a:t>[2] for more details.</a:t>
            </a:r>
            <a:endParaRPr lang="it-IT" sz="1800" dirty="0">
              <a:solidFill>
                <a:schemeClr val="accent3"/>
              </a:solidFill>
              <a:cs typeface="Calibri"/>
            </a:endParaRPr>
          </a:p>
          <a:p>
            <a:endParaRPr lang="it-IT" dirty="0">
              <a:cs typeface="Calibri"/>
            </a:endParaRPr>
          </a:p>
          <a:p>
            <a:endParaRPr lang="it-IT" dirty="0">
              <a:cs typeface="Calibri"/>
            </a:endParaRPr>
          </a:p>
        </p:txBody>
      </p:sp>
      <p:pic>
        <p:nvPicPr>
          <p:cNvPr id="7" name="Immagine 7">
            <a:extLst>
              <a:ext uri="{FF2B5EF4-FFF2-40B4-BE49-F238E27FC236}">
                <a16:creationId xmlns:a16="http://schemas.microsoft.com/office/drawing/2014/main" id="{7A828CF2-D7A8-4528-A2F5-1B9CC995B0B5}"/>
              </a:ext>
            </a:extLst>
          </p:cNvPr>
          <p:cNvPicPr>
            <a:picLocks noGrp="1" noChangeAspect="1"/>
          </p:cNvPicPr>
          <p:nvPr>
            <p:ph sz="half" idx="2"/>
          </p:nvPr>
        </p:nvPicPr>
        <p:blipFill>
          <a:blip r:embed="rId2"/>
          <a:stretch>
            <a:fillRect/>
          </a:stretch>
        </p:blipFill>
        <p:spPr>
          <a:xfrm>
            <a:off x="5488354" y="1692146"/>
            <a:ext cx="6412523" cy="3397143"/>
          </a:xfrm>
        </p:spPr>
      </p:pic>
      <p:pic>
        <p:nvPicPr>
          <p:cNvPr id="8" name="Immagine 8" descr="Immagine che contiene disegnando, segnale&#10;&#10;Descrizione generata automaticamente">
            <a:extLst>
              <a:ext uri="{FF2B5EF4-FFF2-40B4-BE49-F238E27FC236}">
                <a16:creationId xmlns:a16="http://schemas.microsoft.com/office/drawing/2014/main" id="{582974D4-B936-4536-A5BC-935F884FBEDD}"/>
              </a:ext>
            </a:extLst>
          </p:cNvPr>
          <p:cNvPicPr>
            <a:picLocks noChangeAspect="1"/>
          </p:cNvPicPr>
          <p:nvPr/>
        </p:nvPicPr>
        <p:blipFill>
          <a:blip r:embed="rId3"/>
          <a:stretch>
            <a:fillRect/>
          </a:stretch>
        </p:blipFill>
        <p:spPr>
          <a:xfrm>
            <a:off x="7441101" y="1829289"/>
            <a:ext cx="2428875" cy="3238500"/>
          </a:xfrm>
          <a:prstGeom prst="rect">
            <a:avLst/>
          </a:prstGeom>
        </p:spPr>
      </p:pic>
      <p:sp>
        <p:nvSpPr>
          <p:cNvPr id="4" name="Rettangolo 3">
            <a:extLst>
              <a:ext uri="{FF2B5EF4-FFF2-40B4-BE49-F238E27FC236}">
                <a16:creationId xmlns:a16="http://schemas.microsoft.com/office/drawing/2014/main" id="{B2ED41E2-8B1F-408F-8E77-9231BAB61702}"/>
              </a:ext>
            </a:extLst>
          </p:cNvPr>
          <p:cNvSpPr/>
          <p:nvPr/>
        </p:nvSpPr>
        <p:spPr>
          <a:xfrm>
            <a:off x="7439890" y="3278578"/>
            <a:ext cx="2424545" cy="5047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9" name="Star: 32 Points 5">
            <a:extLst>
              <a:ext uri="{FF2B5EF4-FFF2-40B4-BE49-F238E27FC236}">
                <a16:creationId xmlns:a16="http://schemas.microsoft.com/office/drawing/2014/main" id="{65BBFB26-3D57-4A02-8A8B-066C16888F63}"/>
              </a:ext>
            </a:extLst>
          </p:cNvPr>
          <p:cNvSpPr/>
          <p:nvPr/>
        </p:nvSpPr>
        <p:spPr>
          <a:xfrm>
            <a:off x="6172202" y="3083960"/>
            <a:ext cx="1233218" cy="893938"/>
          </a:xfrm>
          <a:prstGeom prst="star3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t>NEW</a:t>
            </a:r>
            <a:endParaRPr lang="en-US" dirty="0"/>
          </a:p>
        </p:txBody>
      </p:sp>
    </p:spTree>
    <p:extLst>
      <p:ext uri="{BB962C8B-B14F-4D97-AF65-F5344CB8AC3E}">
        <p14:creationId xmlns:p14="http://schemas.microsoft.com/office/powerpoint/2010/main" val="130802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9" presetClass="emph" presetSubtype="0" nodeType="withEffect">
                                  <p:stCondLst>
                                    <p:cond delay="0"/>
                                  </p:stCondLst>
                                  <p:childTnLst>
                                    <p:set>
                                      <p:cBhvr>
                                        <p:cTn id="8" dur="indefinite"/>
                                        <p:tgtEl>
                                          <p:spTgt spid="7"/>
                                        </p:tgtEl>
                                        <p:attrNameLst>
                                          <p:attrName>style.opacity</p:attrName>
                                        </p:attrNameLst>
                                      </p:cBhvr>
                                      <p:to>
                                        <p:strVal val="0.5"/>
                                      </p:to>
                                    </p:set>
                                    <p:animEffect filter="image" prLst="opacity: 0.5">
                                      <p:cBhvr rctx="IE">
                                        <p:cTn id="9" dur="indefinite"/>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22499-B372-4B23-8687-DA52F419A915}"/>
              </a:ext>
            </a:extLst>
          </p:cNvPr>
          <p:cNvSpPr>
            <a:spLocks noGrp="1"/>
          </p:cNvSpPr>
          <p:nvPr>
            <p:ph type="title"/>
          </p:nvPr>
        </p:nvSpPr>
        <p:spPr/>
        <p:txBody>
          <a:bodyPr/>
          <a:lstStyle/>
          <a:p>
            <a:r>
              <a:rPr lang="it-IT">
                <a:cs typeface="Calibri Light"/>
              </a:rPr>
              <a:t>Depth-</a:t>
            </a:r>
            <a:r>
              <a:rPr lang="it-IT" err="1">
                <a:cs typeface="Calibri Light"/>
              </a:rPr>
              <a:t>wise</a:t>
            </a:r>
            <a:r>
              <a:rPr lang="it-IT">
                <a:cs typeface="Calibri Light"/>
              </a:rPr>
              <a:t> </a:t>
            </a:r>
            <a:r>
              <a:rPr lang="it-IT" err="1">
                <a:cs typeface="Calibri Light"/>
              </a:rPr>
              <a:t>Convolution</a:t>
            </a:r>
          </a:p>
        </p:txBody>
      </p:sp>
      <p:sp>
        <p:nvSpPr>
          <p:cNvPr id="5" name="Segnaposto testo 4">
            <a:extLst>
              <a:ext uri="{FF2B5EF4-FFF2-40B4-BE49-F238E27FC236}">
                <a16:creationId xmlns:a16="http://schemas.microsoft.com/office/drawing/2014/main" id="{DA66E63D-9252-4959-A3BF-5D1558662D42}"/>
              </a:ext>
            </a:extLst>
          </p:cNvPr>
          <p:cNvSpPr>
            <a:spLocks noGrp="1"/>
          </p:cNvSpPr>
          <p:nvPr>
            <p:ph type="body" idx="1"/>
          </p:nvPr>
        </p:nvSpPr>
        <p:spPr>
          <a:xfrm>
            <a:off x="1740333" y="1483241"/>
            <a:ext cx="2753034" cy="823912"/>
          </a:xfrm>
        </p:spPr>
        <p:txBody>
          <a:bodyPr/>
          <a:lstStyle/>
          <a:p>
            <a:r>
              <a:rPr lang="it-IT">
                <a:cs typeface="Calibri"/>
              </a:rPr>
              <a:t>Normal convolution</a:t>
            </a:r>
            <a:endParaRPr lang="it-IT"/>
          </a:p>
        </p:txBody>
      </p:sp>
      <p:pic>
        <p:nvPicPr>
          <p:cNvPr id="7" name="Immagine 7" descr="Immagine che contiene gioco, giocattolo, tavolo&#10;&#10;Descrizione generata automaticamente">
            <a:extLst>
              <a:ext uri="{FF2B5EF4-FFF2-40B4-BE49-F238E27FC236}">
                <a16:creationId xmlns:a16="http://schemas.microsoft.com/office/drawing/2014/main" id="{165733C0-E58A-46D6-8E98-056D5033A8CD}"/>
              </a:ext>
            </a:extLst>
          </p:cNvPr>
          <p:cNvPicPr>
            <a:picLocks noGrp="1" noChangeAspect="1"/>
          </p:cNvPicPr>
          <p:nvPr>
            <p:ph sz="half" idx="2"/>
          </p:nvPr>
        </p:nvPicPr>
        <p:blipFill>
          <a:blip r:embed="rId2"/>
          <a:stretch>
            <a:fillRect/>
          </a:stretch>
        </p:blipFill>
        <p:spPr>
          <a:xfrm>
            <a:off x="1318190" y="2534763"/>
            <a:ext cx="3104654" cy="3895625"/>
          </a:xfrm>
        </p:spPr>
      </p:pic>
      <p:sp>
        <p:nvSpPr>
          <p:cNvPr id="6" name="Segnaposto testo 5">
            <a:extLst>
              <a:ext uri="{FF2B5EF4-FFF2-40B4-BE49-F238E27FC236}">
                <a16:creationId xmlns:a16="http://schemas.microsoft.com/office/drawing/2014/main" id="{7BDEAED7-8867-4B03-B1A0-4D39DF7CB087}"/>
              </a:ext>
            </a:extLst>
          </p:cNvPr>
          <p:cNvSpPr>
            <a:spLocks noGrp="1"/>
          </p:cNvSpPr>
          <p:nvPr>
            <p:ph type="body" sz="quarter" idx="3"/>
          </p:nvPr>
        </p:nvSpPr>
        <p:spPr>
          <a:xfrm>
            <a:off x="6934200" y="1483241"/>
            <a:ext cx="3283137" cy="823912"/>
          </a:xfrm>
        </p:spPr>
        <p:txBody>
          <a:bodyPr/>
          <a:lstStyle/>
          <a:p>
            <a:r>
              <a:rPr lang="it-IT">
                <a:cs typeface="Calibri"/>
              </a:rPr>
              <a:t>Depth-</a:t>
            </a:r>
            <a:r>
              <a:rPr lang="it-IT" err="1">
                <a:cs typeface="Calibri"/>
              </a:rPr>
              <a:t>wise</a:t>
            </a:r>
            <a:r>
              <a:rPr lang="it-IT">
                <a:cs typeface="Calibri"/>
              </a:rPr>
              <a:t> </a:t>
            </a:r>
            <a:r>
              <a:rPr lang="it-IT" err="1">
                <a:cs typeface="Calibri"/>
              </a:rPr>
              <a:t>convolution</a:t>
            </a:r>
            <a:endParaRPr lang="it-IT" err="1"/>
          </a:p>
        </p:txBody>
      </p:sp>
      <p:pic>
        <p:nvPicPr>
          <p:cNvPr id="8" name="Immagine 8">
            <a:extLst>
              <a:ext uri="{FF2B5EF4-FFF2-40B4-BE49-F238E27FC236}">
                <a16:creationId xmlns:a16="http://schemas.microsoft.com/office/drawing/2014/main" id="{106CC145-7253-4D9C-9C80-69B411747E01}"/>
              </a:ext>
            </a:extLst>
          </p:cNvPr>
          <p:cNvPicPr>
            <a:picLocks noGrp="1" noChangeAspect="1"/>
          </p:cNvPicPr>
          <p:nvPr>
            <p:ph sz="quarter" idx="4"/>
          </p:nvPr>
        </p:nvPicPr>
        <p:blipFill>
          <a:blip r:embed="rId3"/>
          <a:stretch>
            <a:fillRect/>
          </a:stretch>
        </p:blipFill>
        <p:spPr>
          <a:xfrm>
            <a:off x="6191992" y="2307153"/>
            <a:ext cx="4231047" cy="4123235"/>
          </a:xfrm>
        </p:spPr>
      </p:pic>
      <p:sp>
        <p:nvSpPr>
          <p:cNvPr id="9" name="CasellaDiTesto 8">
            <a:extLst>
              <a:ext uri="{FF2B5EF4-FFF2-40B4-BE49-F238E27FC236}">
                <a16:creationId xmlns:a16="http://schemas.microsoft.com/office/drawing/2014/main" id="{ED3464D6-DE48-4200-A3C4-C879C069F44C}"/>
              </a:ext>
            </a:extLst>
          </p:cNvPr>
          <p:cNvSpPr txBox="1"/>
          <p:nvPr/>
        </p:nvSpPr>
        <p:spPr>
          <a:xfrm>
            <a:off x="4422844" y="6570832"/>
            <a:ext cx="76929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dirty="0">
                <a:solidFill>
                  <a:schemeClr val="accent3"/>
                </a:solidFill>
                <a:ea typeface="+mn-lt"/>
                <a:cs typeface="+mn-lt"/>
              </a:rPr>
              <a:t>Source: https://medium.com/@zurister/depth-wise-convolution-and-depth-wise-separable-convolution-37346565d4ec</a:t>
            </a:r>
            <a:endParaRPr lang="it-IT" sz="1200" dirty="0">
              <a:solidFill>
                <a:schemeClr val="accent3"/>
              </a:solidFill>
              <a:cs typeface="Calibri"/>
            </a:endParaRPr>
          </a:p>
        </p:txBody>
      </p:sp>
      <p:sp>
        <p:nvSpPr>
          <p:cNvPr id="11" name="Fumetto: rettangolo 10">
            <a:extLst>
              <a:ext uri="{FF2B5EF4-FFF2-40B4-BE49-F238E27FC236}">
                <a16:creationId xmlns:a16="http://schemas.microsoft.com/office/drawing/2014/main" id="{36B8EAA3-278F-4522-9809-F1CBBAC7917E}"/>
              </a:ext>
            </a:extLst>
          </p:cNvPr>
          <p:cNvSpPr/>
          <p:nvPr/>
        </p:nvSpPr>
        <p:spPr>
          <a:xfrm>
            <a:off x="1736699" y="1719241"/>
            <a:ext cx="5105095" cy="1609601"/>
          </a:xfrm>
          <a:prstGeom prst="wedgeRectCallout">
            <a:avLst>
              <a:gd name="adj1" fmla="val 37490"/>
              <a:gd name="adj2" fmla="val 79959"/>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it-IT" sz="1600">
                <a:solidFill>
                  <a:schemeClr val="tx1"/>
                </a:solidFill>
                <a:cs typeface="Calibri"/>
              </a:rPr>
              <a:t>With </a:t>
            </a:r>
            <a:r>
              <a:rPr lang="it-IT" sz="1600" err="1">
                <a:solidFill>
                  <a:schemeClr val="tx1"/>
                </a:solidFill>
                <a:cs typeface="Calibri"/>
              </a:rPr>
              <a:t>Keras</a:t>
            </a:r>
            <a:r>
              <a:rPr lang="it-IT" sz="1600">
                <a:solidFill>
                  <a:schemeClr val="tx1"/>
                </a:solidFill>
                <a:cs typeface="Calibri"/>
              </a:rPr>
              <a:t>:</a:t>
            </a:r>
          </a:p>
          <a:p>
            <a:endParaRPr lang="it-IT" sz="1600">
              <a:solidFill>
                <a:schemeClr val="tx1"/>
              </a:solidFill>
              <a:cs typeface="Calibri"/>
            </a:endParaRPr>
          </a:p>
          <a:p>
            <a:r>
              <a:rPr lang="it-IT" sz="1600">
                <a:solidFill>
                  <a:schemeClr val="tx1"/>
                </a:solidFill>
                <a:cs typeface="Calibri"/>
              </a:rPr>
              <a:t>…</a:t>
            </a:r>
          </a:p>
          <a:p>
            <a:r>
              <a:rPr lang="it-IT" sz="1600">
                <a:solidFill>
                  <a:schemeClr val="tx1"/>
                </a:solidFill>
                <a:cs typeface="Calibri"/>
              </a:rPr>
              <a:t>x = tf.keras.layers.DepthwiseConv2D(</a:t>
            </a:r>
            <a:r>
              <a:rPr lang="it-IT" sz="1600" err="1">
                <a:solidFill>
                  <a:schemeClr val="tx1"/>
                </a:solidFill>
                <a:cs typeface="Calibri"/>
              </a:rPr>
              <a:t>kernel_size</a:t>
            </a:r>
            <a:r>
              <a:rPr lang="it-IT" sz="1600">
                <a:solidFill>
                  <a:schemeClr val="tx1"/>
                </a:solidFill>
                <a:cs typeface="Calibri"/>
              </a:rPr>
              <a:t>=3)(x)</a:t>
            </a:r>
          </a:p>
          <a:p>
            <a:r>
              <a:rPr lang="it-IT" sz="1600">
                <a:solidFill>
                  <a:schemeClr val="tx1"/>
                </a:solidFill>
                <a:cs typeface="Calibri"/>
              </a:rPr>
              <a:t>...</a:t>
            </a:r>
            <a:endParaRPr lang="it-IT">
              <a:solidFill>
                <a:schemeClr val="tx1"/>
              </a:solidFill>
            </a:endParaRPr>
          </a:p>
        </p:txBody>
      </p:sp>
    </p:spTree>
    <p:extLst>
      <p:ext uri="{BB962C8B-B14F-4D97-AF65-F5344CB8AC3E}">
        <p14:creationId xmlns:p14="http://schemas.microsoft.com/office/powerpoint/2010/main" val="38891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9" presetClass="emph" presetSubtype="0" nodeType="withEffect">
                                  <p:stCondLst>
                                    <p:cond delay="0"/>
                                  </p:stCondLst>
                                  <p:childTnLst>
                                    <p:set>
                                      <p:cBhvr>
                                        <p:cTn id="8" dur="indefinite"/>
                                        <p:tgtEl>
                                          <p:spTgt spid="7"/>
                                        </p:tgtEl>
                                        <p:attrNameLst>
                                          <p:attrName>style.opacity</p:attrName>
                                        </p:attrNameLst>
                                      </p:cBhvr>
                                      <p:to>
                                        <p:strVal val="0.5"/>
                                      </p:to>
                                    </p:set>
                                    <p:animEffect filter="image" prLst="opacity: 0.5">
                                      <p:cBhvr rctx="IE">
                                        <p:cTn id="9" dur="indefinite"/>
                                        <p:tgtEl>
                                          <p:spTgt spid="7"/>
                                        </p:tgtEl>
                                      </p:cBhvr>
                                    </p:animEffect>
                                  </p:childTnLst>
                                </p:cTn>
                              </p:par>
                              <p:par>
                                <p:cTn id="10" presetID="9" presetClass="emph" presetSubtype="0" grpId="0" nodeType="withEffect">
                                  <p:stCondLst>
                                    <p:cond delay="0"/>
                                  </p:stCondLst>
                                  <p:childTnLst>
                                    <p:set>
                                      <p:cBhvr>
                                        <p:cTn id="11" dur="indefinite"/>
                                        <p:tgtEl>
                                          <p:spTgt spid="5">
                                            <p:txEl>
                                              <p:pRg st="0" end="0"/>
                                            </p:txEl>
                                          </p:spTgt>
                                        </p:tgtEl>
                                        <p:attrNameLst>
                                          <p:attrName>style.opacity</p:attrName>
                                        </p:attrNameLst>
                                      </p:cBhvr>
                                      <p:to>
                                        <p:strVal val="0.5"/>
                                      </p:to>
                                    </p:set>
                                    <p:animEffect filter="image" prLst="opacity: 0.5">
                                      <p:cBhvr rctx="IE">
                                        <p:cTn id="12" dur="indefinite"/>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B7A782-1345-4F50-BABE-E8E298B529EA}"/>
              </a:ext>
            </a:extLst>
          </p:cNvPr>
          <p:cNvSpPr>
            <a:spLocks noGrp="1"/>
          </p:cNvSpPr>
          <p:nvPr>
            <p:ph type="title"/>
          </p:nvPr>
        </p:nvSpPr>
        <p:spPr/>
        <p:txBody>
          <a:bodyPr/>
          <a:lstStyle/>
          <a:p>
            <a:r>
              <a:rPr lang="it-IT">
                <a:cs typeface="Calibri Light"/>
              </a:rPr>
              <a:t>Training and </a:t>
            </a:r>
            <a:r>
              <a:rPr lang="it-IT" err="1">
                <a:cs typeface="Calibri Light"/>
              </a:rPr>
              <a:t>evaluation</a:t>
            </a:r>
            <a:endParaRPr lang="it-IT" err="1"/>
          </a:p>
        </p:txBody>
      </p:sp>
      <p:sp>
        <p:nvSpPr>
          <p:cNvPr id="4" name="Segnaposto testo 3">
            <a:extLst>
              <a:ext uri="{FF2B5EF4-FFF2-40B4-BE49-F238E27FC236}">
                <a16:creationId xmlns:a16="http://schemas.microsoft.com/office/drawing/2014/main" id="{D217F191-E62F-4977-9928-74E76088494F}"/>
              </a:ext>
            </a:extLst>
          </p:cNvPr>
          <p:cNvSpPr>
            <a:spLocks noGrp="1"/>
          </p:cNvSpPr>
          <p:nvPr>
            <p:ph type="body" idx="1"/>
          </p:nvPr>
        </p:nvSpPr>
        <p:spPr/>
        <p:txBody>
          <a:bodyPr/>
          <a:lstStyle/>
          <a:p>
            <a:r>
              <a:rPr lang="it-IT">
                <a:cs typeface="Calibri"/>
              </a:rPr>
              <a:t>Techniques</a:t>
            </a:r>
            <a:endParaRPr lang="it-IT"/>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40091ADF-BE63-4A1E-BFF8-18E6BB8D9FC6}"/>
                  </a:ext>
                </a:extLst>
              </p:cNvPr>
              <p:cNvSpPr>
                <a:spLocks noGrp="1"/>
              </p:cNvSpPr>
              <p:nvPr>
                <p:ph sz="half" idx="2"/>
              </p:nvPr>
            </p:nvSpPr>
            <p:spPr/>
            <p:txBody>
              <a:bodyPr vert="horz" lIns="91440" tIns="45720" rIns="91440" bIns="45720" rtlCol="0" anchor="t">
                <a:normAutofit/>
              </a:bodyPr>
              <a:lstStyle/>
              <a:p>
                <a:r>
                  <a:rPr lang="it-IT" dirty="0">
                    <a:cs typeface="Calibri"/>
                  </a:rPr>
                  <a:t>Class weights</a:t>
                </a:r>
              </a:p>
              <a:p>
                <a:pPr lvl="1"/>
                <a14:m>
                  <m:oMath xmlns:m="http://schemas.openxmlformats.org/officeDocument/2006/math">
                    <m:r>
                      <a:rPr lang="en-US" sz="2000" b="0" i="1" smtClean="0">
                        <a:latin typeface="Cambria Math" panose="02040503050406030204" pitchFamily="18" charset="0"/>
                        <a:cs typeface="Calibri"/>
                      </a:rPr>
                      <m:t>𝑤</m:t>
                    </m:r>
                    <m:r>
                      <a:rPr lang="en-US" sz="2000" i="1" baseline="-25000">
                        <a:latin typeface="Cambria Math" panose="02040503050406030204" pitchFamily="18" charset="0"/>
                        <a:cs typeface="Calibri"/>
                      </a:rPr>
                      <m:t>𝑘</m:t>
                    </m:r>
                    <m:r>
                      <a:rPr lang="en-US" sz="2000" b="0" i="1" smtClean="0">
                        <a:latin typeface="Cambria Math" panose="02040503050406030204" pitchFamily="18" charset="0"/>
                        <a:cs typeface="Calibri"/>
                      </a:rPr>
                      <m:t>=</m:t>
                    </m:r>
                    <m:f>
                      <m:fPr>
                        <m:ctrlPr>
                          <a:rPr lang="it-IT" sz="2000" i="1" smtClean="0">
                            <a:latin typeface="Cambria Math" panose="02040503050406030204" pitchFamily="18" charset="0"/>
                            <a:cs typeface="Calibri"/>
                          </a:rPr>
                        </m:ctrlPr>
                      </m:fPr>
                      <m:num>
                        <m:r>
                          <a:rPr lang="en-US" sz="2000" b="0" i="1" smtClean="0">
                            <a:latin typeface="Cambria Math" panose="02040503050406030204" pitchFamily="18" charset="0"/>
                            <a:cs typeface="Calibri"/>
                          </a:rPr>
                          <m:t>1</m:t>
                        </m:r>
                      </m:num>
                      <m:den>
                        <m:r>
                          <a:rPr lang="en-US" sz="2000" b="0" i="1" smtClean="0">
                            <a:latin typeface="Cambria Math" panose="02040503050406030204" pitchFamily="18" charset="0"/>
                            <a:cs typeface="Calibri"/>
                          </a:rPr>
                          <m:t>𝑛</m:t>
                        </m:r>
                        <m:r>
                          <a:rPr lang="en-US" sz="2000" b="0" i="1" baseline="-25000" smtClean="0">
                            <a:latin typeface="Cambria Math" panose="02040503050406030204" pitchFamily="18" charset="0"/>
                            <a:cs typeface="Calibri"/>
                          </a:rPr>
                          <m:t>𝑘</m:t>
                        </m:r>
                      </m:den>
                    </m:f>
                    <m:r>
                      <a:rPr lang="en-US" sz="2000" b="0" i="1" smtClean="0">
                        <a:latin typeface="Cambria Math" panose="02040503050406030204" pitchFamily="18" charset="0"/>
                        <a:cs typeface="Calibri"/>
                      </a:rPr>
                      <m:t> </m:t>
                    </m:r>
                    <m:f>
                      <m:fPr>
                        <m:ctrlPr>
                          <a:rPr lang="en-US" sz="2000" b="0" i="1" smtClean="0">
                            <a:latin typeface="Cambria Math" panose="02040503050406030204" pitchFamily="18" charset="0"/>
                            <a:cs typeface="Calibri"/>
                          </a:rPr>
                        </m:ctrlPr>
                      </m:fPr>
                      <m:num>
                        <m:nary>
                          <m:naryPr>
                            <m:chr m:val="∑"/>
                            <m:ctrlPr>
                              <a:rPr lang="en-US" sz="2000" b="0" i="1" smtClean="0">
                                <a:latin typeface="Cambria Math" panose="02040503050406030204" pitchFamily="18" charset="0"/>
                                <a:cs typeface="Calibri"/>
                              </a:rPr>
                            </m:ctrlPr>
                          </m:naryPr>
                          <m:sub>
                            <m:r>
                              <m:rPr>
                                <m:brk m:alnAt="23"/>
                              </m:rPr>
                              <a:rPr lang="en-US" sz="2000" b="0" i="1" smtClean="0">
                                <a:latin typeface="Cambria Math" panose="02040503050406030204" pitchFamily="18" charset="0"/>
                                <a:cs typeface="Calibri"/>
                              </a:rPr>
                              <m:t>𝑘</m:t>
                            </m:r>
                            <m:r>
                              <a:rPr lang="en-US" sz="2000" b="0" i="1" smtClean="0">
                                <a:latin typeface="Cambria Math" panose="02040503050406030204" pitchFamily="18" charset="0"/>
                                <a:cs typeface="Calibri"/>
                              </a:rPr>
                              <m:t>=</m:t>
                            </m:r>
                            <m:r>
                              <m:rPr>
                                <m:brk m:alnAt="23"/>
                              </m:rPr>
                              <a:rPr lang="en-US" sz="2000" b="0" i="1" smtClean="0">
                                <a:latin typeface="Cambria Math" panose="02040503050406030204" pitchFamily="18" charset="0"/>
                                <a:cs typeface="Calibri"/>
                              </a:rPr>
                              <m:t>1</m:t>
                            </m:r>
                          </m:sub>
                          <m:sup>
                            <m:r>
                              <a:rPr lang="en-US" sz="2000" b="0" i="1" smtClean="0">
                                <a:latin typeface="Cambria Math" panose="02040503050406030204" pitchFamily="18" charset="0"/>
                                <a:cs typeface="Calibri"/>
                              </a:rPr>
                              <m:t>𝐾</m:t>
                            </m:r>
                          </m:sup>
                          <m:e>
                            <m:r>
                              <a:rPr lang="en-US" sz="2000" i="1">
                                <a:latin typeface="Cambria Math" panose="02040503050406030204" pitchFamily="18" charset="0"/>
                                <a:cs typeface="Calibri"/>
                              </a:rPr>
                              <m:t>𝑛</m:t>
                            </m:r>
                            <m:r>
                              <a:rPr lang="en-US" sz="2000" i="1" baseline="-25000">
                                <a:latin typeface="Cambria Math" panose="02040503050406030204" pitchFamily="18" charset="0"/>
                                <a:cs typeface="Calibri"/>
                              </a:rPr>
                              <m:t>𝑘</m:t>
                            </m:r>
                          </m:e>
                        </m:nary>
                      </m:num>
                      <m:den>
                        <m:r>
                          <a:rPr lang="en-US" sz="2000" b="0" i="1" smtClean="0">
                            <a:latin typeface="Cambria Math" panose="02040503050406030204" pitchFamily="18" charset="0"/>
                            <a:cs typeface="Calibri"/>
                          </a:rPr>
                          <m:t>𝐾</m:t>
                        </m:r>
                      </m:den>
                    </m:f>
                  </m:oMath>
                </a14:m>
                <a:r>
                  <a:rPr lang="it-IT" dirty="0">
                    <a:cs typeface="Calibri"/>
                  </a:rPr>
                  <a:t> </a:t>
                </a:r>
              </a:p>
              <a:p>
                <a:r>
                  <a:rPr lang="it-IT" dirty="0">
                    <a:cs typeface="Calibri"/>
                  </a:rPr>
                  <a:t>Transfer learning</a:t>
                </a:r>
              </a:p>
              <a:p>
                <a:pPr lvl="1"/>
                <a:r>
                  <a:rPr lang="it-IT" dirty="0">
                    <a:cs typeface="Calibri"/>
                  </a:rPr>
                  <a:t>From ImageNet for ResNet50</a:t>
                </a:r>
              </a:p>
              <a:p>
                <a:pPr lvl="1"/>
                <a:r>
                  <a:rPr lang="it-IT" dirty="0">
                    <a:cs typeface="Calibri"/>
                  </a:rPr>
                  <a:t>From HAM10000 for COVID-Net</a:t>
                </a:r>
              </a:p>
              <a:p>
                <a:r>
                  <a:rPr lang="it-IT" dirty="0">
                    <a:cs typeface="Calibri"/>
                  </a:rPr>
                  <a:t>Data augmentation</a:t>
                </a:r>
              </a:p>
            </p:txBody>
          </p:sp>
        </mc:Choice>
        <mc:Fallback>
          <p:sp>
            <p:nvSpPr>
              <p:cNvPr id="3" name="Segnaposto contenuto 2">
                <a:extLst>
                  <a:ext uri="{FF2B5EF4-FFF2-40B4-BE49-F238E27FC236}">
                    <a16:creationId xmlns:a16="http://schemas.microsoft.com/office/drawing/2014/main" id="{40091ADF-BE63-4A1E-BFF8-18E6BB8D9FC6}"/>
                  </a:ext>
                </a:extLst>
              </p:cNvPr>
              <p:cNvSpPr>
                <a:spLocks noGrp="1" noRot="1" noChangeAspect="1" noMove="1" noResize="1" noEditPoints="1" noAdjustHandles="1" noChangeArrowheads="1" noChangeShapeType="1" noTextEdit="1"/>
              </p:cNvSpPr>
              <p:nvPr>
                <p:ph sz="half" idx="2"/>
              </p:nvPr>
            </p:nvSpPr>
            <p:spPr>
              <a:blipFill>
                <a:blip r:embed="rId2"/>
                <a:stretch>
                  <a:fillRect l="-2128" t="-2815"/>
                </a:stretch>
              </a:blipFill>
            </p:spPr>
            <p:txBody>
              <a:bodyPr/>
              <a:lstStyle/>
              <a:p>
                <a:r>
                  <a:rPr lang="en-US">
                    <a:noFill/>
                  </a:rPr>
                  <a:t> </a:t>
                </a:r>
              </a:p>
            </p:txBody>
          </p:sp>
        </mc:Fallback>
      </mc:AlternateContent>
      <p:sp>
        <p:nvSpPr>
          <p:cNvPr id="5" name="Segnaposto testo 4">
            <a:extLst>
              <a:ext uri="{FF2B5EF4-FFF2-40B4-BE49-F238E27FC236}">
                <a16:creationId xmlns:a16="http://schemas.microsoft.com/office/drawing/2014/main" id="{467C432F-5A91-4EC1-A6E5-DA61A6601FC8}"/>
              </a:ext>
            </a:extLst>
          </p:cNvPr>
          <p:cNvSpPr>
            <a:spLocks noGrp="1"/>
          </p:cNvSpPr>
          <p:nvPr>
            <p:ph type="body" sz="quarter" idx="3"/>
          </p:nvPr>
        </p:nvSpPr>
        <p:spPr/>
        <p:txBody>
          <a:bodyPr/>
          <a:lstStyle/>
          <a:p>
            <a:r>
              <a:rPr lang="it-IT" err="1">
                <a:cs typeface="Calibri"/>
              </a:rPr>
              <a:t>Metrics</a:t>
            </a:r>
            <a:endParaRPr lang="it-IT" err="1"/>
          </a:p>
        </p:txBody>
      </p:sp>
      <p:sp>
        <p:nvSpPr>
          <p:cNvPr id="6" name="Segnaposto contenuto 5">
            <a:extLst>
              <a:ext uri="{FF2B5EF4-FFF2-40B4-BE49-F238E27FC236}">
                <a16:creationId xmlns:a16="http://schemas.microsoft.com/office/drawing/2014/main" id="{C38C3FA4-A492-4CFF-BD3E-B5859304D3AE}"/>
              </a:ext>
            </a:extLst>
          </p:cNvPr>
          <p:cNvSpPr>
            <a:spLocks noGrp="1"/>
          </p:cNvSpPr>
          <p:nvPr>
            <p:ph sz="quarter" idx="4"/>
          </p:nvPr>
        </p:nvSpPr>
        <p:spPr>
          <a:xfrm>
            <a:off x="6172200" y="2505075"/>
            <a:ext cx="5668096" cy="3684588"/>
          </a:xfrm>
        </p:spPr>
        <p:txBody>
          <a:bodyPr vert="horz" lIns="91440" tIns="45720" rIns="91440" bIns="45720" rtlCol="0" anchor="t">
            <a:normAutofit/>
          </a:bodyPr>
          <a:lstStyle/>
          <a:p>
            <a:r>
              <a:rPr lang="it-IT">
                <a:cs typeface="Calibri"/>
              </a:rPr>
              <a:t>Macro-</a:t>
            </a:r>
            <a:r>
              <a:rPr lang="it-IT" err="1">
                <a:cs typeface="Calibri"/>
              </a:rPr>
              <a:t>averaged</a:t>
            </a:r>
            <a:r>
              <a:rPr lang="it-IT">
                <a:cs typeface="Calibri"/>
              </a:rPr>
              <a:t> F1-Score</a:t>
            </a:r>
          </a:p>
          <a:p>
            <a:r>
              <a:rPr lang="it-IT">
                <a:cs typeface="Calibri"/>
              </a:rPr>
              <a:t>Precision, recall, ROC for COVID-19</a:t>
            </a:r>
          </a:p>
          <a:p>
            <a:pPr lvl="1"/>
            <a:r>
              <a:rPr lang="it-IT">
                <a:cs typeface="Calibri"/>
              </a:rPr>
              <a:t>Data </a:t>
            </a:r>
            <a:r>
              <a:rPr lang="it-IT" err="1">
                <a:cs typeface="Calibri"/>
              </a:rPr>
              <a:t>binarized</a:t>
            </a:r>
            <a:r>
              <a:rPr lang="it-IT">
                <a:cs typeface="Calibri"/>
              </a:rPr>
              <a:t> on COVID-19</a:t>
            </a:r>
          </a:p>
          <a:p>
            <a:r>
              <a:rPr lang="it-IT">
                <a:cs typeface="Calibri"/>
              </a:rPr>
              <a:t>Cross-</a:t>
            </a:r>
            <a:r>
              <a:rPr lang="it-IT" err="1">
                <a:cs typeface="Calibri"/>
              </a:rPr>
              <a:t>validation</a:t>
            </a:r>
            <a:r>
              <a:rPr lang="it-IT">
                <a:cs typeface="Calibri"/>
              </a:rPr>
              <a:t> with the first one</a:t>
            </a:r>
          </a:p>
        </p:txBody>
      </p:sp>
      <p:sp>
        <p:nvSpPr>
          <p:cNvPr id="7" name="Rettangolo 3">
            <a:extLst>
              <a:ext uri="{FF2B5EF4-FFF2-40B4-BE49-F238E27FC236}">
                <a16:creationId xmlns:a16="http://schemas.microsoft.com/office/drawing/2014/main" id="{6F046C37-742F-4157-BEB2-FBFC8846AB07}"/>
              </a:ext>
            </a:extLst>
          </p:cNvPr>
          <p:cNvSpPr/>
          <p:nvPr/>
        </p:nvSpPr>
        <p:spPr>
          <a:xfrm>
            <a:off x="6463346" y="2514600"/>
            <a:ext cx="2449835" cy="5047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8" name="Star: 32 Points 5">
            <a:extLst>
              <a:ext uri="{FF2B5EF4-FFF2-40B4-BE49-F238E27FC236}">
                <a16:creationId xmlns:a16="http://schemas.microsoft.com/office/drawing/2014/main" id="{485E42E2-3DD1-4EA1-B28E-ECCD8CEDD741}"/>
              </a:ext>
            </a:extLst>
          </p:cNvPr>
          <p:cNvSpPr/>
          <p:nvPr/>
        </p:nvSpPr>
        <p:spPr>
          <a:xfrm>
            <a:off x="5142816" y="2319982"/>
            <a:ext cx="1233218" cy="893938"/>
          </a:xfrm>
          <a:prstGeom prst="star3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t>NEW</a:t>
            </a:r>
            <a:endParaRPr lang="en-US" dirty="0"/>
          </a:p>
        </p:txBody>
      </p:sp>
    </p:spTree>
    <p:extLst>
      <p:ext uri="{BB962C8B-B14F-4D97-AF65-F5344CB8AC3E}">
        <p14:creationId xmlns:p14="http://schemas.microsoft.com/office/powerpoint/2010/main" val="304990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803386-00EC-477E-B5F6-7C9A85495D34}">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169</TotalTime>
  <Words>467</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Explainable Detection of COVID-19 from Chest X-Ray Images</vt:lpstr>
      <vt:lpstr>    Introduction</vt:lpstr>
      <vt:lpstr>Data (I) – COVIDx</vt:lpstr>
      <vt:lpstr>Data (II) – HAM10000</vt:lpstr>
      <vt:lpstr>Data (III) – ImageNet</vt:lpstr>
      <vt:lpstr>Architetures (I) – ResNet50</vt:lpstr>
      <vt:lpstr>Architetures (I) – COVID-Net</vt:lpstr>
      <vt:lpstr>Depth-wise Convolution</vt:lpstr>
      <vt:lpstr>Training and evaluation</vt:lpstr>
      <vt:lpstr>Experiments – Performance (I)</vt:lpstr>
      <vt:lpstr>Experiments – Performance (II)</vt:lpstr>
      <vt:lpstr>Integrated Gradients (IG)</vt:lpstr>
      <vt:lpstr>Grad-CAM (Gradient-weighted Class Activation Mapping)</vt:lpstr>
      <vt:lpstr>Explainability – 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Detection of COVID-19 from Chest X-Ray Images</dc:title>
  <dc:creator>Franco</dc:creator>
  <cp:lastModifiedBy>Franco</cp:lastModifiedBy>
  <cp:revision>1</cp:revision>
  <dcterms:created xsi:type="dcterms:W3CDTF">2020-09-10T17:11:18Z</dcterms:created>
  <dcterms:modified xsi:type="dcterms:W3CDTF">2020-09-10T20:00:42Z</dcterms:modified>
</cp:coreProperties>
</file>