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4" r:id="rId4"/>
    <p:sldId id="285" r:id="rId5"/>
    <p:sldId id="275" r:id="rId6"/>
    <p:sldId id="276" r:id="rId7"/>
    <p:sldId id="277" r:id="rId8"/>
    <p:sldId id="281" r:id="rId9"/>
    <p:sldId id="282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edrik Danielss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4E3DE-A197-4FA3-A497-1B6FF1F819B4}" v="26" dt="2020-02-19T02:58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0F64E3DE-A197-4FA3-A497-1B6FF1F819B4}"/>
    <pc:docChg chg="undo custSel addSld delSld modSld delMainMaster">
      <pc:chgData name="Franco Ruggeri" userId="f8fb41c0b3afb4f0" providerId="LiveId" clId="{0F64E3DE-A197-4FA3-A497-1B6FF1F819B4}" dt="2020-02-19T02:58:42.149" v="1117" actId="20577"/>
      <pc:docMkLst>
        <pc:docMk/>
      </pc:docMkLst>
      <pc:sldChg chg="modSp">
        <pc:chgData name="Franco Ruggeri" userId="f8fb41c0b3afb4f0" providerId="LiveId" clId="{0F64E3DE-A197-4FA3-A497-1B6FF1F819B4}" dt="2020-02-19T02:35:45.361" v="36" actId="20577"/>
        <pc:sldMkLst>
          <pc:docMk/>
          <pc:sldMk cId="0" sldId="261"/>
        </pc:sldMkLst>
        <pc:spChg chg="mod">
          <ac:chgData name="Franco Ruggeri" userId="f8fb41c0b3afb4f0" providerId="LiveId" clId="{0F64E3DE-A197-4FA3-A497-1B6FF1F819B4}" dt="2020-02-19T02:35:45.361" v="36" actId="20577"/>
          <ac:spMkLst>
            <pc:docMk/>
            <pc:sldMk cId="0" sldId="261"/>
            <ac:spMk id="229" creationId="{00000000-0000-0000-0000-000000000000}"/>
          </ac:spMkLst>
        </pc:spChg>
      </pc:sldChg>
      <pc:sldChg chg="modSp del">
        <pc:chgData name="Franco Ruggeri" userId="f8fb41c0b3afb4f0" providerId="LiveId" clId="{0F64E3DE-A197-4FA3-A497-1B6FF1F819B4}" dt="2020-02-19T02:42:00.744" v="280" actId="2696"/>
        <pc:sldMkLst>
          <pc:docMk/>
          <pc:sldMk cId="0" sldId="264"/>
        </pc:sldMkLst>
        <pc:spChg chg="mod">
          <ac:chgData name="Franco Ruggeri" userId="f8fb41c0b3afb4f0" providerId="LiveId" clId="{0F64E3DE-A197-4FA3-A497-1B6FF1F819B4}" dt="2020-02-19T02:39:46.451" v="113" actId="1076"/>
          <ac:spMkLst>
            <pc:docMk/>
            <pc:sldMk cId="0" sldId="264"/>
            <ac:spMk id="239" creationId="{00000000-0000-0000-0000-000000000000}"/>
          </ac:spMkLst>
        </pc:spChg>
      </pc:sldChg>
      <pc:sldChg chg="del">
        <pc:chgData name="Franco Ruggeri" userId="f8fb41c0b3afb4f0" providerId="LiveId" clId="{0F64E3DE-A197-4FA3-A497-1B6FF1F819B4}" dt="2020-02-19T02:42:02.930" v="281" actId="2696"/>
        <pc:sldMkLst>
          <pc:docMk/>
          <pc:sldMk cId="0" sldId="265"/>
        </pc:sldMkLst>
      </pc:sldChg>
      <pc:sldChg chg="addSp delSp modSp">
        <pc:chgData name="Franco Ruggeri" userId="f8fb41c0b3afb4f0" providerId="LiveId" clId="{0F64E3DE-A197-4FA3-A497-1B6FF1F819B4}" dt="2020-02-19T02:51:39.425" v="590" actId="6549"/>
        <pc:sldMkLst>
          <pc:docMk/>
          <pc:sldMk cId="0" sldId="266"/>
        </pc:sldMkLst>
        <pc:spChg chg="mod">
          <ac:chgData name="Franco Ruggeri" userId="f8fb41c0b3afb4f0" providerId="LiveId" clId="{0F64E3DE-A197-4FA3-A497-1B6FF1F819B4}" dt="2020-02-19T02:47:43.485" v="437" actId="404"/>
          <ac:spMkLst>
            <pc:docMk/>
            <pc:sldMk cId="0" sldId="266"/>
            <ac:spMk id="244" creationId="{00000000-0000-0000-0000-000000000000}"/>
          </ac:spMkLst>
        </pc:spChg>
        <pc:spChg chg="mod">
          <ac:chgData name="Franco Ruggeri" userId="f8fb41c0b3afb4f0" providerId="LiveId" clId="{0F64E3DE-A197-4FA3-A497-1B6FF1F819B4}" dt="2020-02-19T02:51:39.425" v="590" actId="6549"/>
          <ac:spMkLst>
            <pc:docMk/>
            <pc:sldMk cId="0" sldId="266"/>
            <ac:spMk id="246" creationId="{00000000-0000-0000-0000-000000000000}"/>
          </ac:spMkLst>
        </pc:spChg>
        <pc:picChg chg="add mod">
          <ac:chgData name="Franco Ruggeri" userId="f8fb41c0b3afb4f0" providerId="LiveId" clId="{0F64E3DE-A197-4FA3-A497-1B6FF1F819B4}" dt="2020-02-19T02:48:55.650" v="448" actId="1076"/>
          <ac:picMkLst>
            <pc:docMk/>
            <pc:sldMk cId="0" sldId="266"/>
            <ac:picMk id="3" creationId="{3573ABEB-6916-4411-9F4A-2077D4E52961}"/>
          </ac:picMkLst>
        </pc:picChg>
        <pc:picChg chg="del">
          <ac:chgData name="Franco Ruggeri" userId="f8fb41c0b3afb4f0" providerId="LiveId" clId="{0F64E3DE-A197-4FA3-A497-1B6FF1F819B4}" dt="2020-02-19T02:47:19.139" v="406" actId="478"/>
          <ac:picMkLst>
            <pc:docMk/>
            <pc:sldMk cId="0" sldId="266"/>
            <ac:picMk id="245" creationId="{00000000-0000-0000-0000-000000000000}"/>
          </ac:picMkLst>
        </pc:picChg>
      </pc:sldChg>
      <pc:sldChg chg="addSp delSp modSp">
        <pc:chgData name="Franco Ruggeri" userId="f8fb41c0b3afb4f0" providerId="LiveId" clId="{0F64E3DE-A197-4FA3-A497-1B6FF1F819B4}" dt="2020-02-19T02:49:45.548" v="484" actId="20577"/>
        <pc:sldMkLst>
          <pc:docMk/>
          <pc:sldMk cId="0" sldId="267"/>
        </pc:sldMkLst>
        <pc:spChg chg="mod">
          <ac:chgData name="Franco Ruggeri" userId="f8fb41c0b3afb4f0" providerId="LiveId" clId="{0F64E3DE-A197-4FA3-A497-1B6FF1F819B4}" dt="2020-02-19T02:49:08.615" v="471" actId="403"/>
          <ac:spMkLst>
            <pc:docMk/>
            <pc:sldMk cId="0" sldId="267"/>
            <ac:spMk id="247" creationId="{00000000-0000-0000-0000-000000000000}"/>
          </ac:spMkLst>
        </pc:spChg>
        <pc:spChg chg="mod">
          <ac:chgData name="Franco Ruggeri" userId="f8fb41c0b3afb4f0" providerId="LiveId" clId="{0F64E3DE-A197-4FA3-A497-1B6FF1F819B4}" dt="2020-02-19T02:49:45.548" v="484" actId="20577"/>
          <ac:spMkLst>
            <pc:docMk/>
            <pc:sldMk cId="0" sldId="267"/>
            <ac:spMk id="249" creationId="{00000000-0000-0000-0000-000000000000}"/>
          </ac:spMkLst>
        </pc:spChg>
        <pc:picChg chg="add mod">
          <ac:chgData name="Franco Ruggeri" userId="f8fb41c0b3afb4f0" providerId="LiveId" clId="{0F64E3DE-A197-4FA3-A497-1B6FF1F819B4}" dt="2020-02-19T02:49:17.213" v="476" actId="1076"/>
          <ac:picMkLst>
            <pc:docMk/>
            <pc:sldMk cId="0" sldId="267"/>
            <ac:picMk id="3" creationId="{87D9AFB7-C51D-44A1-ACAE-43AD91829A2B}"/>
          </ac:picMkLst>
        </pc:picChg>
        <pc:picChg chg="del">
          <ac:chgData name="Franco Ruggeri" userId="f8fb41c0b3afb4f0" providerId="LiveId" clId="{0F64E3DE-A197-4FA3-A497-1B6FF1F819B4}" dt="2020-02-19T02:48:59.826" v="449" actId="478"/>
          <ac:picMkLst>
            <pc:docMk/>
            <pc:sldMk cId="0" sldId="267"/>
            <ac:picMk id="248" creationId="{00000000-0000-0000-0000-000000000000}"/>
          </ac:picMkLst>
        </pc:picChg>
      </pc:sldChg>
      <pc:sldChg chg="addSp delSp modSp">
        <pc:chgData name="Franco Ruggeri" userId="f8fb41c0b3afb4f0" providerId="LiveId" clId="{0F64E3DE-A197-4FA3-A497-1B6FF1F819B4}" dt="2020-02-19T02:58:42.149" v="1117" actId="20577"/>
        <pc:sldMkLst>
          <pc:docMk/>
          <pc:sldMk cId="0" sldId="268"/>
        </pc:sldMkLst>
        <pc:spChg chg="mod">
          <ac:chgData name="Franco Ruggeri" userId="f8fb41c0b3afb4f0" providerId="LiveId" clId="{0F64E3DE-A197-4FA3-A497-1B6FF1F819B4}" dt="2020-02-19T02:50:50.205" v="581" actId="404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Franco Ruggeri" userId="f8fb41c0b3afb4f0" providerId="LiveId" clId="{0F64E3DE-A197-4FA3-A497-1B6FF1F819B4}" dt="2020-02-19T02:58:42.149" v="1117" actId="20577"/>
          <ac:spMkLst>
            <pc:docMk/>
            <pc:sldMk cId="0" sldId="268"/>
            <ac:spMk id="252" creationId="{00000000-0000-0000-0000-000000000000}"/>
          </ac:spMkLst>
        </pc:spChg>
        <pc:picChg chg="add mod">
          <ac:chgData name="Franco Ruggeri" userId="f8fb41c0b3afb4f0" providerId="LiveId" clId="{0F64E3DE-A197-4FA3-A497-1B6FF1F819B4}" dt="2020-02-19T02:58:23.025" v="1113" actId="1076"/>
          <ac:picMkLst>
            <pc:docMk/>
            <pc:sldMk cId="0" sldId="268"/>
            <ac:picMk id="3" creationId="{12B7C4B1-866B-4E44-83EB-6C732B9A3F41}"/>
          </ac:picMkLst>
        </pc:picChg>
        <pc:picChg chg="del">
          <ac:chgData name="Franco Ruggeri" userId="f8fb41c0b3afb4f0" providerId="LiveId" clId="{0F64E3DE-A197-4FA3-A497-1B6FF1F819B4}" dt="2020-02-19T02:50:01.495" v="488" actId="478"/>
          <ac:picMkLst>
            <pc:docMk/>
            <pc:sldMk cId="0" sldId="268"/>
            <ac:picMk id="251" creationId="{00000000-0000-0000-0000-000000000000}"/>
          </ac:picMkLst>
        </pc:picChg>
      </pc:sldChg>
      <pc:sldChg chg="modSp">
        <pc:chgData name="Franco Ruggeri" userId="f8fb41c0b3afb4f0" providerId="LiveId" clId="{0F64E3DE-A197-4FA3-A497-1B6FF1F819B4}" dt="2020-02-19T02:42:19.456" v="295" actId="1076"/>
        <pc:sldMkLst>
          <pc:docMk/>
          <pc:sldMk cId="2198666902" sldId="270"/>
        </pc:sldMkLst>
        <pc:spChg chg="mod">
          <ac:chgData name="Franco Ruggeri" userId="f8fb41c0b3afb4f0" providerId="LiveId" clId="{0F64E3DE-A197-4FA3-A497-1B6FF1F819B4}" dt="2020-02-19T02:42:19.456" v="295" actId="1076"/>
          <ac:spMkLst>
            <pc:docMk/>
            <pc:sldMk cId="2198666902" sldId="270"/>
            <ac:spMk id="220" creationId="{00000000-0000-0000-0000-000000000000}"/>
          </ac:spMkLst>
        </pc:spChg>
      </pc:sldChg>
      <pc:sldChg chg="addSp delSp modSp add del">
        <pc:chgData name="Franco Ruggeri" userId="f8fb41c0b3afb4f0" providerId="LiveId" clId="{0F64E3DE-A197-4FA3-A497-1B6FF1F819B4}" dt="2020-02-19T02:37:36.366" v="71" actId="2696"/>
        <pc:sldMkLst>
          <pc:docMk/>
          <pc:sldMk cId="148167936" sldId="272"/>
        </pc:sldMkLst>
        <pc:spChg chg="add del mod">
          <ac:chgData name="Franco Ruggeri" userId="f8fb41c0b3afb4f0" providerId="LiveId" clId="{0F64E3DE-A197-4FA3-A497-1B6FF1F819B4}" dt="2020-02-19T02:37:32.315" v="70" actId="478"/>
          <ac:spMkLst>
            <pc:docMk/>
            <pc:sldMk cId="148167936" sldId="272"/>
            <ac:spMk id="2" creationId="{61CE23C4-CAEC-4AF5-B660-D77909EAEEAD}"/>
          </ac:spMkLst>
        </pc:spChg>
        <pc:spChg chg="add mod">
          <ac:chgData name="Franco Ruggeri" userId="f8fb41c0b3afb4f0" providerId="LiveId" clId="{0F64E3DE-A197-4FA3-A497-1B6FF1F819B4}" dt="2020-02-19T02:37:18.239" v="64"/>
          <ac:spMkLst>
            <pc:docMk/>
            <pc:sldMk cId="148167936" sldId="272"/>
            <ac:spMk id="3" creationId="{A31DCC93-BD02-415C-AC58-6A6329F82EFE}"/>
          </ac:spMkLst>
        </pc:spChg>
        <pc:spChg chg="add mod">
          <ac:chgData name="Franco Ruggeri" userId="f8fb41c0b3afb4f0" providerId="LiveId" clId="{0F64E3DE-A197-4FA3-A497-1B6FF1F819B4}" dt="2020-02-19T02:37:18.239" v="64"/>
          <ac:spMkLst>
            <pc:docMk/>
            <pc:sldMk cId="148167936" sldId="272"/>
            <ac:spMk id="4" creationId="{27706A26-42F3-4740-8C5A-6511904A40EC}"/>
          </ac:spMkLst>
        </pc:spChg>
        <pc:spChg chg="mod">
          <ac:chgData name="Franco Ruggeri" userId="f8fb41c0b3afb4f0" providerId="LiveId" clId="{0F64E3DE-A197-4FA3-A497-1B6FF1F819B4}" dt="2020-02-19T02:36:26.844" v="60" actId="20577"/>
          <ac:spMkLst>
            <pc:docMk/>
            <pc:sldMk cId="148167936" sldId="272"/>
            <ac:spMk id="218" creationId="{00000000-0000-0000-0000-000000000000}"/>
          </ac:spMkLst>
        </pc:spChg>
        <pc:spChg chg="del">
          <ac:chgData name="Franco Ruggeri" userId="f8fb41c0b3afb4f0" providerId="LiveId" clId="{0F64E3DE-A197-4FA3-A497-1B6FF1F819B4}" dt="2020-02-19T02:37:02.861" v="63" actId="478"/>
          <ac:spMkLst>
            <pc:docMk/>
            <pc:sldMk cId="148167936" sldId="272"/>
            <ac:spMk id="219" creationId="{00000000-0000-0000-0000-000000000000}"/>
          </ac:spMkLst>
        </pc:spChg>
        <pc:picChg chg="add del mod">
          <ac:chgData name="Franco Ruggeri" userId="f8fb41c0b3afb4f0" providerId="LiveId" clId="{0F64E3DE-A197-4FA3-A497-1B6FF1F819B4}" dt="2020-02-19T02:37:28.492" v="69" actId="478"/>
          <ac:picMkLst>
            <pc:docMk/>
            <pc:sldMk cId="148167936" sldId="272"/>
            <ac:picMk id="10" creationId="{5CADD10C-1E29-4154-AC59-08DC40186413}"/>
          </ac:picMkLst>
        </pc:picChg>
        <pc:picChg chg="del">
          <ac:chgData name="Franco Ruggeri" userId="f8fb41c0b3afb4f0" providerId="LiveId" clId="{0F64E3DE-A197-4FA3-A497-1B6FF1F819B4}" dt="2020-02-19T02:36:50.553" v="61" actId="478"/>
          <ac:picMkLst>
            <pc:docMk/>
            <pc:sldMk cId="148167936" sldId="272"/>
            <ac:picMk id="221" creationId="{00000000-0000-0000-0000-000000000000}"/>
          </ac:picMkLst>
        </pc:picChg>
        <pc:picChg chg="del">
          <ac:chgData name="Franco Ruggeri" userId="f8fb41c0b3afb4f0" providerId="LiveId" clId="{0F64E3DE-A197-4FA3-A497-1B6FF1F819B4}" dt="2020-02-19T02:36:52.164" v="62" actId="478"/>
          <ac:picMkLst>
            <pc:docMk/>
            <pc:sldMk cId="148167936" sldId="272"/>
            <ac:picMk id="222" creationId="{00000000-0000-0000-0000-000000000000}"/>
          </ac:picMkLst>
        </pc:picChg>
      </pc:sldChg>
      <pc:sldChg chg="addSp delSp modSp add">
        <pc:chgData name="Franco Ruggeri" userId="f8fb41c0b3afb4f0" providerId="LiveId" clId="{0F64E3DE-A197-4FA3-A497-1B6FF1F819B4}" dt="2020-02-19T02:51:13.835" v="584" actId="1076"/>
        <pc:sldMkLst>
          <pc:docMk/>
          <pc:sldMk cId="2774012053" sldId="272"/>
        </pc:sldMkLst>
        <pc:spChg chg="del">
          <ac:chgData name="Franco Ruggeri" userId="f8fb41c0b3afb4f0" providerId="LiveId" clId="{0F64E3DE-A197-4FA3-A497-1B6FF1F819B4}" dt="2020-02-19T02:37:59.328" v="73"/>
          <ac:spMkLst>
            <pc:docMk/>
            <pc:sldMk cId="2774012053" sldId="272"/>
            <ac:spMk id="2" creationId="{380F1A7B-E08B-44CF-981E-B97656EEE073}"/>
          </ac:spMkLst>
        </pc:spChg>
        <pc:spChg chg="del">
          <ac:chgData name="Franco Ruggeri" userId="f8fb41c0b3afb4f0" providerId="LiveId" clId="{0F64E3DE-A197-4FA3-A497-1B6FF1F819B4}" dt="2020-02-19T02:37:59.328" v="73"/>
          <ac:spMkLst>
            <pc:docMk/>
            <pc:sldMk cId="2774012053" sldId="272"/>
            <ac:spMk id="3" creationId="{35B5DFAA-D13C-4831-B3EF-61E790338174}"/>
          </ac:spMkLst>
        </pc:spChg>
        <pc:spChg chg="add mod">
          <ac:chgData name="Franco Ruggeri" userId="f8fb41c0b3afb4f0" providerId="LiveId" clId="{0F64E3DE-A197-4FA3-A497-1B6FF1F819B4}" dt="2020-02-19T02:45:59.026" v="375" actId="2711"/>
          <ac:spMkLst>
            <pc:docMk/>
            <pc:sldMk cId="2774012053" sldId="272"/>
            <ac:spMk id="4" creationId="{4681D5B3-3C0B-4F8D-8DA0-AB5021526C1E}"/>
          </ac:spMkLst>
        </pc:spChg>
        <pc:spChg chg="add del mod">
          <ac:chgData name="Franco Ruggeri" userId="f8fb41c0b3afb4f0" providerId="LiveId" clId="{0F64E3DE-A197-4FA3-A497-1B6FF1F819B4}" dt="2020-02-19T02:39:14.299" v="107" actId="478"/>
          <ac:spMkLst>
            <pc:docMk/>
            <pc:sldMk cId="2774012053" sldId="272"/>
            <ac:spMk id="5" creationId="{D69770B2-F8F0-4129-982D-802FA9920F4A}"/>
          </ac:spMkLst>
        </pc:spChg>
        <pc:spChg chg="add del mod">
          <ac:chgData name="Franco Ruggeri" userId="f8fb41c0b3afb4f0" providerId="LiveId" clId="{0F64E3DE-A197-4FA3-A497-1B6FF1F819B4}" dt="2020-02-19T02:39:13.035" v="106" actId="478"/>
          <ac:spMkLst>
            <pc:docMk/>
            <pc:sldMk cId="2774012053" sldId="272"/>
            <ac:spMk id="6" creationId="{24F1F853-D10C-4421-B973-103A89C27D63}"/>
          </ac:spMkLst>
        </pc:spChg>
        <pc:spChg chg="add mod">
          <ac:chgData name="Franco Ruggeri" userId="f8fb41c0b3afb4f0" providerId="LiveId" clId="{0F64E3DE-A197-4FA3-A497-1B6FF1F819B4}" dt="2020-02-19T02:51:13.835" v="584" actId="1076"/>
          <ac:spMkLst>
            <pc:docMk/>
            <pc:sldMk cId="2774012053" sldId="272"/>
            <ac:spMk id="11" creationId="{73DB97A8-B311-406C-853E-B5EE9190E0F9}"/>
          </ac:spMkLst>
        </pc:spChg>
        <pc:picChg chg="add mod">
          <ac:chgData name="Franco Ruggeri" userId="f8fb41c0b3afb4f0" providerId="LiveId" clId="{0F64E3DE-A197-4FA3-A497-1B6FF1F819B4}" dt="2020-02-19T02:39:29.820" v="111" actId="1076"/>
          <ac:picMkLst>
            <pc:docMk/>
            <pc:sldMk cId="2774012053" sldId="272"/>
            <ac:picMk id="8" creationId="{79742C37-4504-498B-9646-6D920A67995F}"/>
          </ac:picMkLst>
        </pc:picChg>
        <pc:picChg chg="add mod">
          <ac:chgData name="Franco Ruggeri" userId="f8fb41c0b3afb4f0" providerId="LiveId" clId="{0F64E3DE-A197-4FA3-A497-1B6FF1F819B4}" dt="2020-02-19T02:39:27.054" v="110" actId="1076"/>
          <ac:picMkLst>
            <pc:docMk/>
            <pc:sldMk cId="2774012053" sldId="272"/>
            <ac:picMk id="10" creationId="{7EE05406-2A57-4E14-B003-3A0B70A5A10E}"/>
          </ac:picMkLst>
        </pc:picChg>
      </pc:sldChg>
      <pc:sldChg chg="addSp delSp modSp add del">
        <pc:chgData name="Franco Ruggeri" userId="f8fb41c0b3afb4f0" providerId="LiveId" clId="{0F64E3DE-A197-4FA3-A497-1B6FF1F819B4}" dt="2020-02-19T02:47:17.014" v="405" actId="2696"/>
        <pc:sldMkLst>
          <pc:docMk/>
          <pc:sldMk cId="3896764518" sldId="273"/>
        </pc:sldMkLst>
        <pc:spChg chg="mod">
          <ac:chgData name="Franco Ruggeri" userId="f8fb41c0b3afb4f0" providerId="LiveId" clId="{0F64E3DE-A197-4FA3-A497-1B6FF1F819B4}" dt="2020-02-19T02:46:06.927" v="376" actId="2711"/>
          <ac:spMkLst>
            <pc:docMk/>
            <pc:sldMk cId="3896764518" sldId="273"/>
            <ac:spMk id="4" creationId="{4681D5B3-3C0B-4F8D-8DA0-AB5021526C1E}"/>
          </ac:spMkLst>
        </pc:spChg>
        <pc:spChg chg="mod">
          <ac:chgData name="Franco Ruggeri" userId="f8fb41c0b3afb4f0" providerId="LiveId" clId="{0F64E3DE-A197-4FA3-A497-1B6FF1F819B4}" dt="2020-02-19T02:46:28.802" v="404" actId="20577"/>
          <ac:spMkLst>
            <pc:docMk/>
            <pc:sldMk cId="3896764518" sldId="273"/>
            <ac:spMk id="11" creationId="{73DB97A8-B311-406C-853E-B5EE9190E0F9}"/>
          </ac:spMkLst>
        </pc:spChg>
        <pc:picChg chg="add del mod">
          <ac:chgData name="Franco Ruggeri" userId="f8fb41c0b3afb4f0" providerId="LiveId" clId="{0F64E3DE-A197-4FA3-A497-1B6FF1F819B4}" dt="2020-02-19T02:43:55.049" v="326" actId="478"/>
          <ac:picMkLst>
            <pc:docMk/>
            <pc:sldMk cId="3896764518" sldId="273"/>
            <ac:picMk id="3" creationId="{5985193E-F47B-412B-BEA2-FDAC58BDBEE6}"/>
          </ac:picMkLst>
        </pc:picChg>
        <pc:picChg chg="add del mod">
          <ac:chgData name="Franco Ruggeri" userId="f8fb41c0b3afb4f0" providerId="LiveId" clId="{0F64E3DE-A197-4FA3-A497-1B6FF1F819B4}" dt="2020-02-19T02:43:55.377" v="327" actId="478"/>
          <ac:picMkLst>
            <pc:docMk/>
            <pc:sldMk cId="3896764518" sldId="273"/>
            <ac:picMk id="6" creationId="{37B17591-332A-4E0B-AE4E-65B2C41A69D7}"/>
          </ac:picMkLst>
        </pc:picChg>
        <pc:picChg chg="add del">
          <ac:chgData name="Franco Ruggeri" userId="f8fb41c0b3afb4f0" providerId="LiveId" clId="{0F64E3DE-A197-4FA3-A497-1B6FF1F819B4}" dt="2020-02-19T02:43:17.601" v="313" actId="478"/>
          <ac:picMkLst>
            <pc:docMk/>
            <pc:sldMk cId="3896764518" sldId="273"/>
            <ac:picMk id="8" creationId="{79742C37-4504-498B-9646-6D920A67995F}"/>
          </ac:picMkLst>
        </pc:picChg>
        <pc:picChg chg="add mod">
          <ac:chgData name="Franco Ruggeri" userId="f8fb41c0b3afb4f0" providerId="LiveId" clId="{0F64E3DE-A197-4FA3-A497-1B6FF1F819B4}" dt="2020-02-19T02:46:12.832" v="377" actId="1076"/>
          <ac:picMkLst>
            <pc:docMk/>
            <pc:sldMk cId="3896764518" sldId="273"/>
            <ac:picMk id="9" creationId="{166EA905-8748-44A6-BD68-2D1191C55682}"/>
          </ac:picMkLst>
        </pc:picChg>
        <pc:picChg chg="del">
          <ac:chgData name="Franco Ruggeri" userId="f8fb41c0b3afb4f0" providerId="LiveId" clId="{0F64E3DE-A197-4FA3-A497-1B6FF1F819B4}" dt="2020-02-19T02:43:28.363" v="317" actId="478"/>
          <ac:picMkLst>
            <pc:docMk/>
            <pc:sldMk cId="3896764518" sldId="273"/>
            <ac:picMk id="10" creationId="{7EE05406-2A57-4E14-B003-3A0B70A5A10E}"/>
          </ac:picMkLst>
        </pc:picChg>
        <pc:picChg chg="add mod">
          <ac:chgData name="Franco Ruggeri" userId="f8fb41c0b3afb4f0" providerId="LiveId" clId="{0F64E3DE-A197-4FA3-A497-1B6FF1F819B4}" dt="2020-02-19T02:46:12.832" v="377" actId="1076"/>
          <ac:picMkLst>
            <pc:docMk/>
            <pc:sldMk cId="3896764518" sldId="273"/>
            <ac:picMk id="13" creationId="{57686042-9889-4037-BB7D-61E3E6C3F61F}"/>
          </ac:picMkLst>
        </pc:picChg>
      </pc:sldChg>
      <pc:sldMasterChg chg="del delSldLayout">
        <pc:chgData name="Franco Ruggeri" userId="f8fb41c0b3afb4f0" providerId="LiveId" clId="{0F64E3DE-A197-4FA3-A497-1B6FF1F819B4}" dt="2020-02-19T02:42:02.942" v="294" actId="2696"/>
        <pc:sldMasterMkLst>
          <pc:docMk/>
          <pc:sldMasterMk cId="0" sldId="2147483687"/>
        </pc:sldMasterMkLst>
        <pc:sldLayoutChg chg="del">
          <pc:chgData name="Franco Ruggeri" userId="f8fb41c0b3afb4f0" providerId="LiveId" clId="{0F64E3DE-A197-4FA3-A497-1B6FF1F819B4}" dt="2020-02-19T02:42:02.931" v="282" actId="2696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Franco Ruggeri" userId="f8fb41c0b3afb4f0" providerId="LiveId" clId="{0F64E3DE-A197-4FA3-A497-1B6FF1F819B4}" dt="2020-02-19T02:42:02.932" v="283" actId="2696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Franco Ruggeri" userId="f8fb41c0b3afb4f0" providerId="LiveId" clId="{0F64E3DE-A197-4FA3-A497-1B6FF1F819B4}" dt="2020-02-19T02:42:02.933" v="284" actId="2696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Franco Ruggeri" userId="f8fb41c0b3afb4f0" providerId="LiveId" clId="{0F64E3DE-A197-4FA3-A497-1B6FF1F819B4}" dt="2020-02-19T02:42:02.933" v="285" actId="2696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Franco Ruggeri" userId="f8fb41c0b3afb4f0" providerId="LiveId" clId="{0F64E3DE-A197-4FA3-A497-1B6FF1F819B4}" dt="2020-02-19T02:42:02.934" v="286" actId="2696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Franco Ruggeri" userId="f8fb41c0b3afb4f0" providerId="LiveId" clId="{0F64E3DE-A197-4FA3-A497-1B6FF1F819B4}" dt="2020-02-19T02:42:02.935" v="287" actId="2696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Franco Ruggeri" userId="f8fb41c0b3afb4f0" providerId="LiveId" clId="{0F64E3DE-A197-4FA3-A497-1B6FF1F819B4}" dt="2020-02-19T02:42:02.936" v="288" actId="2696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Franco Ruggeri" userId="f8fb41c0b3afb4f0" providerId="LiveId" clId="{0F64E3DE-A197-4FA3-A497-1B6FF1F819B4}" dt="2020-02-19T02:42:02.936" v="289" actId="2696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Franco Ruggeri" userId="f8fb41c0b3afb4f0" providerId="LiveId" clId="{0F64E3DE-A197-4FA3-A497-1B6FF1F819B4}" dt="2020-02-19T02:42:02.937" v="290" actId="2696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Franco Ruggeri" userId="f8fb41c0b3afb4f0" providerId="LiveId" clId="{0F64E3DE-A197-4FA3-A497-1B6FF1F819B4}" dt="2020-02-19T02:42:02.938" v="291" actId="2696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Franco Ruggeri" userId="f8fb41c0b3afb4f0" providerId="LiveId" clId="{0F64E3DE-A197-4FA3-A497-1B6FF1F819B4}" dt="2020-02-19T02:42:02.939" v="292" actId="2696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Franco Ruggeri" userId="f8fb41c0b3afb4f0" providerId="LiveId" clId="{0F64E3DE-A197-4FA3-A497-1B6FF1F819B4}" dt="2020-02-19T02:42:02.940" v="293" actId="2696"/>
          <pc:sldLayoutMkLst>
            <pc:docMk/>
            <pc:sldMasterMk cId="0" sldId="2147483687"/>
            <pc:sldLayoutMk cId="0" sldId="2147483699"/>
          </pc:sldLayoutMkLst>
        </pc:sldLayoutChg>
      </pc:sldMasterChg>
    </pc:docChg>
  </pc:docChgLst>
  <pc:docChgLst>
    <pc:chgData name="Franco Ruggeri" userId="f8fb41c0b3afb4f0" providerId="LiveId" clId="{48E41FD0-0DA7-4B47-8E7D-464D54844B21}"/>
    <pc:docChg chg="undo custSel addSld delSld modSld">
      <pc:chgData name="Franco Ruggeri" userId="f8fb41c0b3afb4f0" providerId="LiveId" clId="{48E41FD0-0DA7-4B47-8E7D-464D54844B21}" dt="2020-02-17T16:23:06.986" v="598" actId="1036"/>
      <pc:docMkLst>
        <pc:docMk/>
      </pc:docMkLst>
      <pc:sldChg chg="modSp">
        <pc:chgData name="Franco Ruggeri" userId="f8fb41c0b3afb4f0" providerId="LiveId" clId="{48E41FD0-0DA7-4B47-8E7D-464D54844B21}" dt="2020-02-17T16:11:20.056" v="1" actId="27636"/>
        <pc:sldMkLst>
          <pc:docMk/>
          <pc:sldMk cId="0" sldId="256"/>
        </pc:sldMkLst>
        <pc:spChg chg="mod">
          <ac:chgData name="Franco Ruggeri" userId="f8fb41c0b3afb4f0" providerId="LiveId" clId="{48E41FD0-0DA7-4B47-8E7D-464D54844B21}" dt="2020-02-17T16:11:20.056" v="1" actId="27636"/>
          <ac:spMkLst>
            <pc:docMk/>
            <pc:sldMk cId="0" sldId="256"/>
            <ac:spMk id="207" creationId="{00000000-0000-0000-0000-000000000000}"/>
          </ac:spMkLst>
        </pc:spChg>
      </pc:sldChg>
      <pc:sldChg chg="modSp">
        <pc:chgData name="Franco Ruggeri" userId="f8fb41c0b3afb4f0" providerId="LiveId" clId="{48E41FD0-0DA7-4B47-8E7D-464D54844B21}" dt="2020-02-17T16:23:06.986" v="598" actId="1036"/>
        <pc:sldMkLst>
          <pc:docMk/>
          <pc:sldMk cId="0" sldId="259"/>
        </pc:sldMkLst>
        <pc:picChg chg="mod">
          <ac:chgData name="Franco Ruggeri" userId="f8fb41c0b3afb4f0" providerId="LiveId" clId="{48E41FD0-0DA7-4B47-8E7D-464D54844B21}" dt="2020-02-17T16:23:06.986" v="598" actId="1036"/>
          <ac:picMkLst>
            <pc:docMk/>
            <pc:sldMk cId="0" sldId="259"/>
            <ac:picMk id="222" creationId="{00000000-0000-0000-0000-000000000000}"/>
          </ac:picMkLst>
        </pc:picChg>
      </pc:sldChg>
      <pc:sldChg chg="addSp delSp modSp add">
        <pc:chgData name="Franco Ruggeri" userId="f8fb41c0b3afb4f0" providerId="LiveId" clId="{48E41FD0-0DA7-4B47-8E7D-464D54844B21}" dt="2020-02-17T16:14:41.143" v="192" actId="20577"/>
        <pc:sldMkLst>
          <pc:docMk/>
          <pc:sldMk cId="2198666902" sldId="270"/>
        </pc:sldMkLst>
        <pc:spChg chg="add del mod">
          <ac:chgData name="Franco Ruggeri" userId="f8fb41c0b3afb4f0" providerId="LiveId" clId="{48E41FD0-0DA7-4B47-8E7D-464D54844B21}" dt="2020-02-17T16:12:19.274" v="29"/>
          <ac:spMkLst>
            <pc:docMk/>
            <pc:sldMk cId="2198666902" sldId="270"/>
            <ac:spMk id="4" creationId="{74CACCCC-5F34-4632-9AD6-3D5D4BABD5DB}"/>
          </ac:spMkLst>
        </pc:spChg>
        <pc:spChg chg="add del mod">
          <ac:chgData name="Franco Ruggeri" userId="f8fb41c0b3afb4f0" providerId="LiveId" clId="{48E41FD0-0DA7-4B47-8E7D-464D54844B21}" dt="2020-02-17T16:12:19.274" v="29"/>
          <ac:spMkLst>
            <pc:docMk/>
            <pc:sldMk cId="2198666902" sldId="270"/>
            <ac:spMk id="5" creationId="{BF303D7E-CE26-4B70-BB2A-F2B84E056364}"/>
          </ac:spMkLst>
        </pc:spChg>
        <pc:spChg chg="add del mod">
          <ac:chgData name="Franco Ruggeri" userId="f8fb41c0b3afb4f0" providerId="LiveId" clId="{48E41FD0-0DA7-4B47-8E7D-464D54844B21}" dt="2020-02-17T16:12:19.274" v="29"/>
          <ac:spMkLst>
            <pc:docMk/>
            <pc:sldMk cId="2198666902" sldId="270"/>
            <ac:spMk id="6" creationId="{53DE06AF-BB80-4796-B29F-DBFF6D0E8A12}"/>
          </ac:spMkLst>
        </pc:spChg>
        <pc:spChg chg="add mod">
          <ac:chgData name="Franco Ruggeri" userId="f8fb41c0b3afb4f0" providerId="LiveId" clId="{48E41FD0-0DA7-4B47-8E7D-464D54844B21}" dt="2020-02-17T16:12:51.800" v="49" actId="20577"/>
          <ac:spMkLst>
            <pc:docMk/>
            <pc:sldMk cId="2198666902" sldId="270"/>
            <ac:spMk id="7" creationId="{6DB0EAF8-0DC4-4471-A36C-B47614E53B85}"/>
          </ac:spMkLst>
        </pc:spChg>
        <pc:spChg chg="add del mod">
          <ac:chgData name="Franco Ruggeri" userId="f8fb41c0b3afb4f0" providerId="LiveId" clId="{48E41FD0-0DA7-4B47-8E7D-464D54844B21}" dt="2020-02-17T16:13:25.682" v="60" actId="478"/>
          <ac:spMkLst>
            <pc:docMk/>
            <pc:sldMk cId="2198666902" sldId="270"/>
            <ac:spMk id="8" creationId="{5693F724-DE05-4832-A8CF-0BD9BDBA1239}"/>
          </ac:spMkLst>
        </pc:spChg>
        <pc:spChg chg="add del mod">
          <ac:chgData name="Franco Ruggeri" userId="f8fb41c0b3afb4f0" providerId="LiveId" clId="{48E41FD0-0DA7-4B47-8E7D-464D54844B21}" dt="2020-02-17T16:13:29.597" v="62" actId="478"/>
          <ac:spMkLst>
            <pc:docMk/>
            <pc:sldMk cId="2198666902" sldId="270"/>
            <ac:spMk id="9" creationId="{0817E25F-FF63-4817-930A-23E10D450F38}"/>
          </ac:spMkLst>
        </pc:spChg>
        <pc:spChg chg="del mod">
          <ac:chgData name="Franco Ruggeri" userId="f8fb41c0b3afb4f0" providerId="LiveId" clId="{48E41FD0-0DA7-4B47-8E7D-464D54844B21}" dt="2020-02-17T16:12:13.363" v="28" actId="478"/>
          <ac:spMkLst>
            <pc:docMk/>
            <pc:sldMk cId="2198666902" sldId="270"/>
            <ac:spMk id="218" creationId="{00000000-0000-0000-0000-000000000000}"/>
          </ac:spMkLst>
        </pc:spChg>
        <pc:spChg chg="del">
          <ac:chgData name="Franco Ruggeri" userId="f8fb41c0b3afb4f0" providerId="LiveId" clId="{48E41FD0-0DA7-4B47-8E7D-464D54844B21}" dt="2020-02-17T16:11:48.957" v="25" actId="478"/>
          <ac:spMkLst>
            <pc:docMk/>
            <pc:sldMk cId="2198666902" sldId="270"/>
            <ac:spMk id="219" creationId="{00000000-0000-0000-0000-000000000000}"/>
          </ac:spMkLst>
        </pc:spChg>
        <pc:spChg chg="mod">
          <ac:chgData name="Franco Ruggeri" userId="f8fb41c0b3afb4f0" providerId="LiveId" clId="{48E41FD0-0DA7-4B47-8E7D-464D54844B21}" dt="2020-02-17T16:14:41.143" v="192" actId="20577"/>
          <ac:spMkLst>
            <pc:docMk/>
            <pc:sldMk cId="2198666902" sldId="270"/>
            <ac:spMk id="220" creationId="{00000000-0000-0000-0000-000000000000}"/>
          </ac:spMkLst>
        </pc:spChg>
        <pc:picChg chg="add del mod">
          <ac:chgData name="Franco Ruggeri" userId="f8fb41c0b3afb4f0" providerId="LiveId" clId="{48E41FD0-0DA7-4B47-8E7D-464D54844B21}" dt="2020-02-17T16:11:46.342" v="24"/>
          <ac:picMkLst>
            <pc:docMk/>
            <pc:sldMk cId="2198666902" sldId="270"/>
            <ac:picMk id="3" creationId="{4FC37742-D846-4215-89BE-5B341718B223}"/>
          </ac:picMkLst>
        </pc:picChg>
        <pc:picChg chg="add del mod">
          <ac:chgData name="Franco Ruggeri" userId="f8fb41c0b3afb4f0" providerId="LiveId" clId="{48E41FD0-0DA7-4B47-8E7D-464D54844B21}" dt="2020-02-17T16:12:48.012" v="47"/>
          <ac:picMkLst>
            <pc:docMk/>
            <pc:sldMk cId="2198666902" sldId="270"/>
            <ac:picMk id="11" creationId="{ECFB7BF4-891F-4B12-9636-0B7EBE18C467}"/>
          </ac:picMkLst>
        </pc:picChg>
        <pc:picChg chg="add mod">
          <ac:chgData name="Franco Ruggeri" userId="f8fb41c0b3afb4f0" providerId="LiveId" clId="{48E41FD0-0DA7-4B47-8E7D-464D54844B21}" dt="2020-02-17T16:13:52.677" v="66" actId="1076"/>
          <ac:picMkLst>
            <pc:docMk/>
            <pc:sldMk cId="2198666902" sldId="270"/>
            <ac:picMk id="13" creationId="{5A3638B3-48E8-4063-A4FF-C705E2478C21}"/>
          </ac:picMkLst>
        </pc:picChg>
        <pc:picChg chg="add mod">
          <ac:chgData name="Franco Ruggeri" userId="f8fb41c0b3afb4f0" providerId="LiveId" clId="{48E41FD0-0DA7-4B47-8E7D-464D54844B21}" dt="2020-02-17T16:13:44.456" v="65" actId="1076"/>
          <ac:picMkLst>
            <pc:docMk/>
            <pc:sldMk cId="2198666902" sldId="270"/>
            <ac:picMk id="15" creationId="{E7EA52F1-9221-4636-8027-6CFCFDB2362F}"/>
          </ac:picMkLst>
        </pc:picChg>
        <pc:picChg chg="del mod">
          <ac:chgData name="Franco Ruggeri" userId="f8fb41c0b3afb4f0" providerId="LiveId" clId="{48E41FD0-0DA7-4B47-8E7D-464D54844B21}" dt="2020-02-17T16:11:37.361" v="20" actId="478"/>
          <ac:picMkLst>
            <pc:docMk/>
            <pc:sldMk cId="2198666902" sldId="270"/>
            <ac:picMk id="221" creationId="{00000000-0000-0000-0000-000000000000}"/>
          </ac:picMkLst>
        </pc:picChg>
        <pc:picChg chg="del mod">
          <ac:chgData name="Franco Ruggeri" userId="f8fb41c0b3afb4f0" providerId="LiveId" clId="{48E41FD0-0DA7-4B47-8E7D-464D54844B21}" dt="2020-02-17T16:11:40.398" v="22" actId="478"/>
          <ac:picMkLst>
            <pc:docMk/>
            <pc:sldMk cId="2198666902" sldId="270"/>
            <ac:picMk id="222" creationId="{00000000-0000-0000-0000-000000000000}"/>
          </ac:picMkLst>
        </pc:picChg>
      </pc:sldChg>
      <pc:sldChg chg="modSp add">
        <pc:chgData name="Franco Ruggeri" userId="f8fb41c0b3afb4f0" providerId="LiveId" clId="{48E41FD0-0DA7-4B47-8E7D-464D54844B21}" dt="2020-02-17T16:21:29.422" v="595" actId="1076"/>
        <pc:sldMkLst>
          <pc:docMk/>
          <pc:sldMk cId="153823610" sldId="271"/>
        </pc:sldMkLst>
        <pc:spChg chg="mod">
          <ac:chgData name="Franco Ruggeri" userId="f8fb41c0b3afb4f0" providerId="LiveId" clId="{48E41FD0-0DA7-4B47-8E7D-464D54844B21}" dt="2020-02-17T16:20:49.329" v="460" actId="20577"/>
          <ac:spMkLst>
            <pc:docMk/>
            <pc:sldMk cId="153823610" sldId="271"/>
            <ac:spMk id="229" creationId="{00000000-0000-0000-0000-000000000000}"/>
          </ac:spMkLst>
        </pc:spChg>
        <pc:spChg chg="mod">
          <ac:chgData name="Franco Ruggeri" userId="f8fb41c0b3afb4f0" providerId="LiveId" clId="{48E41FD0-0DA7-4B47-8E7D-464D54844B21}" dt="2020-02-17T16:21:29.422" v="595" actId="1076"/>
          <ac:spMkLst>
            <pc:docMk/>
            <pc:sldMk cId="153823610" sldId="271"/>
            <ac:spMk id="231" creationId="{00000000-0000-0000-0000-000000000000}"/>
          </ac:spMkLst>
        </pc:spChg>
        <pc:graphicFrameChg chg="mod modGraphic">
          <ac:chgData name="Franco Ruggeri" userId="f8fb41c0b3afb4f0" providerId="LiveId" clId="{48E41FD0-0DA7-4B47-8E7D-464D54844B21}" dt="2020-02-17T16:20:05.502" v="349" actId="1076"/>
          <ac:graphicFrameMkLst>
            <pc:docMk/>
            <pc:sldMk cId="153823610" sldId="271"/>
            <ac:graphicFrameMk id="230" creationId="{00000000-0000-0000-0000-000000000000}"/>
          </ac:graphicFrameMkLst>
        </pc:graphicFrameChg>
      </pc:sldChg>
      <pc:sldChg chg="add del">
        <pc:chgData name="Franco Ruggeri" userId="f8fb41c0b3afb4f0" providerId="LiveId" clId="{48E41FD0-0DA7-4B47-8E7D-464D54844B21}" dt="2020-02-17T16:12:57.031" v="51"/>
        <pc:sldMkLst>
          <pc:docMk/>
          <pc:sldMk cId="135707873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72862E-566D-47BA-AFF0-0A14D790305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6/21/2020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86D4F2-019D-4863-8DAA-A7A60CA9A3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C00B9D-B30D-40E3-8761-B78CE986F9E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6/21/2020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49EDD0-D9B6-4A54-B80E-3946278FD74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371600" y="141840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Restricted Boltzmann Machines and Deep Belief Nets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371600" y="3247200"/>
            <a:ext cx="9448560" cy="1517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Artificial Neural Networks and Deep Architectures – Lab 4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br>
              <a:rPr dirty="0"/>
            </a:br>
            <a:r>
              <a:rPr lang="en-US" sz="2400" spc="-1" dirty="0">
                <a:solidFill>
                  <a:srgbClr val="000000"/>
                </a:solidFill>
                <a:latin typeface="Calibri"/>
              </a:rPr>
              <a:t>Franco Ruggeri, Fredrik Danielsson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7C4EF-E7EE-42E1-AC2D-AA51D7B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 Light"/>
              </a:rPr>
              <a:t>Restricted Boltzmann Machines</a:t>
            </a:r>
            <a:br>
              <a:rPr lang="en-US" dirty="0"/>
            </a:b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Number of hidden units</a:t>
            </a:r>
            <a:endParaRPr lang="en-US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8834F1B-5E08-47C5-A205-38F08C11B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1" y="1690200"/>
            <a:ext cx="5078572" cy="38089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6B5376-00AA-4F50-B945-3F25E92D0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43819"/>
              </p:ext>
            </p:extLst>
          </p:nvPr>
        </p:nvGraphicFramePr>
        <p:xfrm>
          <a:off x="5816533" y="2274253"/>
          <a:ext cx="553678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290">
                  <a:extLst>
                    <a:ext uri="{9D8B030D-6E8A-4147-A177-3AD203B41FA5}">
                      <a16:colId xmlns:a16="http://schemas.microsoft.com/office/drawing/2014/main" val="1487816877"/>
                    </a:ext>
                  </a:extLst>
                </a:gridCol>
                <a:gridCol w="1745293">
                  <a:extLst>
                    <a:ext uri="{9D8B030D-6E8A-4147-A177-3AD203B41FA5}">
                      <a16:colId xmlns:a16="http://schemas.microsoft.com/office/drawing/2014/main" val="327394002"/>
                    </a:ext>
                  </a:extLst>
                </a:gridCol>
                <a:gridCol w="2341204">
                  <a:extLst>
                    <a:ext uri="{9D8B030D-6E8A-4147-A177-3AD203B41FA5}">
                      <a16:colId xmlns:a16="http://schemas.microsoft.com/office/drawing/2014/main" val="335796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hidden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Reconstruction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0.01180 ± 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6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0.01118 ± 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0.01095 ± 0.00001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0.02888 ± 0.00005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8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0.02740 ± 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0.02681 ± 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20135"/>
                  </a:ext>
                </a:extLst>
              </a:tr>
            </a:tbl>
          </a:graphicData>
        </a:graphic>
      </p:graphicFrame>
      <p:sp>
        <p:nvSpPr>
          <p:cNvPr id="9" name="CustomShape 3">
            <a:extLst>
              <a:ext uri="{FF2B5EF4-FFF2-40B4-BE49-F238E27FC236}">
                <a16:creationId xmlns:a16="http://schemas.microsoft.com/office/drawing/2014/main" id="{97DD96C1-C923-417B-A4E9-9875DC6D7718}"/>
              </a:ext>
            </a:extLst>
          </p:cNvPr>
          <p:cNvSpPr/>
          <p:nvPr/>
        </p:nvSpPr>
        <p:spPr>
          <a:xfrm>
            <a:off x="838080" y="5723426"/>
            <a:ext cx="105152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More hidden units → more degrees of freedom → the model fits better the data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2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7C4EF-E7EE-42E1-AC2D-AA51D7B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 Light"/>
              </a:rPr>
              <a:t>Restricted Boltzmann Machines</a:t>
            </a:r>
            <a:br>
              <a:rPr lang="en-US" dirty="0"/>
            </a:b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Receptive fields and reconstructions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164C6-534F-41F1-9677-00C56799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28" y="1690200"/>
            <a:ext cx="3667967" cy="36679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1E076F-D4B4-4D9B-827E-223D8B91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48" y="1690200"/>
            <a:ext cx="3667967" cy="3667967"/>
          </a:xfrm>
          <a:prstGeom prst="rect">
            <a:avLst/>
          </a:prstGeom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EC5B56A5-3D5E-44AD-BEB8-BA2968115F26}"/>
              </a:ext>
            </a:extLst>
          </p:cNvPr>
          <p:cNvSpPr/>
          <p:nvPr/>
        </p:nvSpPr>
        <p:spPr>
          <a:xfrm>
            <a:off x="1462858" y="5750751"/>
            <a:ext cx="9890462" cy="742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Receptive fields (left) show some templates of several digits mixed together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Reconstructions (right) of test images very very good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→ representation learnt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95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Deep Belief Nets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Training - Greedy layer-wise pre-training and fine-tuning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F23D48B-C778-4684-8E4B-BC9314E7A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0" y="1558315"/>
            <a:ext cx="5330135" cy="399760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58A70-00A5-40C7-BB1C-9D835410D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15" y="1558315"/>
            <a:ext cx="5330135" cy="3997601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05752F53-3EF7-4D78-A086-DDCFEA691494}"/>
              </a:ext>
            </a:extLst>
          </p:cNvPr>
          <p:cNvSpPr/>
          <p:nvPr/>
        </p:nvSpPr>
        <p:spPr>
          <a:xfrm>
            <a:off x="727225" y="5555916"/>
            <a:ext cx="10736950" cy="984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Pre-training (left): each layer (pre-)trained until convergence to build a stack (freezing layers below)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Fine-tuning (right): whole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network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trained simultaneously, using pre-trained weights as initializations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9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Deep Belief Nets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Evaluation - Recognition mode – Pr</a:t>
            </a: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e-training and fine-tuning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951F07-C717-47A4-AE94-F8CB4A7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17500"/>
              </p:ext>
            </p:extLst>
          </p:nvPr>
        </p:nvGraphicFramePr>
        <p:xfrm>
          <a:off x="1380032" y="2151161"/>
          <a:ext cx="9431335" cy="2092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417">
                  <a:extLst>
                    <a:ext uri="{9D8B030D-6E8A-4147-A177-3AD203B41FA5}">
                      <a16:colId xmlns:a16="http://schemas.microsoft.com/office/drawing/2014/main" val="1487816877"/>
                    </a:ext>
                  </a:extLst>
                </a:gridCol>
                <a:gridCol w="3224188">
                  <a:extLst>
                    <a:ext uri="{9D8B030D-6E8A-4147-A177-3AD203B41FA5}">
                      <a16:colId xmlns:a16="http://schemas.microsoft.com/office/drawing/2014/main" val="327394002"/>
                    </a:ext>
                  </a:extLst>
                </a:gridCol>
                <a:gridCol w="3736730">
                  <a:extLst>
                    <a:ext uri="{9D8B030D-6E8A-4147-A177-3AD203B41FA5}">
                      <a16:colId xmlns:a16="http://schemas.microsoft.com/office/drawing/2014/main" val="3357966537"/>
                    </a:ext>
                  </a:extLst>
                </a:gridCol>
              </a:tblGrid>
              <a:tr h="629217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7280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0.888 ± 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69717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0.924 ±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59289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 ± 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85359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 ± 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35429"/>
                  </a:ext>
                </a:extLst>
              </a:tr>
            </a:tbl>
          </a:graphicData>
        </a:graphic>
      </p:graphicFrame>
      <p:sp>
        <p:nvSpPr>
          <p:cNvPr id="6" name="CustomShape 3">
            <a:extLst>
              <a:ext uri="{FF2B5EF4-FFF2-40B4-BE49-F238E27FC236}">
                <a16:creationId xmlns:a16="http://schemas.microsoft.com/office/drawing/2014/main" id="{4B8B1AAC-E268-4F9B-B4FC-CDEEF906D5C7}"/>
              </a:ext>
            </a:extLst>
          </p:cNvPr>
          <p:cNvSpPr/>
          <p:nvPr/>
        </p:nvSpPr>
        <p:spPr>
          <a:xfrm>
            <a:off x="1380032" y="5063547"/>
            <a:ext cx="10084143" cy="984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Pre-training: very good performance considering the greedy approach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Fine-tuning: improved performance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661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Deep Belief Nets</a:t>
            </a:r>
            <a:br>
              <a:rPr lang="en-US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Evaluation - Generative mode – Pre-training and fine-tuning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A close up of a blue wall&#10;&#10;Description automatically generated">
            <a:extLst>
              <a:ext uri="{FF2B5EF4-FFF2-40B4-BE49-F238E27FC236}">
                <a16:creationId xmlns:a16="http://schemas.microsoft.com/office/drawing/2014/main" id="{3AE0C2BF-1B15-4955-A328-C7B8C0A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12" y="1690200"/>
            <a:ext cx="3980856" cy="3980856"/>
          </a:xfrm>
          <a:prstGeom prst="rect">
            <a:avLst/>
          </a:prstGeom>
        </p:spPr>
      </p:pic>
      <p:pic>
        <p:nvPicPr>
          <p:cNvPr id="5" name="Picture 4" descr="A picture containing blue, fabric, bright, covered&#10;&#10;Description automatically generated">
            <a:extLst>
              <a:ext uri="{FF2B5EF4-FFF2-40B4-BE49-F238E27FC236}">
                <a16:creationId xmlns:a16="http://schemas.microsoft.com/office/drawing/2014/main" id="{D626BD35-0807-4079-B39C-039865085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4" y="1698992"/>
            <a:ext cx="3980856" cy="3980856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3753B44F-69B9-4E3E-A9F9-062E264DFF58}"/>
              </a:ext>
            </a:extLst>
          </p:cNvPr>
          <p:cNvSpPr/>
          <p:nvPr/>
        </p:nvSpPr>
        <p:spPr>
          <a:xfrm>
            <a:off x="1489313" y="5873843"/>
            <a:ext cx="9213378" cy="984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Pre-training: few good generated images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Fine-tuning: qualitatively high improvement, many good generated images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728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Deep Belief Nets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Simplified architecture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11D518-CE4C-40AE-81AC-B21DE5E5D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76862"/>
              </p:ext>
            </p:extLst>
          </p:nvPr>
        </p:nvGraphicFramePr>
        <p:xfrm>
          <a:off x="1380032" y="2151161"/>
          <a:ext cx="94313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81">
                  <a:extLst>
                    <a:ext uri="{9D8B030D-6E8A-4147-A177-3AD203B41FA5}">
                      <a16:colId xmlns:a16="http://schemas.microsoft.com/office/drawing/2014/main" val="1487816877"/>
                    </a:ext>
                  </a:extLst>
                </a:gridCol>
                <a:gridCol w="2309253">
                  <a:extLst>
                    <a:ext uri="{9D8B030D-6E8A-4147-A177-3AD203B41FA5}">
                      <a16:colId xmlns:a16="http://schemas.microsoft.com/office/drawing/2014/main" val="327394002"/>
                    </a:ext>
                  </a:extLst>
                </a:gridCol>
                <a:gridCol w="2676350">
                  <a:extLst>
                    <a:ext uri="{9D8B030D-6E8A-4147-A177-3AD203B41FA5}">
                      <a16:colId xmlns:a16="http://schemas.microsoft.com/office/drawing/2014/main" val="3357966537"/>
                    </a:ext>
                  </a:extLst>
                </a:gridCol>
                <a:gridCol w="2676350">
                  <a:extLst>
                    <a:ext uri="{9D8B030D-6E8A-4147-A177-3AD203B41FA5}">
                      <a16:colId xmlns:a16="http://schemas.microsoft.com/office/drawing/2014/main" val="580435946"/>
                    </a:ext>
                  </a:extLst>
                </a:gridCol>
              </a:tblGrid>
              <a:tr h="629217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simplified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87280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0.888 ± 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0.916 ±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69717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0.924 ±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 ±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59289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 ± 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 ± 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85359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 ±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 ± 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35429"/>
                  </a:ext>
                </a:extLst>
              </a:tr>
            </a:tbl>
          </a:graphicData>
        </a:graphic>
      </p:graphicFrame>
      <p:sp>
        <p:nvSpPr>
          <p:cNvPr id="8" name="CustomShape 3">
            <a:extLst>
              <a:ext uri="{FF2B5EF4-FFF2-40B4-BE49-F238E27FC236}">
                <a16:creationId xmlns:a16="http://schemas.microsoft.com/office/drawing/2014/main" id="{E011C1DC-F1FA-4DD3-8F44-392EB656BA90}"/>
              </a:ext>
            </a:extLst>
          </p:cNvPr>
          <p:cNvSpPr/>
          <p:nvPr/>
        </p:nvSpPr>
        <p:spPr>
          <a:xfrm>
            <a:off x="1380032" y="4871520"/>
            <a:ext cx="9431334" cy="1454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simplified architecture outperforms the deeper one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Possible reasons: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Deeper network → more complex landscape of loss function → more local minima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Deeper network →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small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gradients (vanishing gradients problem)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811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242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</a:rPr>
              <a:t>THANK YOU!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145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610</TotalTime>
  <Words>320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Restricted Boltzmann Machines Number of hidden units</vt:lpstr>
      <vt:lpstr>Restricted Boltzmann Machines Receptive fields and reconstructions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with SOM Natural ordering</dc:title>
  <dc:subject/>
  <dc:creator>Franco Ruggeri</dc:creator>
  <dc:description/>
  <cp:lastModifiedBy>Franco</cp:lastModifiedBy>
  <cp:revision>25</cp:revision>
  <dcterms:created xsi:type="dcterms:W3CDTF">2020-02-12T11:06:43Z</dcterms:created>
  <dcterms:modified xsi:type="dcterms:W3CDTF">2020-06-21T13:26:23Z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