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56" r:id="rId4"/>
    <p:sldId id="261" r:id="rId5"/>
    <p:sldId id="263" r:id="rId6"/>
    <p:sldId id="267" r:id="rId7"/>
    <p:sldId id="268" r:id="rId8"/>
    <p:sldId id="260" r:id="rId9"/>
    <p:sldId id="257" r:id="rId10"/>
    <p:sldId id="258" r:id="rId11"/>
    <p:sldId id="25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7D2C6-A307-4DCF-98FE-969CA65DDF51}" v="44" dt="2020-02-12T16:06:55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CC77D2C6-A307-4DCF-98FE-969CA65DDF51}"/>
    <pc:docChg chg="undo custSel addSld delSld modSld sldOrd">
      <pc:chgData name="Franco Ruggeri" userId="f8fb41c0b3afb4f0" providerId="LiveId" clId="{CC77D2C6-A307-4DCF-98FE-969CA65DDF51}" dt="2020-02-12T16:07:07.920" v="2424" actId="14100"/>
      <pc:docMkLst>
        <pc:docMk/>
      </pc:docMkLst>
      <pc:sldChg chg="addSp delSp modSp">
        <pc:chgData name="Franco Ruggeri" userId="f8fb41c0b3afb4f0" providerId="LiveId" clId="{CC77D2C6-A307-4DCF-98FE-969CA65DDF51}" dt="2020-02-12T15:51:20.194" v="2054" actId="6549"/>
        <pc:sldMkLst>
          <pc:docMk/>
          <pc:sldMk cId="3585463881" sldId="256"/>
        </pc:sldMkLst>
        <pc:spChg chg="add del mod">
          <ac:chgData name="Franco Ruggeri" userId="f8fb41c0b3afb4f0" providerId="LiveId" clId="{CC77D2C6-A307-4DCF-98FE-969CA65DDF51}" dt="2020-02-12T12:51:26.746" v="8"/>
          <ac:spMkLst>
            <pc:docMk/>
            <pc:sldMk cId="3585463881" sldId="256"/>
            <ac:spMk id="2" creationId="{7F2D2E51-D0CC-4C27-A113-9F1942CC4B52}"/>
          </ac:spMkLst>
        </pc:spChg>
        <pc:spChg chg="add del mod">
          <ac:chgData name="Franco Ruggeri" userId="f8fb41c0b3afb4f0" providerId="LiveId" clId="{CC77D2C6-A307-4DCF-98FE-969CA65DDF51}" dt="2020-02-12T12:51:20.280" v="5"/>
          <ac:spMkLst>
            <pc:docMk/>
            <pc:sldMk cId="3585463881" sldId="256"/>
            <ac:spMk id="4" creationId="{BF94E829-685D-4AF1-A275-F9FBC99D7E8F}"/>
          </ac:spMkLst>
        </pc:spChg>
        <pc:spChg chg="mod">
          <ac:chgData name="Franco Ruggeri" userId="f8fb41c0b3afb4f0" providerId="LiveId" clId="{CC77D2C6-A307-4DCF-98FE-969CA65DDF51}" dt="2020-02-12T14:26:40.951" v="1628"/>
          <ac:spMkLst>
            <pc:docMk/>
            <pc:sldMk cId="3585463881" sldId="256"/>
            <ac:spMk id="6" creationId="{CB15FCB7-4C15-4952-AFAA-D888BB364D11}"/>
          </ac:spMkLst>
        </pc:spChg>
        <pc:spChg chg="mod">
          <ac:chgData name="Franco Ruggeri" userId="f8fb41c0b3afb4f0" providerId="LiveId" clId="{CC77D2C6-A307-4DCF-98FE-969CA65DDF51}" dt="2020-02-12T15:51:20.194" v="2054" actId="6549"/>
          <ac:spMkLst>
            <pc:docMk/>
            <pc:sldMk cId="3585463881" sldId="256"/>
            <ac:spMk id="22" creationId="{7C3E81A8-EACB-475F-A1A3-3CB80247DCC2}"/>
          </ac:spMkLst>
        </pc:spChg>
        <pc:graphicFrameChg chg="del modGraphic">
          <ac:chgData name="Franco Ruggeri" userId="f8fb41c0b3afb4f0" providerId="LiveId" clId="{CC77D2C6-A307-4DCF-98FE-969CA65DDF51}" dt="2020-02-12T12:51:05.656" v="3" actId="478"/>
          <ac:graphicFrameMkLst>
            <pc:docMk/>
            <pc:sldMk cId="3585463881" sldId="256"/>
            <ac:graphicFrameMk id="15" creationId="{78B1078F-69D3-4B5F-B7D7-C57E508E4FC2}"/>
          </ac:graphicFrameMkLst>
        </pc:graphicFrameChg>
        <pc:graphicFrameChg chg="del">
          <ac:chgData name="Franco Ruggeri" userId="f8fb41c0b3afb4f0" providerId="LiveId" clId="{CC77D2C6-A307-4DCF-98FE-969CA65DDF51}" dt="2020-02-12T12:51:13.763" v="4" actId="478"/>
          <ac:graphicFrameMkLst>
            <pc:docMk/>
            <pc:sldMk cId="3585463881" sldId="256"/>
            <ac:graphicFrameMk id="19" creationId="{42B74208-BFCD-4DD7-95EF-EFD2B512DDDC}"/>
          </ac:graphicFrameMkLst>
        </pc:graphicFrameChg>
        <pc:picChg chg="add mod">
          <ac:chgData name="Franco Ruggeri" userId="f8fb41c0b3afb4f0" providerId="LiveId" clId="{CC77D2C6-A307-4DCF-98FE-969CA65DDF51}" dt="2020-02-12T12:51:39.165" v="11" actId="1076"/>
          <ac:picMkLst>
            <pc:docMk/>
            <pc:sldMk cId="3585463881" sldId="256"/>
            <ac:picMk id="7" creationId="{4787B8DE-7667-4EDB-A49F-C2E48050806E}"/>
          </ac:picMkLst>
        </pc:picChg>
        <pc:picChg chg="add mod">
          <ac:chgData name="Franco Ruggeri" userId="f8fb41c0b3afb4f0" providerId="LiveId" clId="{CC77D2C6-A307-4DCF-98FE-969CA65DDF51}" dt="2020-02-12T12:51:39.165" v="11" actId="1076"/>
          <ac:picMkLst>
            <pc:docMk/>
            <pc:sldMk cId="3585463881" sldId="256"/>
            <ac:picMk id="9" creationId="{F89E36F5-5AA0-4854-A0EE-9C41DEB70A4D}"/>
          </ac:picMkLst>
        </pc:picChg>
      </pc:sldChg>
      <pc:sldChg chg="modSp">
        <pc:chgData name="Franco Ruggeri" userId="f8fb41c0b3afb4f0" providerId="LiveId" clId="{CC77D2C6-A307-4DCF-98FE-969CA65DDF51}" dt="2020-02-12T14:13:30.179" v="1585" actId="1076"/>
        <pc:sldMkLst>
          <pc:docMk/>
          <pc:sldMk cId="1505938025" sldId="257"/>
        </pc:sldMkLst>
        <pc:spChg chg="mod">
          <ac:chgData name="Franco Ruggeri" userId="f8fb41c0b3afb4f0" providerId="LiveId" clId="{CC77D2C6-A307-4DCF-98FE-969CA65DDF51}" dt="2020-02-12T14:13:30.179" v="1585" actId="1076"/>
          <ac:spMkLst>
            <pc:docMk/>
            <pc:sldMk cId="1505938025" sldId="257"/>
            <ac:spMk id="6" creationId="{CB15FCB7-4C15-4952-AFAA-D888BB364D11}"/>
          </ac:spMkLst>
        </pc:spChg>
        <pc:spChg chg="mod">
          <ac:chgData name="Franco Ruggeri" userId="f8fb41c0b3afb4f0" providerId="LiveId" clId="{CC77D2C6-A307-4DCF-98FE-969CA65DDF51}" dt="2020-02-12T14:13:03.599" v="1584" actId="20577"/>
          <ac:spMkLst>
            <pc:docMk/>
            <pc:sldMk cId="1505938025" sldId="257"/>
            <ac:spMk id="22" creationId="{7C3E81A8-EACB-475F-A1A3-3CB80247DCC2}"/>
          </ac:spMkLst>
        </pc:spChg>
      </pc:sldChg>
      <pc:sldChg chg="modSp">
        <pc:chgData name="Franco Ruggeri" userId="f8fb41c0b3afb4f0" providerId="LiveId" clId="{CC77D2C6-A307-4DCF-98FE-969CA65DDF51}" dt="2020-02-12T14:57:46.092" v="2017" actId="20577"/>
        <pc:sldMkLst>
          <pc:docMk/>
          <pc:sldMk cId="2427311948" sldId="258"/>
        </pc:sldMkLst>
        <pc:spChg chg="mod">
          <ac:chgData name="Franco Ruggeri" userId="f8fb41c0b3afb4f0" providerId="LiveId" clId="{CC77D2C6-A307-4DCF-98FE-969CA65DDF51}" dt="2020-02-12T14:25:49.716" v="1597"/>
          <ac:spMkLst>
            <pc:docMk/>
            <pc:sldMk cId="2427311948" sldId="258"/>
            <ac:spMk id="6" creationId="{CB15FCB7-4C15-4952-AFAA-D888BB364D11}"/>
          </ac:spMkLst>
        </pc:spChg>
        <pc:spChg chg="mod">
          <ac:chgData name="Franco Ruggeri" userId="f8fb41c0b3afb4f0" providerId="LiveId" clId="{CC77D2C6-A307-4DCF-98FE-969CA65DDF51}" dt="2020-02-12T14:57:46.092" v="2017" actId="20577"/>
          <ac:spMkLst>
            <pc:docMk/>
            <pc:sldMk cId="2427311948" sldId="258"/>
            <ac:spMk id="13" creationId="{B443EDAD-3E5D-4595-8351-7731E45F185B}"/>
          </ac:spMkLst>
        </pc:spChg>
      </pc:sldChg>
      <pc:sldChg chg="modSp">
        <pc:chgData name="Franco Ruggeri" userId="f8fb41c0b3afb4f0" providerId="LiveId" clId="{CC77D2C6-A307-4DCF-98FE-969CA65DDF51}" dt="2020-02-12T14:26:40.951" v="1628"/>
        <pc:sldMkLst>
          <pc:docMk/>
          <pc:sldMk cId="1450264609" sldId="259"/>
        </pc:sldMkLst>
        <pc:spChg chg="mod">
          <ac:chgData name="Franco Ruggeri" userId="f8fb41c0b3afb4f0" providerId="LiveId" clId="{CC77D2C6-A307-4DCF-98FE-969CA65DDF51}" dt="2020-02-12T14:26:40.951" v="1628"/>
          <ac:spMkLst>
            <pc:docMk/>
            <pc:sldMk cId="1450264609" sldId="259"/>
            <ac:spMk id="6" creationId="{CB15FCB7-4C15-4952-AFAA-D888BB364D11}"/>
          </ac:spMkLst>
        </pc:spChg>
      </pc:sldChg>
      <pc:sldChg chg="modSp add">
        <pc:chgData name="Franco Ruggeri" userId="f8fb41c0b3afb4f0" providerId="LiveId" clId="{CC77D2C6-A307-4DCF-98FE-969CA65DDF51}" dt="2020-02-12T14:26:40.951" v="1628"/>
        <pc:sldMkLst>
          <pc:docMk/>
          <pc:sldMk cId="3114851813" sldId="260"/>
        </pc:sldMkLst>
        <pc:spChg chg="mod">
          <ac:chgData name="Franco Ruggeri" userId="f8fb41c0b3afb4f0" providerId="LiveId" clId="{CC77D2C6-A307-4DCF-98FE-969CA65DDF51}" dt="2020-02-12T14:26:40.951" v="1628"/>
          <ac:spMkLst>
            <pc:docMk/>
            <pc:sldMk cId="3114851813" sldId="260"/>
            <ac:spMk id="6" creationId="{CB15FCB7-4C15-4952-AFAA-D888BB364D11}"/>
          </ac:spMkLst>
        </pc:spChg>
      </pc:sldChg>
      <pc:sldChg chg="addSp delSp modSp add setBg">
        <pc:chgData name="Franco Ruggeri" userId="f8fb41c0b3afb4f0" providerId="LiveId" clId="{CC77D2C6-A307-4DCF-98FE-969CA65DDF51}" dt="2020-02-12T13:29:34.298" v="1389" actId="1076"/>
        <pc:sldMkLst>
          <pc:docMk/>
          <pc:sldMk cId="1820621885" sldId="261"/>
        </pc:sldMkLst>
        <pc:spChg chg="add del mod">
          <ac:chgData name="Franco Ruggeri" userId="f8fb41c0b3afb4f0" providerId="LiveId" clId="{CC77D2C6-A307-4DCF-98FE-969CA65DDF51}" dt="2020-02-12T13:00:39.368" v="316"/>
          <ac:spMkLst>
            <pc:docMk/>
            <pc:sldMk cId="1820621885" sldId="261"/>
            <ac:spMk id="3" creationId="{E63D91B8-84AE-4F7B-A56C-1A4B5A9D450E}"/>
          </ac:spMkLst>
        </pc:spChg>
        <pc:spChg chg="add del mod">
          <ac:chgData name="Franco Ruggeri" userId="f8fb41c0b3afb4f0" providerId="LiveId" clId="{CC77D2C6-A307-4DCF-98FE-969CA65DDF51}" dt="2020-02-12T13:00:42.976" v="319"/>
          <ac:spMkLst>
            <pc:docMk/>
            <pc:sldMk cId="1820621885" sldId="261"/>
            <ac:spMk id="5" creationId="{9ABF67EF-2644-4954-8410-111E5FBA46EF}"/>
          </ac:spMkLst>
        </pc:spChg>
        <pc:spChg chg="mod">
          <ac:chgData name="Franco Ruggeri" userId="f8fb41c0b3afb4f0" providerId="LiveId" clId="{CC77D2C6-A307-4DCF-98FE-969CA65DDF51}" dt="2020-02-12T13:29:22.907" v="1388" actId="1076"/>
          <ac:spMkLst>
            <pc:docMk/>
            <pc:sldMk cId="1820621885" sldId="261"/>
            <ac:spMk id="6" creationId="{CB15FCB7-4C15-4952-AFAA-D888BB364D11}"/>
          </ac:spMkLst>
        </pc:spChg>
        <pc:spChg chg="mod">
          <ac:chgData name="Franco Ruggeri" userId="f8fb41c0b3afb4f0" providerId="LiveId" clId="{CC77D2C6-A307-4DCF-98FE-969CA65DDF51}" dt="2020-02-12T13:29:22.907" v="1388" actId="1076"/>
          <ac:spMkLst>
            <pc:docMk/>
            <pc:sldMk cId="1820621885" sldId="261"/>
            <ac:spMk id="21" creationId="{7BAF7849-462B-4C03-9AD3-726AD0EF0FD7}"/>
          </ac:spMkLst>
        </pc:spChg>
        <pc:spChg chg="mod">
          <ac:chgData name="Franco Ruggeri" userId="f8fb41c0b3afb4f0" providerId="LiveId" clId="{CC77D2C6-A307-4DCF-98FE-969CA65DDF51}" dt="2020-02-12T13:29:22.907" v="1388" actId="1076"/>
          <ac:spMkLst>
            <pc:docMk/>
            <pc:sldMk cId="1820621885" sldId="261"/>
            <ac:spMk id="22" creationId="{7C3E81A8-EACB-475F-A1A3-3CB80247DCC2}"/>
          </ac:spMkLst>
        </pc:spChg>
        <pc:picChg chg="del mod">
          <ac:chgData name="Franco Ruggeri" userId="f8fb41c0b3afb4f0" providerId="LiveId" clId="{CC77D2C6-A307-4DCF-98FE-969CA65DDF51}" dt="2020-02-12T13:00:33.132" v="314" actId="478"/>
          <ac:picMkLst>
            <pc:docMk/>
            <pc:sldMk cId="1820621885" sldId="261"/>
            <ac:picMk id="7" creationId="{4787B8DE-7667-4EDB-A49F-C2E48050806E}"/>
          </ac:picMkLst>
        </pc:picChg>
        <pc:picChg chg="del">
          <ac:chgData name="Franco Ruggeri" userId="f8fb41c0b3afb4f0" providerId="LiveId" clId="{CC77D2C6-A307-4DCF-98FE-969CA65DDF51}" dt="2020-02-12T13:00:34.727" v="315" actId="478"/>
          <ac:picMkLst>
            <pc:docMk/>
            <pc:sldMk cId="1820621885" sldId="261"/>
            <ac:picMk id="9" creationId="{F89E36F5-5AA0-4854-A0EE-9C41DEB70A4D}"/>
          </ac:picMkLst>
        </pc:picChg>
        <pc:picChg chg="add mod">
          <ac:chgData name="Franco Ruggeri" userId="f8fb41c0b3afb4f0" providerId="LiveId" clId="{CC77D2C6-A307-4DCF-98FE-969CA65DDF51}" dt="2020-02-12T13:29:34.298" v="1389" actId="1076"/>
          <ac:picMkLst>
            <pc:docMk/>
            <pc:sldMk cId="1820621885" sldId="261"/>
            <ac:picMk id="10" creationId="{7657905F-3B04-46F7-99F2-DDBC59A3751D}"/>
          </ac:picMkLst>
        </pc:picChg>
        <pc:picChg chg="add mod">
          <ac:chgData name="Franco Ruggeri" userId="f8fb41c0b3afb4f0" providerId="LiveId" clId="{CC77D2C6-A307-4DCF-98FE-969CA65DDF51}" dt="2020-02-12T13:29:34.298" v="1389" actId="1076"/>
          <ac:picMkLst>
            <pc:docMk/>
            <pc:sldMk cId="1820621885" sldId="261"/>
            <ac:picMk id="12" creationId="{3C65DC34-350D-4D54-92EB-066D7A8B1467}"/>
          </ac:picMkLst>
        </pc:picChg>
      </pc:sldChg>
      <pc:sldChg chg="addSp delSp modSp add ord">
        <pc:chgData name="Franco Ruggeri" userId="f8fb41c0b3afb4f0" providerId="LiveId" clId="{CC77D2C6-A307-4DCF-98FE-969CA65DDF51}" dt="2020-02-12T14:26:40.951" v="1628"/>
        <pc:sldMkLst>
          <pc:docMk/>
          <pc:sldMk cId="3943208291" sldId="262"/>
        </pc:sldMkLst>
        <pc:spChg chg="del">
          <ac:chgData name="Franco Ruggeri" userId="f8fb41c0b3afb4f0" providerId="LiveId" clId="{CC77D2C6-A307-4DCF-98FE-969CA65DDF51}" dt="2020-02-12T13:10:02.130" v="777"/>
          <ac:spMkLst>
            <pc:docMk/>
            <pc:sldMk cId="3943208291" sldId="262"/>
            <ac:spMk id="2" creationId="{8176EF15-5B5A-432A-9857-9CA4EAAAD2E4}"/>
          </ac:spMkLst>
        </pc:spChg>
        <pc:spChg chg="del">
          <ac:chgData name="Franco Ruggeri" userId="f8fb41c0b3afb4f0" providerId="LiveId" clId="{CC77D2C6-A307-4DCF-98FE-969CA65DDF51}" dt="2020-02-12T13:10:02.130" v="777"/>
          <ac:spMkLst>
            <pc:docMk/>
            <pc:sldMk cId="3943208291" sldId="262"/>
            <ac:spMk id="3" creationId="{E361768F-6406-44DB-A108-9882F44330BD}"/>
          </ac:spMkLst>
        </pc:spChg>
        <pc:spChg chg="del">
          <ac:chgData name="Franco Ruggeri" userId="f8fb41c0b3afb4f0" providerId="LiveId" clId="{CC77D2C6-A307-4DCF-98FE-969CA65DDF51}" dt="2020-02-12T13:10:02.130" v="777"/>
          <ac:spMkLst>
            <pc:docMk/>
            <pc:sldMk cId="3943208291" sldId="262"/>
            <ac:spMk id="4" creationId="{2D6433FD-1A9E-467D-8B01-BD4FE334417E}"/>
          </ac:spMkLst>
        </pc:spChg>
        <pc:spChg chg="add del mod">
          <ac:chgData name="Franco Ruggeri" userId="f8fb41c0b3afb4f0" providerId="LiveId" clId="{CC77D2C6-A307-4DCF-98FE-969CA65DDF51}" dt="2020-02-12T13:10:13.566" v="778"/>
          <ac:spMkLst>
            <pc:docMk/>
            <pc:sldMk cId="3943208291" sldId="262"/>
            <ac:spMk id="5" creationId="{ABB0F63C-69EC-4213-BDE7-F4BE25F95E33}"/>
          </ac:spMkLst>
        </pc:spChg>
        <pc:spChg chg="add del mod">
          <ac:chgData name="Franco Ruggeri" userId="f8fb41c0b3afb4f0" providerId="LiveId" clId="{CC77D2C6-A307-4DCF-98FE-969CA65DDF51}" dt="2020-02-12T13:10:13.566" v="778"/>
          <ac:spMkLst>
            <pc:docMk/>
            <pc:sldMk cId="3943208291" sldId="262"/>
            <ac:spMk id="6" creationId="{9D88A6B4-BE60-4BDD-84E1-E91E35021D9B}"/>
          </ac:spMkLst>
        </pc:spChg>
        <pc:spChg chg="add del mod">
          <ac:chgData name="Franco Ruggeri" userId="f8fb41c0b3afb4f0" providerId="LiveId" clId="{CC77D2C6-A307-4DCF-98FE-969CA65DDF51}" dt="2020-02-12T13:10:13.566" v="778"/>
          <ac:spMkLst>
            <pc:docMk/>
            <pc:sldMk cId="3943208291" sldId="262"/>
            <ac:spMk id="7" creationId="{1F163FD5-D957-459F-8E3D-4B8C2093801B}"/>
          </ac:spMkLst>
        </pc:spChg>
        <pc:spChg chg="add mod">
          <ac:chgData name="Franco Ruggeri" userId="f8fb41c0b3afb4f0" providerId="LiveId" clId="{CC77D2C6-A307-4DCF-98FE-969CA65DDF51}" dt="2020-02-12T14:26:40.951" v="1628"/>
          <ac:spMkLst>
            <pc:docMk/>
            <pc:sldMk cId="3943208291" sldId="262"/>
            <ac:spMk id="8" creationId="{F3548A08-1121-47E9-8D83-F1B523944770}"/>
          </ac:spMkLst>
        </pc:spChg>
        <pc:spChg chg="add del mod">
          <ac:chgData name="Franco Ruggeri" userId="f8fb41c0b3afb4f0" providerId="LiveId" clId="{CC77D2C6-A307-4DCF-98FE-969CA65DDF51}" dt="2020-02-12T13:15:05.201" v="891"/>
          <ac:spMkLst>
            <pc:docMk/>
            <pc:sldMk cId="3943208291" sldId="262"/>
            <ac:spMk id="9" creationId="{59506954-444A-47B4-B35A-B2873E80A9D0}"/>
          </ac:spMkLst>
        </pc:spChg>
        <pc:spChg chg="add mod">
          <ac:chgData name="Franco Ruggeri" userId="f8fb41c0b3afb4f0" providerId="LiveId" clId="{CC77D2C6-A307-4DCF-98FE-969CA65DDF51}" dt="2020-02-12T13:26:51.358" v="1386" actId="20577"/>
          <ac:spMkLst>
            <pc:docMk/>
            <pc:sldMk cId="3943208291" sldId="262"/>
            <ac:spMk id="12" creationId="{0F248A3A-CFBD-4C5B-A9ED-B1AAF4394C44}"/>
          </ac:spMkLst>
        </pc:spChg>
        <pc:graphicFrameChg chg="add mod ord modGraphic">
          <ac:chgData name="Franco Ruggeri" userId="f8fb41c0b3afb4f0" providerId="LiveId" clId="{CC77D2C6-A307-4DCF-98FE-969CA65DDF51}" dt="2020-02-12T13:16:31.334" v="1010" actId="20577"/>
          <ac:graphicFrameMkLst>
            <pc:docMk/>
            <pc:sldMk cId="3943208291" sldId="262"/>
            <ac:graphicFrameMk id="10" creationId="{DE0721E7-F51B-4E11-A29A-10307A87263C}"/>
          </ac:graphicFrameMkLst>
        </pc:graphicFrameChg>
      </pc:sldChg>
      <pc:sldChg chg="modSp add ord">
        <pc:chgData name="Franco Ruggeri" userId="f8fb41c0b3afb4f0" providerId="LiveId" clId="{CC77D2C6-A307-4DCF-98FE-969CA65DDF51}" dt="2020-02-12T15:28:15.918" v="2028" actId="20577"/>
        <pc:sldMkLst>
          <pc:docMk/>
          <pc:sldMk cId="3253656242" sldId="263"/>
        </pc:sldMkLst>
        <pc:spChg chg="mod">
          <ac:chgData name="Franco Ruggeri" userId="f8fb41c0b3afb4f0" providerId="LiveId" clId="{CC77D2C6-A307-4DCF-98FE-969CA65DDF51}" dt="2020-02-12T14:07:05.535" v="1537" actId="1037"/>
          <ac:spMkLst>
            <pc:docMk/>
            <pc:sldMk cId="3253656242" sldId="263"/>
            <ac:spMk id="8" creationId="{F3548A08-1121-47E9-8D83-F1B523944770}"/>
          </ac:spMkLst>
        </pc:spChg>
        <pc:spChg chg="mod">
          <ac:chgData name="Franco Ruggeri" userId="f8fb41c0b3afb4f0" providerId="LiveId" clId="{CC77D2C6-A307-4DCF-98FE-969CA65DDF51}" dt="2020-02-12T14:06:53.211" v="1531" actId="20577"/>
          <ac:spMkLst>
            <pc:docMk/>
            <pc:sldMk cId="3253656242" sldId="263"/>
            <ac:spMk id="12" creationId="{0F248A3A-CFBD-4C5B-A9ED-B1AAF4394C44}"/>
          </ac:spMkLst>
        </pc:spChg>
        <pc:graphicFrameChg chg="mod modGraphic">
          <ac:chgData name="Franco Ruggeri" userId="f8fb41c0b3afb4f0" providerId="LiveId" clId="{CC77D2C6-A307-4DCF-98FE-969CA65DDF51}" dt="2020-02-12T15:28:15.918" v="2028" actId="20577"/>
          <ac:graphicFrameMkLst>
            <pc:docMk/>
            <pc:sldMk cId="3253656242" sldId="263"/>
            <ac:graphicFrameMk id="10" creationId="{DE0721E7-F51B-4E11-A29A-10307A87263C}"/>
          </ac:graphicFrameMkLst>
        </pc:graphicFrameChg>
      </pc:sldChg>
      <pc:sldChg chg="addSp delSp modSp add">
        <pc:chgData name="Franco Ruggeri" userId="f8fb41c0b3afb4f0" providerId="LiveId" clId="{CC77D2C6-A307-4DCF-98FE-969CA65DDF51}" dt="2020-02-12T14:37:51.833" v="2006" actId="403"/>
        <pc:sldMkLst>
          <pc:docMk/>
          <pc:sldMk cId="2460060411" sldId="264"/>
        </pc:sldMkLst>
        <pc:spChg chg="del">
          <ac:chgData name="Franco Ruggeri" userId="f8fb41c0b3afb4f0" providerId="LiveId" clId="{CC77D2C6-A307-4DCF-98FE-969CA65DDF51}" dt="2020-02-12T14:37:27.215" v="1990"/>
          <ac:spMkLst>
            <pc:docMk/>
            <pc:sldMk cId="2460060411" sldId="264"/>
            <ac:spMk id="2" creationId="{476B3C8D-B351-4BFB-A16D-8DA20641A695}"/>
          </ac:spMkLst>
        </pc:spChg>
        <pc:spChg chg="del">
          <ac:chgData name="Franco Ruggeri" userId="f8fb41c0b3afb4f0" providerId="LiveId" clId="{CC77D2C6-A307-4DCF-98FE-969CA65DDF51}" dt="2020-02-12T14:37:27.215" v="1990"/>
          <ac:spMkLst>
            <pc:docMk/>
            <pc:sldMk cId="2460060411" sldId="264"/>
            <ac:spMk id="3" creationId="{789C562B-677E-40FB-99A2-D2A6B7D1FA28}"/>
          </ac:spMkLst>
        </pc:spChg>
        <pc:spChg chg="del">
          <ac:chgData name="Franco Ruggeri" userId="f8fb41c0b3afb4f0" providerId="LiveId" clId="{CC77D2C6-A307-4DCF-98FE-969CA65DDF51}" dt="2020-02-12T14:37:27.215" v="1990"/>
          <ac:spMkLst>
            <pc:docMk/>
            <pc:sldMk cId="2460060411" sldId="264"/>
            <ac:spMk id="4" creationId="{101DEB80-1051-4175-805F-8C6AF2E45071}"/>
          </ac:spMkLst>
        </pc:spChg>
        <pc:spChg chg="add mod">
          <ac:chgData name="Franco Ruggeri" userId="f8fb41c0b3afb4f0" providerId="LiveId" clId="{CC77D2C6-A307-4DCF-98FE-969CA65DDF51}" dt="2020-02-12T14:37:51.833" v="2006" actId="403"/>
          <ac:spMkLst>
            <pc:docMk/>
            <pc:sldMk cId="2460060411" sldId="264"/>
            <ac:spMk id="5" creationId="{7A8DA7C9-3E0A-4933-9306-A81910D445EC}"/>
          </ac:spMkLst>
        </pc:spChg>
      </pc:sldChg>
      <pc:sldChg chg="addSp delSp modSp add del ord">
        <pc:chgData name="Franco Ruggeri" userId="f8fb41c0b3afb4f0" providerId="LiveId" clId="{CC77D2C6-A307-4DCF-98FE-969CA65DDF51}" dt="2020-02-12T14:29:22.769" v="1805" actId="2696"/>
        <pc:sldMkLst>
          <pc:docMk/>
          <pc:sldMk cId="730783020" sldId="265"/>
        </pc:sldMkLst>
        <pc:spChg chg="mod">
          <ac:chgData name="Franco Ruggeri" userId="f8fb41c0b3afb4f0" providerId="LiveId" clId="{CC77D2C6-A307-4DCF-98FE-969CA65DDF51}" dt="2020-02-12T14:28:15.544" v="1751" actId="6549"/>
          <ac:spMkLst>
            <pc:docMk/>
            <pc:sldMk cId="730783020" sldId="265"/>
            <ac:spMk id="2" creationId="{3DE99B2A-114D-4B08-B9BE-A31DE2A4F228}"/>
          </ac:spMkLst>
        </pc:spChg>
        <pc:spChg chg="add del mod">
          <ac:chgData name="Franco Ruggeri" userId="f8fb41c0b3afb4f0" providerId="LiveId" clId="{CC77D2C6-A307-4DCF-98FE-969CA65DDF51}" dt="2020-02-12T14:28:41.824" v="1802" actId="20577"/>
          <ac:spMkLst>
            <pc:docMk/>
            <pc:sldMk cId="730783020" sldId="265"/>
            <ac:spMk id="3" creationId="{1882D1A2-7CAA-457F-9916-F6674BD8F1D5}"/>
          </ac:spMkLst>
        </pc:spChg>
      </pc:sldChg>
      <pc:sldChg chg="modSp add">
        <pc:chgData name="Franco Ruggeri" userId="f8fb41c0b3afb4f0" providerId="LiveId" clId="{CC77D2C6-A307-4DCF-98FE-969CA65DDF51}" dt="2020-02-12T14:30:50.755" v="1989" actId="20577"/>
        <pc:sldMkLst>
          <pc:docMk/>
          <pc:sldMk cId="2851172730" sldId="266"/>
        </pc:sldMkLst>
        <pc:spChg chg="mod">
          <ac:chgData name="Franco Ruggeri" userId="f8fb41c0b3afb4f0" providerId="LiveId" clId="{CC77D2C6-A307-4DCF-98FE-969CA65DDF51}" dt="2020-02-12T14:30:20.387" v="1943" actId="20577"/>
          <ac:spMkLst>
            <pc:docMk/>
            <pc:sldMk cId="2851172730" sldId="266"/>
            <ac:spMk id="2" creationId="{AE3AD30B-8E90-4F47-9943-10FFECA78925}"/>
          </ac:spMkLst>
        </pc:spChg>
        <pc:spChg chg="mod">
          <ac:chgData name="Franco Ruggeri" userId="f8fb41c0b3afb4f0" providerId="LiveId" clId="{CC77D2C6-A307-4DCF-98FE-969CA65DDF51}" dt="2020-02-12T14:30:50.755" v="1989" actId="20577"/>
          <ac:spMkLst>
            <pc:docMk/>
            <pc:sldMk cId="2851172730" sldId="266"/>
            <ac:spMk id="3" creationId="{8DF347FA-7C22-4B0B-91B9-0663A58E38F2}"/>
          </ac:spMkLst>
        </pc:spChg>
      </pc:sldChg>
      <pc:sldChg chg="addSp delSp modSp add">
        <pc:chgData name="Franco Ruggeri" userId="f8fb41c0b3afb4f0" providerId="LiveId" clId="{CC77D2C6-A307-4DCF-98FE-969CA65DDF51}" dt="2020-02-12T16:06:04.411" v="2403" actId="20577"/>
        <pc:sldMkLst>
          <pc:docMk/>
          <pc:sldMk cId="2364738336" sldId="267"/>
        </pc:sldMkLst>
        <pc:spChg chg="add del mod">
          <ac:chgData name="Franco Ruggeri" userId="f8fb41c0b3afb4f0" providerId="LiveId" clId="{CC77D2C6-A307-4DCF-98FE-969CA65DDF51}" dt="2020-02-12T15:58:00.003" v="2107"/>
          <ac:spMkLst>
            <pc:docMk/>
            <pc:sldMk cId="2364738336" sldId="267"/>
            <ac:spMk id="3" creationId="{F88D698E-D602-4CE6-82B3-3B800BBEA8E5}"/>
          </ac:spMkLst>
        </pc:spChg>
        <pc:spChg chg="add del mod">
          <ac:chgData name="Franco Ruggeri" userId="f8fb41c0b3afb4f0" providerId="LiveId" clId="{CC77D2C6-A307-4DCF-98FE-969CA65DDF51}" dt="2020-02-12T15:58:14.141" v="2110"/>
          <ac:spMkLst>
            <pc:docMk/>
            <pc:sldMk cId="2364738336" sldId="267"/>
            <ac:spMk id="5" creationId="{8AED0F1C-91D1-481B-BB15-63A1B6A9BAB6}"/>
          </ac:spMkLst>
        </pc:spChg>
        <pc:spChg chg="mod">
          <ac:chgData name="Franco Ruggeri" userId="f8fb41c0b3afb4f0" providerId="LiveId" clId="{CC77D2C6-A307-4DCF-98FE-969CA65DDF51}" dt="2020-02-12T15:57:28.599" v="2103" actId="20577"/>
          <ac:spMkLst>
            <pc:docMk/>
            <pc:sldMk cId="2364738336" sldId="267"/>
            <ac:spMk id="6" creationId="{CB15FCB7-4C15-4952-AFAA-D888BB364D11}"/>
          </ac:spMkLst>
        </pc:spChg>
        <pc:spChg chg="add del mod">
          <ac:chgData name="Franco Ruggeri" userId="f8fb41c0b3afb4f0" providerId="LiveId" clId="{CC77D2C6-A307-4DCF-98FE-969CA65DDF51}" dt="2020-02-12T16:01:01.073" v="2212" actId="478"/>
          <ac:spMkLst>
            <pc:docMk/>
            <pc:sldMk cId="2364738336" sldId="267"/>
            <ac:spMk id="13" creationId="{6273C21C-2DA0-4A01-B143-21CFCFBFCE4E}"/>
          </ac:spMkLst>
        </pc:spChg>
        <pc:spChg chg="add mod">
          <ac:chgData name="Franco Ruggeri" userId="f8fb41c0b3afb4f0" providerId="LiveId" clId="{CC77D2C6-A307-4DCF-98FE-969CA65DDF51}" dt="2020-02-12T16:01:28.181" v="2217" actId="14100"/>
          <ac:spMkLst>
            <pc:docMk/>
            <pc:sldMk cId="2364738336" sldId="267"/>
            <ac:spMk id="14" creationId="{D8DB1F1A-430F-4C94-A238-CAF13B8B82C2}"/>
          </ac:spMkLst>
        </pc:spChg>
        <pc:spChg chg="mod">
          <ac:chgData name="Franco Ruggeri" userId="f8fb41c0b3afb4f0" providerId="LiveId" clId="{CC77D2C6-A307-4DCF-98FE-969CA65DDF51}" dt="2020-02-12T16:06:04.411" v="2403" actId="20577"/>
          <ac:spMkLst>
            <pc:docMk/>
            <pc:sldMk cId="2364738336" sldId="267"/>
            <ac:spMk id="22" creationId="{7C3E81A8-EACB-475F-A1A3-3CB80247DCC2}"/>
          </ac:spMkLst>
        </pc:spChg>
        <pc:picChg chg="add mod">
          <ac:chgData name="Franco Ruggeri" userId="f8fb41c0b3afb4f0" providerId="LiveId" clId="{CC77D2C6-A307-4DCF-98FE-969CA65DDF51}" dt="2020-02-12T15:58:44.528" v="2117" actId="1076"/>
          <ac:picMkLst>
            <pc:docMk/>
            <pc:sldMk cId="2364738336" sldId="267"/>
            <ac:picMk id="8" creationId="{08BDA231-5968-49F9-9867-7B2E2E5BECC5}"/>
          </ac:picMkLst>
        </pc:picChg>
        <pc:picChg chg="del mod">
          <ac:chgData name="Franco Ruggeri" userId="f8fb41c0b3afb4f0" providerId="LiveId" clId="{CC77D2C6-A307-4DCF-98FE-969CA65DDF51}" dt="2020-02-12T15:57:32.193" v="2105" actId="478"/>
          <ac:picMkLst>
            <pc:docMk/>
            <pc:sldMk cId="2364738336" sldId="267"/>
            <ac:picMk id="10" creationId="{7657905F-3B04-46F7-99F2-DDBC59A3751D}"/>
          </ac:picMkLst>
        </pc:picChg>
        <pc:picChg chg="add mod">
          <ac:chgData name="Franco Ruggeri" userId="f8fb41c0b3afb4f0" providerId="LiveId" clId="{CC77D2C6-A307-4DCF-98FE-969CA65DDF51}" dt="2020-02-12T15:58:44.528" v="2117" actId="1076"/>
          <ac:picMkLst>
            <pc:docMk/>
            <pc:sldMk cId="2364738336" sldId="267"/>
            <ac:picMk id="11" creationId="{314EF9D7-3CB2-47A3-B7F5-7CE1F12CA299}"/>
          </ac:picMkLst>
        </pc:picChg>
        <pc:picChg chg="del">
          <ac:chgData name="Franco Ruggeri" userId="f8fb41c0b3afb4f0" providerId="LiveId" clId="{CC77D2C6-A307-4DCF-98FE-969CA65DDF51}" dt="2020-02-12T15:57:33.521" v="2106" actId="478"/>
          <ac:picMkLst>
            <pc:docMk/>
            <pc:sldMk cId="2364738336" sldId="267"/>
            <ac:picMk id="12" creationId="{3C65DC34-350D-4D54-92EB-066D7A8B1467}"/>
          </ac:picMkLst>
        </pc:picChg>
      </pc:sldChg>
      <pc:sldChg chg="addSp delSp modSp add">
        <pc:chgData name="Franco Ruggeri" userId="f8fb41c0b3afb4f0" providerId="LiveId" clId="{CC77D2C6-A307-4DCF-98FE-969CA65DDF51}" dt="2020-02-12T16:07:07.920" v="2424" actId="14100"/>
        <pc:sldMkLst>
          <pc:docMk/>
          <pc:sldMk cId="3759116617" sldId="268"/>
        </pc:sldMkLst>
        <pc:spChg chg="add del mod">
          <ac:chgData name="Franco Ruggeri" userId="f8fb41c0b3afb4f0" providerId="LiveId" clId="{CC77D2C6-A307-4DCF-98FE-969CA65DDF51}" dt="2020-02-12T16:04:16.373" v="2343"/>
          <ac:spMkLst>
            <pc:docMk/>
            <pc:sldMk cId="3759116617" sldId="268"/>
            <ac:spMk id="3" creationId="{2E9C9ED2-17D8-463B-8954-8938D66DA54D}"/>
          </ac:spMkLst>
        </pc:spChg>
        <pc:spChg chg="add del mod">
          <ac:chgData name="Franco Ruggeri" userId="f8fb41c0b3afb4f0" providerId="LiveId" clId="{CC77D2C6-A307-4DCF-98FE-969CA65DDF51}" dt="2020-02-12T16:04:40.547" v="2345"/>
          <ac:spMkLst>
            <pc:docMk/>
            <pc:sldMk cId="3759116617" sldId="268"/>
            <ac:spMk id="5" creationId="{D95DD299-3F1D-40EE-8928-36FC8D71D64D}"/>
          </ac:spMkLst>
        </pc:spChg>
        <pc:spChg chg="mod">
          <ac:chgData name="Franco Ruggeri" userId="f8fb41c0b3afb4f0" providerId="LiveId" clId="{CC77D2C6-A307-4DCF-98FE-969CA65DDF51}" dt="2020-02-12T16:04:11.427" v="2340" actId="20577"/>
          <ac:spMkLst>
            <pc:docMk/>
            <pc:sldMk cId="3759116617" sldId="268"/>
            <ac:spMk id="6" creationId="{CB15FCB7-4C15-4952-AFAA-D888BB364D11}"/>
          </ac:spMkLst>
        </pc:spChg>
        <pc:spChg chg="del">
          <ac:chgData name="Franco Ruggeri" userId="f8fb41c0b3afb4f0" providerId="LiveId" clId="{CC77D2C6-A307-4DCF-98FE-969CA65DDF51}" dt="2020-02-12T16:03:48.944" v="2311" actId="478"/>
          <ac:spMkLst>
            <pc:docMk/>
            <pc:sldMk cId="3759116617" sldId="268"/>
            <ac:spMk id="14" creationId="{D8DB1F1A-430F-4C94-A238-CAF13B8B82C2}"/>
          </ac:spMkLst>
        </pc:spChg>
        <pc:spChg chg="add mod">
          <ac:chgData name="Franco Ruggeri" userId="f8fb41c0b3afb4f0" providerId="LiveId" clId="{CC77D2C6-A307-4DCF-98FE-969CA65DDF51}" dt="2020-02-12T16:07:07.920" v="2424" actId="14100"/>
          <ac:spMkLst>
            <pc:docMk/>
            <pc:sldMk cId="3759116617" sldId="268"/>
            <ac:spMk id="15" creationId="{5C0E96AD-C28C-4761-B743-8D2439839D54}"/>
          </ac:spMkLst>
        </pc:spChg>
        <pc:spChg chg="mod">
          <ac:chgData name="Franco Ruggeri" userId="f8fb41c0b3afb4f0" providerId="LiveId" clId="{CC77D2C6-A307-4DCF-98FE-969CA65DDF51}" dt="2020-02-12T16:05:21.230" v="2386" actId="20577"/>
          <ac:spMkLst>
            <pc:docMk/>
            <pc:sldMk cId="3759116617" sldId="268"/>
            <ac:spMk id="22" creationId="{7C3E81A8-EACB-475F-A1A3-3CB80247DCC2}"/>
          </ac:spMkLst>
        </pc:spChg>
        <pc:picChg chg="del mod">
          <ac:chgData name="Franco Ruggeri" userId="f8fb41c0b3afb4f0" providerId="LiveId" clId="{CC77D2C6-A307-4DCF-98FE-969CA65DDF51}" dt="2020-02-12T16:04:13.409" v="2342" actId="478"/>
          <ac:picMkLst>
            <pc:docMk/>
            <pc:sldMk cId="3759116617" sldId="268"/>
            <ac:picMk id="8" creationId="{08BDA231-5968-49F9-9867-7B2E2E5BECC5}"/>
          </ac:picMkLst>
        </pc:picChg>
        <pc:picChg chg="add mod">
          <ac:chgData name="Franco Ruggeri" userId="f8fb41c0b3afb4f0" providerId="LiveId" clId="{CC77D2C6-A307-4DCF-98FE-969CA65DDF51}" dt="2020-02-12T16:04:49.031" v="2348" actId="1076"/>
          <ac:picMkLst>
            <pc:docMk/>
            <pc:sldMk cId="3759116617" sldId="268"/>
            <ac:picMk id="9" creationId="{268B9914-FB65-4473-A059-7B3F28EBBF60}"/>
          </ac:picMkLst>
        </pc:picChg>
        <pc:picChg chg="add mod">
          <ac:chgData name="Franco Ruggeri" userId="f8fb41c0b3afb4f0" providerId="LiveId" clId="{CC77D2C6-A307-4DCF-98FE-969CA65DDF51}" dt="2020-02-12T16:04:49.031" v="2348" actId="1076"/>
          <ac:picMkLst>
            <pc:docMk/>
            <pc:sldMk cId="3759116617" sldId="268"/>
            <ac:picMk id="10" creationId="{C4F31572-0D1D-4351-BF75-45200A9F230B}"/>
          </ac:picMkLst>
        </pc:picChg>
        <pc:picChg chg="del">
          <ac:chgData name="Franco Ruggeri" userId="f8fb41c0b3afb4f0" providerId="LiveId" clId="{CC77D2C6-A307-4DCF-98FE-969CA65DDF51}" dt="2020-02-12T16:04:18.380" v="2344" actId="478"/>
          <ac:picMkLst>
            <pc:docMk/>
            <pc:sldMk cId="3759116617" sldId="268"/>
            <ac:picMk id="11" creationId="{314EF9D7-3CB2-47A3-B7F5-7CE1F12CA2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ED2-62EE-4B8E-B5CD-B07B9850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6673-973C-40FE-92B0-0158E6C8C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93AC-CA7E-4103-9625-F99B82D8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D272-1883-4D5E-8524-31F16448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A543-B7E3-47ED-B30E-91C652A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118B-2FA4-4DEF-922E-CA3A7CB0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44D5F-E7AA-4F94-A28B-B05409EC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3922-71A2-4DB5-A9E2-9783CA1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558E-B3F7-4063-8418-F1A502C1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7AF2-101F-4128-BB77-514F2F2C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F08B-DFDF-4B3E-B7AF-BD755F99E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CDB4-3C7F-4C7D-A216-6FA65A9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1CB0-FB86-44CF-BFD3-FA99D74D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FC54-B8A2-4437-A179-E4436DFB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25FF-ABC4-49CC-AC36-3DB84A97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897-56D7-4911-BEE3-609CFFBE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E718-5EB3-433C-94B6-F9790A81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54C9-8959-44B1-931F-ED3724C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3BFA-11C9-4B05-89DA-F8F726F9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DD17-2C1A-4D22-83AA-888F78CF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2F3C-FA44-4776-BB7D-BDDBC1CE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01776-75BB-4BDB-82CD-F5F661A4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CA3B-EFDF-4A79-87B2-78638137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476F-5E02-4713-8818-66CBD7CA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91FD-FB79-4491-A7A9-CFEF5DF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0B98-99FE-4552-84C1-C01A1663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E45D-75D8-4567-9070-7FD42DDF0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9831-997B-48C9-8DCC-C1B8C3C3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60D6-B9CB-4DFE-A4BB-E3DD1A51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580A-765D-4950-8C9A-FCA4D6A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9D668-C2ED-4684-99F5-1C84361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1D2D-B079-45E4-A849-B5A230B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64D9B-CD37-4591-A908-7666DE9B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1444-8188-4427-8008-91F0C66B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D462-E40F-4CF2-AF25-AA9F73938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7DE55-468E-4911-8D7D-B5DCBEF7A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84F2-8EC4-4786-A63E-F28B3033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717FB-49A3-4459-B69E-C7A67ED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B4F0A-CB8D-42D2-A1CD-3583914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1314-EC2E-4325-93ED-FFD89A83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4E9D7-0E01-41AD-840B-29725986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AEEC0-381E-4AC1-B3A3-4A9D62FA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EB14A-DAEC-4678-9FE1-6E7B104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417A3-2AAA-45D6-8C37-AA9E838E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97467-8AAB-489D-8C58-234D7E64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F5C0-0D3B-434D-905C-E8912494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E54-84C5-4A7D-9BE7-2CA4B2D2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7300-4DD8-4ACA-859B-A043431A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0391-8770-4C5A-B4D3-790A7A4C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461F-C281-4864-B732-523F962C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82B98-31EF-489E-B59F-1336B40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07B21-D7FB-43FF-BCAF-90BD61EA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D3B1-6B01-440E-A6BF-62BBEE5B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87B29-1EE8-4D94-A053-E94147D9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EB75A-BCE2-45EE-979B-A78AFA8A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7F80-423A-44C0-9E0B-8D1B4B9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3310-9DB2-4E3F-9D6F-D6E83272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65ED-F6D9-4909-8899-A697430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BDFBB-A9D9-41CF-A1FD-25DD95F8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FCEF-030C-4F9F-92A8-D69F23B4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436B-34F7-4381-9470-B607221C9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9496-4D04-4DD2-BE1C-C1864BDFA0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C774-293A-4FBE-AF55-596B64549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257B-0741-4514-A5E8-58AB4D20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583-93EE-4AEA-8D1E-8607E959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D30B-8E90-4F47-9943-10FFECA7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18397"/>
            <a:ext cx="9448800" cy="1825096"/>
          </a:xfrm>
        </p:spPr>
        <p:txBody>
          <a:bodyPr>
            <a:normAutofit/>
          </a:bodyPr>
          <a:lstStyle/>
          <a:p>
            <a:r>
              <a:rPr lang="en-GB" dirty="0"/>
              <a:t>RBFs, competitive learning and SOMs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F347FA-7C22-4B0B-91B9-0663A58E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7192"/>
            <a:ext cx="9448800" cy="15173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Artificial Neural Networks and Deep Architectures – Lab 2</a:t>
            </a:r>
          </a:p>
          <a:p>
            <a:endParaRPr lang="en-GB" dirty="0"/>
          </a:p>
          <a:p>
            <a:br>
              <a:rPr lang="en-GB" dirty="0"/>
            </a:br>
            <a:r>
              <a:rPr lang="en-GB" dirty="0"/>
              <a:t>Kevin Dalla Torre, Franco RUGGERI, Fredrik </a:t>
            </a:r>
            <a:r>
              <a:rPr lang="en-GB" dirty="0" err="1"/>
              <a:t>Danielsson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1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with SOM</a:t>
            </a:r>
            <a:br>
              <a:rPr lang="en-US" dirty="0"/>
            </a:br>
            <a:r>
              <a:rPr lang="en-US" sz="2800" dirty="0"/>
              <a:t>2D output space</a:t>
            </a:r>
            <a:endParaRPr lang="en-US" dirty="0"/>
          </a:p>
        </p:txBody>
      </p:sp>
      <p:pic>
        <p:nvPicPr>
          <p:cNvPr id="10" name="Content Placeholder 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E2B1E047-589E-48EF-AE1D-D758B69163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43EDAD-3E5D-4595-8351-7731E45F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MPs (i.e. similar votes) are clustered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parties are organized according to the left-right scale (inverted)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curiously another dimension is relevant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731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with SOM</a:t>
            </a:r>
            <a:br>
              <a:rPr lang="en-US" dirty="0"/>
            </a:br>
            <a:r>
              <a:rPr lang="en-US" sz="2800" dirty="0"/>
              <a:t>2D output space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3721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MPs (i.e. similar votes) are clustered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clusters also relative to gender and district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DD8828-3CDE-49D2-92D9-93DEFE0D4F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886200"/>
          </a:xfrm>
        </p:spPr>
      </p:pic>
      <p:pic>
        <p:nvPicPr>
          <p:cNvPr id="14" name="Content Placeholder 13" descr="A picture containing green, colorful&#10;&#10;Description automatically generated">
            <a:extLst>
              <a:ext uri="{FF2B5EF4-FFF2-40B4-BE49-F238E27FC236}">
                <a16:creationId xmlns:a16="http://schemas.microsoft.com/office/drawing/2014/main" id="{A96CFB48-606E-4E5A-AA5D-096C706D42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4502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8DA7C9-3E0A-4933-9306-A81910D4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00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548A08-1121-47E9-8D83-F1B52394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with RBF NN</a:t>
            </a:r>
            <a:br>
              <a:rPr lang="en-US" dirty="0"/>
            </a:br>
            <a:r>
              <a:rPr lang="en-US" sz="2800" dirty="0"/>
              <a:t>Generalization and # RBF units, no noise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0721E7-F51B-4E11-A29A-10307A87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03177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7387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0465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0618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725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Square(2x)</a:t>
                      </a:r>
                    </a:p>
                    <a:p>
                      <a:r>
                        <a:rPr lang="en-US" dirty="0"/>
                        <a:t>(output transformed)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2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456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248A3A-CFBD-4C5B-A9ED-B1AAF4394C44}"/>
              </a:ext>
            </a:extLst>
          </p:cNvPr>
          <p:cNvSpPr txBox="1"/>
          <p:nvPr/>
        </p:nvSpPr>
        <p:spPr>
          <a:xfrm>
            <a:off x="838200" y="512023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# RBFs → better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evaluated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 at the output → fit perfectly square function (useful in classification problems)</a:t>
            </a:r>
          </a:p>
        </p:txBody>
      </p:sp>
    </p:spTree>
    <p:extLst>
      <p:ext uri="{BB962C8B-B14F-4D97-AF65-F5344CB8AC3E}">
        <p14:creationId xmlns:p14="http://schemas.microsoft.com/office/powerpoint/2010/main" val="394320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Regression with RBF NN</a:t>
            </a:r>
            <a:br>
              <a:rPr lang="en-US" dirty="0"/>
            </a:br>
            <a:r>
              <a:rPr lang="en-US" sz="2800" dirty="0"/>
              <a:t>Batch and online learning vs # RBF units and width, with noise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89E36F5-5AA0-4854-A0EE-9C41DEB70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40422"/>
            <a:ext cx="5181600" cy="34544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12023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# RBFs and small (but not too much) width →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# RBFs and too small width →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# RBFs and high width → tends to be steady (extreme case: straight 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# RBFs and small width → isolated peaks (portions of input space not covered)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787B8DE-7667-4EDB-A49F-C2E480508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0422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5854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Regression with RBF NN</a:t>
            </a:r>
            <a:br>
              <a:rPr lang="en-US" dirty="0"/>
            </a:br>
            <a:r>
              <a:rPr lang="en-US" sz="2800" dirty="0"/>
              <a:t>Batch RBF vs MLP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29193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RBF NNs perform better for the sinusoid, not for the square function (linear combination of RBFs can’t get the straight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RBF NNs with batch mode are faster, closed-form solution (vs </a:t>
            </a:r>
            <a:r>
              <a:rPr lang="en-US" dirty="0" err="1"/>
              <a:t>BackProp</a:t>
            </a:r>
            <a:r>
              <a:rPr lang="en-US" dirty="0"/>
              <a:t> that is iterative)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7657905F-3B04-46F7-99F2-DDBC59A37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5720"/>
            <a:ext cx="5181600" cy="3454400"/>
          </a:xfrm>
        </p:spPr>
      </p:pic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3C65DC34-350D-4D54-92EB-066D7A8B1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5720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8206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548A08-1121-47E9-8D83-F1B52394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16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Regression with RBF NN</a:t>
            </a:r>
            <a:br>
              <a:rPr lang="en-US" dirty="0"/>
            </a:br>
            <a:r>
              <a:rPr lang="en-US" sz="2800" dirty="0"/>
              <a:t>Initialization of RBFs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0721E7-F51B-4E11-A29A-10307A87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862488"/>
              </p:ext>
            </p:extLst>
          </p:nvPr>
        </p:nvGraphicFramePr>
        <p:xfrm>
          <a:off x="2152650" y="2348139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7387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0465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061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2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3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248A3A-CFBD-4C5B-A9ED-B1AAF4394C44}"/>
              </a:ext>
            </a:extLst>
          </p:cNvPr>
          <p:cNvSpPr txBox="1"/>
          <p:nvPr/>
        </p:nvSpPr>
        <p:spPr>
          <a:xfrm>
            <a:off x="838200" y="512023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initialization gets on average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325365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Competitive learning</a:t>
            </a:r>
            <a:br>
              <a:rPr lang="en-US" dirty="0"/>
            </a:br>
            <a:r>
              <a:rPr lang="en-US" sz="2800" dirty="0"/>
              <a:t>Uniform initialization vs CL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2919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initialization: error 0.216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 initialization with 2 winners: error 0.351</a:t>
            </a:r>
          </a:p>
        </p:txBody>
      </p:sp>
      <p:pic>
        <p:nvPicPr>
          <p:cNvPr id="8" name="Content Placeholder 7" descr="A close up of a mans face&#10;&#10;Description automatically generated">
            <a:extLst>
              <a:ext uri="{FF2B5EF4-FFF2-40B4-BE49-F238E27FC236}">
                <a16:creationId xmlns:a16="http://schemas.microsoft.com/office/drawing/2014/main" id="{08BDA231-5968-49F9-9867-7B2E2E5BEC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9" y="1673910"/>
            <a:ext cx="4114800" cy="2743200"/>
          </a:xfr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14EF9D7-3CB2-47A3-B7F5-7CE1F12CA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99" y="1673910"/>
            <a:ext cx="4114800" cy="2743200"/>
          </a:xfr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8DB1F1A-430F-4C94-A238-CAF13B8B82C2}"/>
              </a:ext>
            </a:extLst>
          </p:cNvPr>
          <p:cNvSpPr/>
          <p:nvPr/>
        </p:nvSpPr>
        <p:spPr>
          <a:xfrm>
            <a:off x="218114" y="348347"/>
            <a:ext cx="2155970" cy="1141005"/>
          </a:xfrm>
          <a:prstGeom prst="wedgeRectCallout">
            <a:avLst>
              <a:gd name="adj1" fmla="val -10791"/>
              <a:gd name="adj2" fmla="val 80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 on the left.</a:t>
            </a:r>
          </a:p>
          <a:p>
            <a:pPr algn="ctr"/>
            <a:r>
              <a:rPr lang="en-US" dirty="0"/>
              <a:t>CL on the right.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Competitive learning</a:t>
            </a:r>
            <a:br>
              <a:rPr lang="en-US" dirty="0"/>
            </a:br>
            <a:r>
              <a:rPr lang="en-US" sz="2800" dirty="0"/>
              <a:t>2 winners vs 3 winners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2919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winners: error 0.351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winners: error 0.209</a:t>
            </a:r>
          </a:p>
        </p:txBody>
      </p:sp>
      <p:pic>
        <p:nvPicPr>
          <p:cNvPr id="10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C4F31572-0D1D-4351-BF75-45200A9F2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01" y="1673910"/>
            <a:ext cx="4114800" cy="2743200"/>
          </a:xfr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268B9914-FB65-4473-A059-7B3F28EBB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01" y="1673910"/>
            <a:ext cx="4114800" cy="2743200"/>
          </a:xfr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C0E96AD-C28C-4761-B743-8D2439839D54}"/>
              </a:ext>
            </a:extLst>
          </p:cNvPr>
          <p:cNvSpPr/>
          <p:nvPr/>
        </p:nvSpPr>
        <p:spPr>
          <a:xfrm>
            <a:off x="218114" y="348347"/>
            <a:ext cx="2340260" cy="1141005"/>
          </a:xfrm>
          <a:prstGeom prst="wedgeRectCallout">
            <a:avLst>
              <a:gd name="adj1" fmla="val -10791"/>
              <a:gd name="adj2" fmla="val 80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winners on the left.</a:t>
            </a:r>
          </a:p>
          <a:p>
            <a:pPr algn="ctr"/>
            <a:r>
              <a:rPr lang="en-US" dirty="0"/>
              <a:t>3 winners on the right.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Dimensionality reduction with SOM</a:t>
            </a:r>
            <a:br>
              <a:rPr lang="en-US" dirty="0"/>
            </a:br>
            <a:r>
              <a:rPr lang="en-US" sz="2800" dirty="0"/>
              <a:t>1D output space and natural ordering</a:t>
            </a:r>
            <a:endParaRPr lang="en-US" dirty="0"/>
          </a:p>
        </p:txBody>
      </p:sp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78B1078F-69D3-4B5F-B7D7-C57E508E4F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80796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69">
                  <a:extLst>
                    <a:ext uri="{9D8B030D-6E8A-4147-A177-3AD203B41FA5}">
                      <a16:colId xmlns:a16="http://schemas.microsoft.com/office/drawing/2014/main" val="3326268614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4153925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023600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766475222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2494193196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29439702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359239479"/>
                    </a:ext>
                  </a:extLst>
                </a:gridCol>
                <a:gridCol w="685520">
                  <a:extLst>
                    <a:ext uri="{9D8B030D-6E8A-4147-A177-3AD203B41FA5}">
                      <a16:colId xmlns:a16="http://schemas.microsoft.com/office/drawing/2014/main" val="4099945384"/>
                    </a:ext>
                  </a:extLst>
                </a:gridCol>
                <a:gridCol w="832887">
                  <a:extLst>
                    <a:ext uri="{9D8B030D-6E8A-4147-A177-3AD203B41FA5}">
                      <a16:colId xmlns:a16="http://schemas.microsoft.com/office/drawing/2014/main" val="1946915636"/>
                    </a:ext>
                  </a:extLst>
                </a:gridCol>
                <a:gridCol w="1270233">
                  <a:extLst>
                    <a:ext uri="{9D8B030D-6E8A-4147-A177-3AD203B41FA5}">
                      <a16:colId xmlns:a16="http://schemas.microsoft.com/office/drawing/2014/main" val="193802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dragonfly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grasshopper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butterfly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 turtle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crocodile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04126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B74208-BFCD-4DD7-95EF-EFD2B512DDD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344091"/>
          <a:ext cx="86413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66">
                  <a:extLst>
                    <a:ext uri="{9D8B030D-6E8A-4147-A177-3AD203B41FA5}">
                      <a16:colId xmlns:a16="http://schemas.microsoft.com/office/drawing/2014/main" val="2023089423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642178453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146191911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2566272292"/>
                    </a:ext>
                  </a:extLst>
                </a:gridCol>
                <a:gridCol w="583653">
                  <a:extLst>
                    <a:ext uri="{9D8B030D-6E8A-4147-A177-3AD203B41FA5}">
                      <a16:colId xmlns:a16="http://schemas.microsoft.com/office/drawing/2014/main" val="2849879080"/>
                    </a:ext>
                  </a:extLst>
                </a:gridCol>
                <a:gridCol w="615973">
                  <a:extLst>
                    <a:ext uri="{9D8B030D-6E8A-4147-A177-3AD203B41FA5}">
                      <a16:colId xmlns:a16="http://schemas.microsoft.com/office/drawing/2014/main" val="2580653484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4178177540"/>
                    </a:ext>
                  </a:extLst>
                </a:gridCol>
                <a:gridCol w="929635">
                  <a:extLst>
                    <a:ext uri="{9D8B030D-6E8A-4147-A177-3AD203B41FA5}">
                      <a16:colId xmlns:a16="http://schemas.microsoft.com/office/drawing/2014/main" val="420371627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469920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88040087"/>
                    </a:ext>
                  </a:extLst>
                </a:gridCol>
                <a:gridCol w="721641">
                  <a:extLst>
                    <a:ext uri="{9D8B030D-6E8A-4147-A177-3AD203B41FA5}">
                      <a16:colId xmlns:a16="http://schemas.microsoft.com/office/drawing/2014/main" val="51944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ostrich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penguin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700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12023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SOM algorithm finds a mapping 84D → 1D that preserves the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dimension defines a natural ordering for the animals</a:t>
            </a:r>
          </a:p>
        </p:txBody>
      </p:sp>
    </p:spTree>
    <p:extLst>
      <p:ext uri="{BB962C8B-B14F-4D97-AF65-F5344CB8AC3E}">
        <p14:creationId xmlns:p14="http://schemas.microsoft.com/office/powerpoint/2010/main" val="31148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5FCB7-4C15-4952-AFAA-D888BB3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Dimensionality reduction with SOM</a:t>
            </a:r>
            <a:br>
              <a:rPr lang="en-US" dirty="0"/>
            </a:br>
            <a:r>
              <a:rPr lang="en-US" sz="2800" dirty="0"/>
              <a:t>Circular 1D output space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ADD794C-3B0A-4193-AAFF-9A8379FF7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900"/>
            <a:ext cx="5181600" cy="3886200"/>
          </a:xfr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3BC88C8-C471-423A-95C4-82313A7DC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5900"/>
            <a:ext cx="5181600" cy="38862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AF7849-462B-4C03-9AD3-726AD0EF0FD7}"/>
              </a:ext>
            </a:extLst>
          </p:cNvPr>
          <p:cNvSpPr txBox="1"/>
          <p:nvPr/>
        </p:nvSpPr>
        <p:spPr>
          <a:xfrm>
            <a:off x="9924177" y="3522506"/>
            <a:ext cx="89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E81A8-EACB-475F-A1A3-3CB80247DCC2}"/>
              </a:ext>
            </a:extLst>
          </p:cNvPr>
          <p:cNvSpPr txBox="1"/>
          <p:nvPr/>
        </p:nvSpPr>
        <p:spPr>
          <a:xfrm>
            <a:off x="838200" y="51889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starting neighborhood size must be large to get the global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nodes are positioned in the input space close to the patterns, some nodes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cities sorted by winner define a short tour</a:t>
            </a:r>
          </a:p>
        </p:txBody>
      </p:sp>
    </p:spTree>
    <p:extLst>
      <p:ext uri="{BB962C8B-B14F-4D97-AF65-F5344CB8AC3E}">
        <p14:creationId xmlns:p14="http://schemas.microsoft.com/office/powerpoint/2010/main" val="150593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258</TotalTime>
  <Words>442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RBFs, competitive learning and SOMs</vt:lpstr>
      <vt:lpstr>Regression with RBF NN Generalization and # RBF units, no noise</vt:lpstr>
      <vt:lpstr>Regression with RBF NN Batch and online learning vs # RBF units and width, with noise</vt:lpstr>
      <vt:lpstr>Regression with RBF NN Batch RBF vs MLP</vt:lpstr>
      <vt:lpstr>Regression with RBF NN Initialization of RBFs</vt:lpstr>
      <vt:lpstr>Competitive learning Uniform initialization vs CL</vt:lpstr>
      <vt:lpstr>Competitive learning 2 winners vs 3 winners</vt:lpstr>
      <vt:lpstr>Dimensionality reduction with SOM 1D output space and natural ordering</vt:lpstr>
      <vt:lpstr>Dimensionality reduction with SOM Circular 1D output space</vt:lpstr>
      <vt:lpstr>Clustering with SOM 2D output space</vt:lpstr>
      <vt:lpstr>Clustering with SOM 2D output space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with SOM Natural ordering</dc:title>
  <dc:creator>Franco Ruggeri</dc:creator>
  <cp:lastModifiedBy>Franco Ruggeri</cp:lastModifiedBy>
  <cp:revision>7</cp:revision>
  <dcterms:created xsi:type="dcterms:W3CDTF">2020-02-12T11:06:43Z</dcterms:created>
  <dcterms:modified xsi:type="dcterms:W3CDTF">2020-02-12T16:07:11Z</dcterms:modified>
</cp:coreProperties>
</file>