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sldIdLst>
    <p:sldId id="256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72" r:id="rId14"/>
    <p:sldId id="266" r:id="rId15"/>
    <p:sldId id="267" r:id="rId16"/>
    <p:sldId id="268" r:id="rId17"/>
    <p:sldId id="270" r:id="rId18"/>
    <p:sldId id="269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edrik Danielss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4E3DE-A197-4FA3-A497-1B6FF1F819B4}" v="26" dt="2020-02-19T02:58:12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52" autoAdjust="0"/>
  </p:normalViewPr>
  <p:slideViewPr>
    <p:cSldViewPr snapToGrid="0">
      <p:cViewPr varScale="1">
        <p:scale>
          <a:sx n="103" d="100"/>
          <a:sy n="103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48E41FD0-0DA7-4B47-8E7D-464D54844B21}"/>
    <pc:docChg chg="undo custSel addSld delSld modSld">
      <pc:chgData name="Franco Ruggeri" userId="f8fb41c0b3afb4f0" providerId="LiveId" clId="{48E41FD0-0DA7-4B47-8E7D-464D54844B21}" dt="2020-02-17T16:23:06.986" v="598" actId="1036"/>
      <pc:docMkLst>
        <pc:docMk/>
      </pc:docMkLst>
      <pc:sldChg chg="modSp">
        <pc:chgData name="Franco Ruggeri" userId="f8fb41c0b3afb4f0" providerId="LiveId" clId="{48E41FD0-0DA7-4B47-8E7D-464D54844B21}" dt="2020-02-17T16:11:20.056" v="1" actId="27636"/>
        <pc:sldMkLst>
          <pc:docMk/>
          <pc:sldMk cId="0" sldId="256"/>
        </pc:sldMkLst>
        <pc:spChg chg="mod">
          <ac:chgData name="Franco Ruggeri" userId="f8fb41c0b3afb4f0" providerId="LiveId" clId="{48E41FD0-0DA7-4B47-8E7D-464D54844B21}" dt="2020-02-17T16:11:20.056" v="1" actId="27636"/>
          <ac:spMkLst>
            <pc:docMk/>
            <pc:sldMk cId="0" sldId="256"/>
            <ac:spMk id="207" creationId="{00000000-0000-0000-0000-000000000000}"/>
          </ac:spMkLst>
        </pc:spChg>
      </pc:sldChg>
      <pc:sldChg chg="modSp">
        <pc:chgData name="Franco Ruggeri" userId="f8fb41c0b3afb4f0" providerId="LiveId" clId="{48E41FD0-0DA7-4B47-8E7D-464D54844B21}" dt="2020-02-17T16:23:06.986" v="598" actId="1036"/>
        <pc:sldMkLst>
          <pc:docMk/>
          <pc:sldMk cId="0" sldId="259"/>
        </pc:sldMkLst>
        <pc:picChg chg="mod">
          <ac:chgData name="Franco Ruggeri" userId="f8fb41c0b3afb4f0" providerId="LiveId" clId="{48E41FD0-0DA7-4B47-8E7D-464D54844B21}" dt="2020-02-17T16:23:06.986" v="598" actId="1036"/>
          <ac:picMkLst>
            <pc:docMk/>
            <pc:sldMk cId="0" sldId="259"/>
            <ac:picMk id="222" creationId="{00000000-0000-0000-0000-000000000000}"/>
          </ac:picMkLst>
        </pc:picChg>
      </pc:sldChg>
      <pc:sldChg chg="addSp delSp modSp add">
        <pc:chgData name="Franco Ruggeri" userId="f8fb41c0b3afb4f0" providerId="LiveId" clId="{48E41FD0-0DA7-4B47-8E7D-464D54844B21}" dt="2020-02-17T16:14:41.143" v="192" actId="20577"/>
        <pc:sldMkLst>
          <pc:docMk/>
          <pc:sldMk cId="2198666902" sldId="270"/>
        </pc:sldMkLst>
        <pc:spChg chg="add del mod">
          <ac:chgData name="Franco Ruggeri" userId="f8fb41c0b3afb4f0" providerId="LiveId" clId="{48E41FD0-0DA7-4B47-8E7D-464D54844B21}" dt="2020-02-17T16:12:19.274" v="29"/>
          <ac:spMkLst>
            <pc:docMk/>
            <pc:sldMk cId="2198666902" sldId="270"/>
            <ac:spMk id="4" creationId="{74CACCCC-5F34-4632-9AD6-3D5D4BABD5DB}"/>
          </ac:spMkLst>
        </pc:spChg>
        <pc:spChg chg="add del mod">
          <ac:chgData name="Franco Ruggeri" userId="f8fb41c0b3afb4f0" providerId="LiveId" clId="{48E41FD0-0DA7-4B47-8E7D-464D54844B21}" dt="2020-02-17T16:12:19.274" v="29"/>
          <ac:spMkLst>
            <pc:docMk/>
            <pc:sldMk cId="2198666902" sldId="270"/>
            <ac:spMk id="5" creationId="{BF303D7E-CE26-4B70-BB2A-F2B84E056364}"/>
          </ac:spMkLst>
        </pc:spChg>
        <pc:spChg chg="add del mod">
          <ac:chgData name="Franco Ruggeri" userId="f8fb41c0b3afb4f0" providerId="LiveId" clId="{48E41FD0-0DA7-4B47-8E7D-464D54844B21}" dt="2020-02-17T16:12:19.274" v="29"/>
          <ac:spMkLst>
            <pc:docMk/>
            <pc:sldMk cId="2198666902" sldId="270"/>
            <ac:spMk id="6" creationId="{53DE06AF-BB80-4796-B29F-DBFF6D0E8A12}"/>
          </ac:spMkLst>
        </pc:spChg>
        <pc:spChg chg="add mod">
          <ac:chgData name="Franco Ruggeri" userId="f8fb41c0b3afb4f0" providerId="LiveId" clId="{48E41FD0-0DA7-4B47-8E7D-464D54844B21}" dt="2020-02-17T16:12:51.800" v="49" actId="20577"/>
          <ac:spMkLst>
            <pc:docMk/>
            <pc:sldMk cId="2198666902" sldId="270"/>
            <ac:spMk id="7" creationId="{6DB0EAF8-0DC4-4471-A36C-B47614E53B85}"/>
          </ac:spMkLst>
        </pc:spChg>
        <pc:spChg chg="add del mod">
          <ac:chgData name="Franco Ruggeri" userId="f8fb41c0b3afb4f0" providerId="LiveId" clId="{48E41FD0-0DA7-4B47-8E7D-464D54844B21}" dt="2020-02-17T16:13:25.682" v="60" actId="478"/>
          <ac:spMkLst>
            <pc:docMk/>
            <pc:sldMk cId="2198666902" sldId="270"/>
            <ac:spMk id="8" creationId="{5693F724-DE05-4832-A8CF-0BD9BDBA1239}"/>
          </ac:spMkLst>
        </pc:spChg>
        <pc:spChg chg="add del mod">
          <ac:chgData name="Franco Ruggeri" userId="f8fb41c0b3afb4f0" providerId="LiveId" clId="{48E41FD0-0DA7-4B47-8E7D-464D54844B21}" dt="2020-02-17T16:13:29.597" v="62" actId="478"/>
          <ac:spMkLst>
            <pc:docMk/>
            <pc:sldMk cId="2198666902" sldId="270"/>
            <ac:spMk id="9" creationId="{0817E25F-FF63-4817-930A-23E10D450F38}"/>
          </ac:spMkLst>
        </pc:spChg>
        <pc:spChg chg="del mod">
          <ac:chgData name="Franco Ruggeri" userId="f8fb41c0b3afb4f0" providerId="LiveId" clId="{48E41FD0-0DA7-4B47-8E7D-464D54844B21}" dt="2020-02-17T16:12:13.363" v="28" actId="478"/>
          <ac:spMkLst>
            <pc:docMk/>
            <pc:sldMk cId="2198666902" sldId="270"/>
            <ac:spMk id="218" creationId="{00000000-0000-0000-0000-000000000000}"/>
          </ac:spMkLst>
        </pc:spChg>
        <pc:spChg chg="del">
          <ac:chgData name="Franco Ruggeri" userId="f8fb41c0b3afb4f0" providerId="LiveId" clId="{48E41FD0-0DA7-4B47-8E7D-464D54844B21}" dt="2020-02-17T16:11:48.957" v="25" actId="478"/>
          <ac:spMkLst>
            <pc:docMk/>
            <pc:sldMk cId="2198666902" sldId="270"/>
            <ac:spMk id="219" creationId="{00000000-0000-0000-0000-000000000000}"/>
          </ac:spMkLst>
        </pc:spChg>
        <pc:spChg chg="mod">
          <ac:chgData name="Franco Ruggeri" userId="f8fb41c0b3afb4f0" providerId="LiveId" clId="{48E41FD0-0DA7-4B47-8E7D-464D54844B21}" dt="2020-02-17T16:14:41.143" v="192" actId="20577"/>
          <ac:spMkLst>
            <pc:docMk/>
            <pc:sldMk cId="2198666902" sldId="270"/>
            <ac:spMk id="220" creationId="{00000000-0000-0000-0000-000000000000}"/>
          </ac:spMkLst>
        </pc:spChg>
        <pc:picChg chg="add del mod">
          <ac:chgData name="Franco Ruggeri" userId="f8fb41c0b3afb4f0" providerId="LiveId" clId="{48E41FD0-0DA7-4B47-8E7D-464D54844B21}" dt="2020-02-17T16:11:46.342" v="24"/>
          <ac:picMkLst>
            <pc:docMk/>
            <pc:sldMk cId="2198666902" sldId="270"/>
            <ac:picMk id="3" creationId="{4FC37742-D846-4215-89BE-5B341718B223}"/>
          </ac:picMkLst>
        </pc:picChg>
        <pc:picChg chg="add del mod">
          <ac:chgData name="Franco Ruggeri" userId="f8fb41c0b3afb4f0" providerId="LiveId" clId="{48E41FD0-0DA7-4B47-8E7D-464D54844B21}" dt="2020-02-17T16:12:48.012" v="47"/>
          <ac:picMkLst>
            <pc:docMk/>
            <pc:sldMk cId="2198666902" sldId="270"/>
            <ac:picMk id="11" creationId="{ECFB7BF4-891F-4B12-9636-0B7EBE18C467}"/>
          </ac:picMkLst>
        </pc:picChg>
        <pc:picChg chg="add mod">
          <ac:chgData name="Franco Ruggeri" userId="f8fb41c0b3afb4f0" providerId="LiveId" clId="{48E41FD0-0DA7-4B47-8E7D-464D54844B21}" dt="2020-02-17T16:13:52.677" v="66" actId="1076"/>
          <ac:picMkLst>
            <pc:docMk/>
            <pc:sldMk cId="2198666902" sldId="270"/>
            <ac:picMk id="13" creationId="{5A3638B3-48E8-4063-A4FF-C705E2478C21}"/>
          </ac:picMkLst>
        </pc:picChg>
        <pc:picChg chg="add mod">
          <ac:chgData name="Franco Ruggeri" userId="f8fb41c0b3afb4f0" providerId="LiveId" clId="{48E41FD0-0DA7-4B47-8E7D-464D54844B21}" dt="2020-02-17T16:13:44.456" v="65" actId="1076"/>
          <ac:picMkLst>
            <pc:docMk/>
            <pc:sldMk cId="2198666902" sldId="270"/>
            <ac:picMk id="15" creationId="{E7EA52F1-9221-4636-8027-6CFCFDB2362F}"/>
          </ac:picMkLst>
        </pc:picChg>
        <pc:picChg chg="del mod">
          <ac:chgData name="Franco Ruggeri" userId="f8fb41c0b3afb4f0" providerId="LiveId" clId="{48E41FD0-0DA7-4B47-8E7D-464D54844B21}" dt="2020-02-17T16:11:37.361" v="20" actId="478"/>
          <ac:picMkLst>
            <pc:docMk/>
            <pc:sldMk cId="2198666902" sldId="270"/>
            <ac:picMk id="221" creationId="{00000000-0000-0000-0000-000000000000}"/>
          </ac:picMkLst>
        </pc:picChg>
        <pc:picChg chg="del mod">
          <ac:chgData name="Franco Ruggeri" userId="f8fb41c0b3afb4f0" providerId="LiveId" clId="{48E41FD0-0DA7-4B47-8E7D-464D54844B21}" dt="2020-02-17T16:11:40.398" v="22" actId="478"/>
          <ac:picMkLst>
            <pc:docMk/>
            <pc:sldMk cId="2198666902" sldId="270"/>
            <ac:picMk id="222" creationId="{00000000-0000-0000-0000-000000000000}"/>
          </ac:picMkLst>
        </pc:picChg>
      </pc:sldChg>
      <pc:sldChg chg="modSp add">
        <pc:chgData name="Franco Ruggeri" userId="f8fb41c0b3afb4f0" providerId="LiveId" clId="{48E41FD0-0DA7-4B47-8E7D-464D54844B21}" dt="2020-02-17T16:21:29.422" v="595" actId="1076"/>
        <pc:sldMkLst>
          <pc:docMk/>
          <pc:sldMk cId="153823610" sldId="271"/>
        </pc:sldMkLst>
        <pc:spChg chg="mod">
          <ac:chgData name="Franco Ruggeri" userId="f8fb41c0b3afb4f0" providerId="LiveId" clId="{48E41FD0-0DA7-4B47-8E7D-464D54844B21}" dt="2020-02-17T16:20:49.329" v="460" actId="20577"/>
          <ac:spMkLst>
            <pc:docMk/>
            <pc:sldMk cId="153823610" sldId="271"/>
            <ac:spMk id="229" creationId="{00000000-0000-0000-0000-000000000000}"/>
          </ac:spMkLst>
        </pc:spChg>
        <pc:spChg chg="mod">
          <ac:chgData name="Franco Ruggeri" userId="f8fb41c0b3afb4f0" providerId="LiveId" clId="{48E41FD0-0DA7-4B47-8E7D-464D54844B21}" dt="2020-02-17T16:21:29.422" v="595" actId="1076"/>
          <ac:spMkLst>
            <pc:docMk/>
            <pc:sldMk cId="153823610" sldId="271"/>
            <ac:spMk id="231" creationId="{00000000-0000-0000-0000-000000000000}"/>
          </ac:spMkLst>
        </pc:spChg>
        <pc:graphicFrameChg chg="mod modGraphic">
          <ac:chgData name="Franco Ruggeri" userId="f8fb41c0b3afb4f0" providerId="LiveId" clId="{48E41FD0-0DA7-4B47-8E7D-464D54844B21}" dt="2020-02-17T16:20:05.502" v="349" actId="1076"/>
          <ac:graphicFrameMkLst>
            <pc:docMk/>
            <pc:sldMk cId="153823610" sldId="271"/>
            <ac:graphicFrameMk id="230" creationId="{00000000-0000-0000-0000-000000000000}"/>
          </ac:graphicFrameMkLst>
        </pc:graphicFrameChg>
      </pc:sldChg>
      <pc:sldChg chg="add del">
        <pc:chgData name="Franco Ruggeri" userId="f8fb41c0b3afb4f0" providerId="LiveId" clId="{48E41FD0-0DA7-4B47-8E7D-464D54844B21}" dt="2020-02-17T16:12:57.031" v="51"/>
        <pc:sldMkLst>
          <pc:docMk/>
          <pc:sldMk cId="1357078732" sldId="271"/>
        </pc:sldMkLst>
      </pc:sldChg>
    </pc:docChg>
  </pc:docChgLst>
  <pc:docChgLst>
    <pc:chgData name="Franco Ruggeri" userId="f8fb41c0b3afb4f0" providerId="LiveId" clId="{0F64E3DE-A197-4FA3-A497-1B6FF1F819B4}"/>
    <pc:docChg chg="undo custSel addSld delSld modSld delMainMaster">
      <pc:chgData name="Franco Ruggeri" userId="f8fb41c0b3afb4f0" providerId="LiveId" clId="{0F64E3DE-A197-4FA3-A497-1B6FF1F819B4}" dt="2020-02-19T02:58:42.149" v="1117" actId="20577"/>
      <pc:docMkLst>
        <pc:docMk/>
      </pc:docMkLst>
      <pc:sldChg chg="modSp">
        <pc:chgData name="Franco Ruggeri" userId="f8fb41c0b3afb4f0" providerId="LiveId" clId="{0F64E3DE-A197-4FA3-A497-1B6FF1F819B4}" dt="2020-02-19T02:35:45.361" v="36" actId="20577"/>
        <pc:sldMkLst>
          <pc:docMk/>
          <pc:sldMk cId="0" sldId="261"/>
        </pc:sldMkLst>
        <pc:spChg chg="mod">
          <ac:chgData name="Franco Ruggeri" userId="f8fb41c0b3afb4f0" providerId="LiveId" clId="{0F64E3DE-A197-4FA3-A497-1B6FF1F819B4}" dt="2020-02-19T02:35:45.361" v="36" actId="20577"/>
          <ac:spMkLst>
            <pc:docMk/>
            <pc:sldMk cId="0" sldId="261"/>
            <ac:spMk id="229" creationId="{00000000-0000-0000-0000-000000000000}"/>
          </ac:spMkLst>
        </pc:spChg>
      </pc:sldChg>
      <pc:sldChg chg="modSp del">
        <pc:chgData name="Franco Ruggeri" userId="f8fb41c0b3afb4f0" providerId="LiveId" clId="{0F64E3DE-A197-4FA3-A497-1B6FF1F819B4}" dt="2020-02-19T02:42:00.744" v="280" actId="2696"/>
        <pc:sldMkLst>
          <pc:docMk/>
          <pc:sldMk cId="0" sldId="264"/>
        </pc:sldMkLst>
        <pc:spChg chg="mod">
          <ac:chgData name="Franco Ruggeri" userId="f8fb41c0b3afb4f0" providerId="LiveId" clId="{0F64E3DE-A197-4FA3-A497-1B6FF1F819B4}" dt="2020-02-19T02:39:46.451" v="113" actId="1076"/>
          <ac:spMkLst>
            <pc:docMk/>
            <pc:sldMk cId="0" sldId="264"/>
            <ac:spMk id="239" creationId="{00000000-0000-0000-0000-000000000000}"/>
          </ac:spMkLst>
        </pc:spChg>
      </pc:sldChg>
      <pc:sldChg chg="del">
        <pc:chgData name="Franco Ruggeri" userId="f8fb41c0b3afb4f0" providerId="LiveId" clId="{0F64E3DE-A197-4FA3-A497-1B6FF1F819B4}" dt="2020-02-19T02:42:02.930" v="281" actId="2696"/>
        <pc:sldMkLst>
          <pc:docMk/>
          <pc:sldMk cId="0" sldId="265"/>
        </pc:sldMkLst>
      </pc:sldChg>
      <pc:sldChg chg="addSp delSp modSp">
        <pc:chgData name="Franco Ruggeri" userId="f8fb41c0b3afb4f0" providerId="LiveId" clId="{0F64E3DE-A197-4FA3-A497-1B6FF1F819B4}" dt="2020-02-19T02:51:39.425" v="590" actId="6549"/>
        <pc:sldMkLst>
          <pc:docMk/>
          <pc:sldMk cId="0" sldId="266"/>
        </pc:sldMkLst>
        <pc:spChg chg="mod">
          <ac:chgData name="Franco Ruggeri" userId="f8fb41c0b3afb4f0" providerId="LiveId" clId="{0F64E3DE-A197-4FA3-A497-1B6FF1F819B4}" dt="2020-02-19T02:47:43.485" v="437" actId="404"/>
          <ac:spMkLst>
            <pc:docMk/>
            <pc:sldMk cId="0" sldId="266"/>
            <ac:spMk id="244" creationId="{00000000-0000-0000-0000-000000000000}"/>
          </ac:spMkLst>
        </pc:spChg>
        <pc:spChg chg="mod">
          <ac:chgData name="Franco Ruggeri" userId="f8fb41c0b3afb4f0" providerId="LiveId" clId="{0F64E3DE-A197-4FA3-A497-1B6FF1F819B4}" dt="2020-02-19T02:51:39.425" v="590" actId="6549"/>
          <ac:spMkLst>
            <pc:docMk/>
            <pc:sldMk cId="0" sldId="266"/>
            <ac:spMk id="246" creationId="{00000000-0000-0000-0000-000000000000}"/>
          </ac:spMkLst>
        </pc:spChg>
        <pc:picChg chg="add mod">
          <ac:chgData name="Franco Ruggeri" userId="f8fb41c0b3afb4f0" providerId="LiveId" clId="{0F64E3DE-A197-4FA3-A497-1B6FF1F819B4}" dt="2020-02-19T02:48:55.650" v="448" actId="1076"/>
          <ac:picMkLst>
            <pc:docMk/>
            <pc:sldMk cId="0" sldId="266"/>
            <ac:picMk id="3" creationId="{3573ABEB-6916-4411-9F4A-2077D4E52961}"/>
          </ac:picMkLst>
        </pc:picChg>
        <pc:picChg chg="del">
          <ac:chgData name="Franco Ruggeri" userId="f8fb41c0b3afb4f0" providerId="LiveId" clId="{0F64E3DE-A197-4FA3-A497-1B6FF1F819B4}" dt="2020-02-19T02:47:19.139" v="406" actId="478"/>
          <ac:picMkLst>
            <pc:docMk/>
            <pc:sldMk cId="0" sldId="266"/>
            <ac:picMk id="245" creationId="{00000000-0000-0000-0000-000000000000}"/>
          </ac:picMkLst>
        </pc:picChg>
      </pc:sldChg>
      <pc:sldChg chg="addSp delSp modSp">
        <pc:chgData name="Franco Ruggeri" userId="f8fb41c0b3afb4f0" providerId="LiveId" clId="{0F64E3DE-A197-4FA3-A497-1B6FF1F819B4}" dt="2020-02-19T02:49:45.548" v="484" actId="20577"/>
        <pc:sldMkLst>
          <pc:docMk/>
          <pc:sldMk cId="0" sldId="267"/>
        </pc:sldMkLst>
        <pc:spChg chg="mod">
          <ac:chgData name="Franco Ruggeri" userId="f8fb41c0b3afb4f0" providerId="LiveId" clId="{0F64E3DE-A197-4FA3-A497-1B6FF1F819B4}" dt="2020-02-19T02:49:08.615" v="471" actId="403"/>
          <ac:spMkLst>
            <pc:docMk/>
            <pc:sldMk cId="0" sldId="267"/>
            <ac:spMk id="247" creationId="{00000000-0000-0000-0000-000000000000}"/>
          </ac:spMkLst>
        </pc:spChg>
        <pc:spChg chg="mod">
          <ac:chgData name="Franco Ruggeri" userId="f8fb41c0b3afb4f0" providerId="LiveId" clId="{0F64E3DE-A197-4FA3-A497-1B6FF1F819B4}" dt="2020-02-19T02:49:45.548" v="484" actId="20577"/>
          <ac:spMkLst>
            <pc:docMk/>
            <pc:sldMk cId="0" sldId="267"/>
            <ac:spMk id="249" creationId="{00000000-0000-0000-0000-000000000000}"/>
          </ac:spMkLst>
        </pc:spChg>
        <pc:picChg chg="add mod">
          <ac:chgData name="Franco Ruggeri" userId="f8fb41c0b3afb4f0" providerId="LiveId" clId="{0F64E3DE-A197-4FA3-A497-1B6FF1F819B4}" dt="2020-02-19T02:49:17.213" v="476" actId="1076"/>
          <ac:picMkLst>
            <pc:docMk/>
            <pc:sldMk cId="0" sldId="267"/>
            <ac:picMk id="3" creationId="{87D9AFB7-C51D-44A1-ACAE-43AD91829A2B}"/>
          </ac:picMkLst>
        </pc:picChg>
        <pc:picChg chg="del">
          <ac:chgData name="Franco Ruggeri" userId="f8fb41c0b3afb4f0" providerId="LiveId" clId="{0F64E3DE-A197-4FA3-A497-1B6FF1F819B4}" dt="2020-02-19T02:48:59.826" v="449" actId="478"/>
          <ac:picMkLst>
            <pc:docMk/>
            <pc:sldMk cId="0" sldId="267"/>
            <ac:picMk id="248" creationId="{00000000-0000-0000-0000-000000000000}"/>
          </ac:picMkLst>
        </pc:picChg>
      </pc:sldChg>
      <pc:sldChg chg="addSp delSp modSp">
        <pc:chgData name="Franco Ruggeri" userId="f8fb41c0b3afb4f0" providerId="LiveId" clId="{0F64E3DE-A197-4FA3-A497-1B6FF1F819B4}" dt="2020-02-19T02:58:42.149" v="1117" actId="20577"/>
        <pc:sldMkLst>
          <pc:docMk/>
          <pc:sldMk cId="0" sldId="268"/>
        </pc:sldMkLst>
        <pc:spChg chg="mod">
          <ac:chgData name="Franco Ruggeri" userId="f8fb41c0b3afb4f0" providerId="LiveId" clId="{0F64E3DE-A197-4FA3-A497-1B6FF1F819B4}" dt="2020-02-19T02:50:50.205" v="581" actId="404"/>
          <ac:spMkLst>
            <pc:docMk/>
            <pc:sldMk cId="0" sldId="268"/>
            <ac:spMk id="250" creationId="{00000000-0000-0000-0000-000000000000}"/>
          </ac:spMkLst>
        </pc:spChg>
        <pc:spChg chg="mod">
          <ac:chgData name="Franco Ruggeri" userId="f8fb41c0b3afb4f0" providerId="LiveId" clId="{0F64E3DE-A197-4FA3-A497-1B6FF1F819B4}" dt="2020-02-19T02:58:42.149" v="1117" actId="20577"/>
          <ac:spMkLst>
            <pc:docMk/>
            <pc:sldMk cId="0" sldId="268"/>
            <ac:spMk id="252" creationId="{00000000-0000-0000-0000-000000000000}"/>
          </ac:spMkLst>
        </pc:spChg>
        <pc:picChg chg="add mod">
          <ac:chgData name="Franco Ruggeri" userId="f8fb41c0b3afb4f0" providerId="LiveId" clId="{0F64E3DE-A197-4FA3-A497-1B6FF1F819B4}" dt="2020-02-19T02:58:23.025" v="1113" actId="1076"/>
          <ac:picMkLst>
            <pc:docMk/>
            <pc:sldMk cId="0" sldId="268"/>
            <ac:picMk id="3" creationId="{12B7C4B1-866B-4E44-83EB-6C732B9A3F41}"/>
          </ac:picMkLst>
        </pc:picChg>
        <pc:picChg chg="del">
          <ac:chgData name="Franco Ruggeri" userId="f8fb41c0b3afb4f0" providerId="LiveId" clId="{0F64E3DE-A197-4FA3-A497-1B6FF1F819B4}" dt="2020-02-19T02:50:01.495" v="488" actId="478"/>
          <ac:picMkLst>
            <pc:docMk/>
            <pc:sldMk cId="0" sldId="268"/>
            <ac:picMk id="251" creationId="{00000000-0000-0000-0000-000000000000}"/>
          </ac:picMkLst>
        </pc:picChg>
      </pc:sldChg>
      <pc:sldChg chg="modSp">
        <pc:chgData name="Franco Ruggeri" userId="f8fb41c0b3afb4f0" providerId="LiveId" clId="{0F64E3DE-A197-4FA3-A497-1B6FF1F819B4}" dt="2020-02-19T02:42:19.456" v="295" actId="1076"/>
        <pc:sldMkLst>
          <pc:docMk/>
          <pc:sldMk cId="2198666902" sldId="270"/>
        </pc:sldMkLst>
        <pc:spChg chg="mod">
          <ac:chgData name="Franco Ruggeri" userId="f8fb41c0b3afb4f0" providerId="LiveId" clId="{0F64E3DE-A197-4FA3-A497-1B6FF1F819B4}" dt="2020-02-19T02:42:19.456" v="295" actId="1076"/>
          <ac:spMkLst>
            <pc:docMk/>
            <pc:sldMk cId="2198666902" sldId="270"/>
            <ac:spMk id="220" creationId="{00000000-0000-0000-0000-000000000000}"/>
          </ac:spMkLst>
        </pc:spChg>
      </pc:sldChg>
      <pc:sldChg chg="addSp delSp modSp add del">
        <pc:chgData name="Franco Ruggeri" userId="f8fb41c0b3afb4f0" providerId="LiveId" clId="{0F64E3DE-A197-4FA3-A497-1B6FF1F819B4}" dt="2020-02-19T02:37:36.366" v="71" actId="2696"/>
        <pc:sldMkLst>
          <pc:docMk/>
          <pc:sldMk cId="148167936" sldId="272"/>
        </pc:sldMkLst>
        <pc:spChg chg="add del mod">
          <ac:chgData name="Franco Ruggeri" userId="f8fb41c0b3afb4f0" providerId="LiveId" clId="{0F64E3DE-A197-4FA3-A497-1B6FF1F819B4}" dt="2020-02-19T02:37:32.315" v="70" actId="478"/>
          <ac:spMkLst>
            <pc:docMk/>
            <pc:sldMk cId="148167936" sldId="272"/>
            <ac:spMk id="2" creationId="{61CE23C4-CAEC-4AF5-B660-D77909EAEEAD}"/>
          </ac:spMkLst>
        </pc:spChg>
        <pc:spChg chg="add mod">
          <ac:chgData name="Franco Ruggeri" userId="f8fb41c0b3afb4f0" providerId="LiveId" clId="{0F64E3DE-A197-4FA3-A497-1B6FF1F819B4}" dt="2020-02-19T02:37:18.239" v="64"/>
          <ac:spMkLst>
            <pc:docMk/>
            <pc:sldMk cId="148167936" sldId="272"/>
            <ac:spMk id="3" creationId="{A31DCC93-BD02-415C-AC58-6A6329F82EFE}"/>
          </ac:spMkLst>
        </pc:spChg>
        <pc:spChg chg="add mod">
          <ac:chgData name="Franco Ruggeri" userId="f8fb41c0b3afb4f0" providerId="LiveId" clId="{0F64E3DE-A197-4FA3-A497-1B6FF1F819B4}" dt="2020-02-19T02:37:18.239" v="64"/>
          <ac:spMkLst>
            <pc:docMk/>
            <pc:sldMk cId="148167936" sldId="272"/>
            <ac:spMk id="4" creationId="{27706A26-42F3-4740-8C5A-6511904A40EC}"/>
          </ac:spMkLst>
        </pc:spChg>
        <pc:spChg chg="mod">
          <ac:chgData name="Franco Ruggeri" userId="f8fb41c0b3afb4f0" providerId="LiveId" clId="{0F64E3DE-A197-4FA3-A497-1B6FF1F819B4}" dt="2020-02-19T02:36:26.844" v="60" actId="20577"/>
          <ac:spMkLst>
            <pc:docMk/>
            <pc:sldMk cId="148167936" sldId="272"/>
            <ac:spMk id="218" creationId="{00000000-0000-0000-0000-000000000000}"/>
          </ac:spMkLst>
        </pc:spChg>
        <pc:spChg chg="del">
          <ac:chgData name="Franco Ruggeri" userId="f8fb41c0b3afb4f0" providerId="LiveId" clId="{0F64E3DE-A197-4FA3-A497-1B6FF1F819B4}" dt="2020-02-19T02:37:02.861" v="63" actId="478"/>
          <ac:spMkLst>
            <pc:docMk/>
            <pc:sldMk cId="148167936" sldId="272"/>
            <ac:spMk id="219" creationId="{00000000-0000-0000-0000-000000000000}"/>
          </ac:spMkLst>
        </pc:spChg>
        <pc:picChg chg="add del mod">
          <ac:chgData name="Franco Ruggeri" userId="f8fb41c0b3afb4f0" providerId="LiveId" clId="{0F64E3DE-A197-4FA3-A497-1B6FF1F819B4}" dt="2020-02-19T02:37:28.492" v="69" actId="478"/>
          <ac:picMkLst>
            <pc:docMk/>
            <pc:sldMk cId="148167936" sldId="272"/>
            <ac:picMk id="10" creationId="{5CADD10C-1E29-4154-AC59-08DC40186413}"/>
          </ac:picMkLst>
        </pc:picChg>
        <pc:picChg chg="del">
          <ac:chgData name="Franco Ruggeri" userId="f8fb41c0b3afb4f0" providerId="LiveId" clId="{0F64E3DE-A197-4FA3-A497-1B6FF1F819B4}" dt="2020-02-19T02:36:50.553" v="61" actId="478"/>
          <ac:picMkLst>
            <pc:docMk/>
            <pc:sldMk cId="148167936" sldId="272"/>
            <ac:picMk id="221" creationId="{00000000-0000-0000-0000-000000000000}"/>
          </ac:picMkLst>
        </pc:picChg>
        <pc:picChg chg="del">
          <ac:chgData name="Franco Ruggeri" userId="f8fb41c0b3afb4f0" providerId="LiveId" clId="{0F64E3DE-A197-4FA3-A497-1B6FF1F819B4}" dt="2020-02-19T02:36:52.164" v="62" actId="478"/>
          <ac:picMkLst>
            <pc:docMk/>
            <pc:sldMk cId="148167936" sldId="272"/>
            <ac:picMk id="222" creationId="{00000000-0000-0000-0000-000000000000}"/>
          </ac:picMkLst>
        </pc:picChg>
      </pc:sldChg>
      <pc:sldChg chg="addSp delSp modSp add">
        <pc:chgData name="Franco Ruggeri" userId="f8fb41c0b3afb4f0" providerId="LiveId" clId="{0F64E3DE-A197-4FA3-A497-1B6FF1F819B4}" dt="2020-02-19T02:51:13.835" v="584" actId="1076"/>
        <pc:sldMkLst>
          <pc:docMk/>
          <pc:sldMk cId="2774012053" sldId="272"/>
        </pc:sldMkLst>
        <pc:spChg chg="del">
          <ac:chgData name="Franco Ruggeri" userId="f8fb41c0b3afb4f0" providerId="LiveId" clId="{0F64E3DE-A197-4FA3-A497-1B6FF1F819B4}" dt="2020-02-19T02:37:59.328" v="73"/>
          <ac:spMkLst>
            <pc:docMk/>
            <pc:sldMk cId="2774012053" sldId="272"/>
            <ac:spMk id="2" creationId="{380F1A7B-E08B-44CF-981E-B97656EEE073}"/>
          </ac:spMkLst>
        </pc:spChg>
        <pc:spChg chg="del">
          <ac:chgData name="Franco Ruggeri" userId="f8fb41c0b3afb4f0" providerId="LiveId" clId="{0F64E3DE-A197-4FA3-A497-1B6FF1F819B4}" dt="2020-02-19T02:37:59.328" v="73"/>
          <ac:spMkLst>
            <pc:docMk/>
            <pc:sldMk cId="2774012053" sldId="272"/>
            <ac:spMk id="3" creationId="{35B5DFAA-D13C-4831-B3EF-61E790338174}"/>
          </ac:spMkLst>
        </pc:spChg>
        <pc:spChg chg="add mod">
          <ac:chgData name="Franco Ruggeri" userId="f8fb41c0b3afb4f0" providerId="LiveId" clId="{0F64E3DE-A197-4FA3-A497-1B6FF1F819B4}" dt="2020-02-19T02:45:59.026" v="375" actId="2711"/>
          <ac:spMkLst>
            <pc:docMk/>
            <pc:sldMk cId="2774012053" sldId="272"/>
            <ac:spMk id="4" creationId="{4681D5B3-3C0B-4F8D-8DA0-AB5021526C1E}"/>
          </ac:spMkLst>
        </pc:spChg>
        <pc:spChg chg="add del mod">
          <ac:chgData name="Franco Ruggeri" userId="f8fb41c0b3afb4f0" providerId="LiveId" clId="{0F64E3DE-A197-4FA3-A497-1B6FF1F819B4}" dt="2020-02-19T02:39:14.299" v="107" actId="478"/>
          <ac:spMkLst>
            <pc:docMk/>
            <pc:sldMk cId="2774012053" sldId="272"/>
            <ac:spMk id="5" creationId="{D69770B2-F8F0-4129-982D-802FA9920F4A}"/>
          </ac:spMkLst>
        </pc:spChg>
        <pc:spChg chg="add del mod">
          <ac:chgData name="Franco Ruggeri" userId="f8fb41c0b3afb4f0" providerId="LiveId" clId="{0F64E3DE-A197-4FA3-A497-1B6FF1F819B4}" dt="2020-02-19T02:39:13.035" v="106" actId="478"/>
          <ac:spMkLst>
            <pc:docMk/>
            <pc:sldMk cId="2774012053" sldId="272"/>
            <ac:spMk id="6" creationId="{24F1F853-D10C-4421-B973-103A89C27D63}"/>
          </ac:spMkLst>
        </pc:spChg>
        <pc:spChg chg="add mod">
          <ac:chgData name="Franco Ruggeri" userId="f8fb41c0b3afb4f0" providerId="LiveId" clId="{0F64E3DE-A197-4FA3-A497-1B6FF1F819B4}" dt="2020-02-19T02:51:13.835" v="584" actId="1076"/>
          <ac:spMkLst>
            <pc:docMk/>
            <pc:sldMk cId="2774012053" sldId="272"/>
            <ac:spMk id="11" creationId="{73DB97A8-B311-406C-853E-B5EE9190E0F9}"/>
          </ac:spMkLst>
        </pc:spChg>
        <pc:picChg chg="add mod">
          <ac:chgData name="Franco Ruggeri" userId="f8fb41c0b3afb4f0" providerId="LiveId" clId="{0F64E3DE-A197-4FA3-A497-1B6FF1F819B4}" dt="2020-02-19T02:39:29.820" v="111" actId="1076"/>
          <ac:picMkLst>
            <pc:docMk/>
            <pc:sldMk cId="2774012053" sldId="272"/>
            <ac:picMk id="8" creationId="{79742C37-4504-498B-9646-6D920A67995F}"/>
          </ac:picMkLst>
        </pc:picChg>
        <pc:picChg chg="add mod">
          <ac:chgData name="Franco Ruggeri" userId="f8fb41c0b3afb4f0" providerId="LiveId" clId="{0F64E3DE-A197-4FA3-A497-1B6FF1F819B4}" dt="2020-02-19T02:39:27.054" v="110" actId="1076"/>
          <ac:picMkLst>
            <pc:docMk/>
            <pc:sldMk cId="2774012053" sldId="272"/>
            <ac:picMk id="10" creationId="{7EE05406-2A57-4E14-B003-3A0B70A5A10E}"/>
          </ac:picMkLst>
        </pc:picChg>
      </pc:sldChg>
      <pc:sldChg chg="addSp delSp modSp add del">
        <pc:chgData name="Franco Ruggeri" userId="f8fb41c0b3afb4f0" providerId="LiveId" clId="{0F64E3DE-A197-4FA3-A497-1B6FF1F819B4}" dt="2020-02-19T02:47:17.014" v="405" actId="2696"/>
        <pc:sldMkLst>
          <pc:docMk/>
          <pc:sldMk cId="3896764518" sldId="273"/>
        </pc:sldMkLst>
        <pc:spChg chg="mod">
          <ac:chgData name="Franco Ruggeri" userId="f8fb41c0b3afb4f0" providerId="LiveId" clId="{0F64E3DE-A197-4FA3-A497-1B6FF1F819B4}" dt="2020-02-19T02:46:06.927" v="376" actId="2711"/>
          <ac:spMkLst>
            <pc:docMk/>
            <pc:sldMk cId="3896764518" sldId="273"/>
            <ac:spMk id="4" creationId="{4681D5B3-3C0B-4F8D-8DA0-AB5021526C1E}"/>
          </ac:spMkLst>
        </pc:spChg>
        <pc:spChg chg="mod">
          <ac:chgData name="Franco Ruggeri" userId="f8fb41c0b3afb4f0" providerId="LiveId" clId="{0F64E3DE-A197-4FA3-A497-1B6FF1F819B4}" dt="2020-02-19T02:46:28.802" v="404" actId="20577"/>
          <ac:spMkLst>
            <pc:docMk/>
            <pc:sldMk cId="3896764518" sldId="273"/>
            <ac:spMk id="11" creationId="{73DB97A8-B311-406C-853E-B5EE9190E0F9}"/>
          </ac:spMkLst>
        </pc:spChg>
        <pc:picChg chg="add del mod">
          <ac:chgData name="Franco Ruggeri" userId="f8fb41c0b3afb4f0" providerId="LiveId" clId="{0F64E3DE-A197-4FA3-A497-1B6FF1F819B4}" dt="2020-02-19T02:43:55.049" v="326" actId="478"/>
          <ac:picMkLst>
            <pc:docMk/>
            <pc:sldMk cId="3896764518" sldId="273"/>
            <ac:picMk id="3" creationId="{5985193E-F47B-412B-BEA2-FDAC58BDBEE6}"/>
          </ac:picMkLst>
        </pc:picChg>
        <pc:picChg chg="add del mod">
          <ac:chgData name="Franco Ruggeri" userId="f8fb41c0b3afb4f0" providerId="LiveId" clId="{0F64E3DE-A197-4FA3-A497-1B6FF1F819B4}" dt="2020-02-19T02:43:55.377" v="327" actId="478"/>
          <ac:picMkLst>
            <pc:docMk/>
            <pc:sldMk cId="3896764518" sldId="273"/>
            <ac:picMk id="6" creationId="{37B17591-332A-4E0B-AE4E-65B2C41A69D7}"/>
          </ac:picMkLst>
        </pc:picChg>
        <pc:picChg chg="add del">
          <ac:chgData name="Franco Ruggeri" userId="f8fb41c0b3afb4f0" providerId="LiveId" clId="{0F64E3DE-A197-4FA3-A497-1B6FF1F819B4}" dt="2020-02-19T02:43:17.601" v="313" actId="478"/>
          <ac:picMkLst>
            <pc:docMk/>
            <pc:sldMk cId="3896764518" sldId="273"/>
            <ac:picMk id="8" creationId="{79742C37-4504-498B-9646-6D920A67995F}"/>
          </ac:picMkLst>
        </pc:picChg>
        <pc:picChg chg="add mod">
          <ac:chgData name="Franco Ruggeri" userId="f8fb41c0b3afb4f0" providerId="LiveId" clId="{0F64E3DE-A197-4FA3-A497-1B6FF1F819B4}" dt="2020-02-19T02:46:12.832" v="377" actId="1076"/>
          <ac:picMkLst>
            <pc:docMk/>
            <pc:sldMk cId="3896764518" sldId="273"/>
            <ac:picMk id="9" creationId="{166EA905-8748-44A6-BD68-2D1191C55682}"/>
          </ac:picMkLst>
        </pc:picChg>
        <pc:picChg chg="del">
          <ac:chgData name="Franco Ruggeri" userId="f8fb41c0b3afb4f0" providerId="LiveId" clId="{0F64E3DE-A197-4FA3-A497-1B6FF1F819B4}" dt="2020-02-19T02:43:28.363" v="317" actId="478"/>
          <ac:picMkLst>
            <pc:docMk/>
            <pc:sldMk cId="3896764518" sldId="273"/>
            <ac:picMk id="10" creationId="{7EE05406-2A57-4E14-B003-3A0B70A5A10E}"/>
          </ac:picMkLst>
        </pc:picChg>
        <pc:picChg chg="add mod">
          <ac:chgData name="Franco Ruggeri" userId="f8fb41c0b3afb4f0" providerId="LiveId" clId="{0F64E3DE-A197-4FA3-A497-1B6FF1F819B4}" dt="2020-02-19T02:46:12.832" v="377" actId="1076"/>
          <ac:picMkLst>
            <pc:docMk/>
            <pc:sldMk cId="3896764518" sldId="273"/>
            <ac:picMk id="13" creationId="{57686042-9889-4037-BB7D-61E3E6C3F61F}"/>
          </ac:picMkLst>
        </pc:picChg>
      </pc:sldChg>
      <pc:sldMasterChg chg="del delSldLayout">
        <pc:chgData name="Franco Ruggeri" userId="f8fb41c0b3afb4f0" providerId="LiveId" clId="{0F64E3DE-A197-4FA3-A497-1B6FF1F819B4}" dt="2020-02-19T02:42:02.942" v="294" actId="2696"/>
        <pc:sldMasterMkLst>
          <pc:docMk/>
          <pc:sldMasterMk cId="0" sldId="2147483687"/>
        </pc:sldMasterMkLst>
        <pc:sldLayoutChg chg="del">
          <pc:chgData name="Franco Ruggeri" userId="f8fb41c0b3afb4f0" providerId="LiveId" clId="{0F64E3DE-A197-4FA3-A497-1B6FF1F819B4}" dt="2020-02-19T02:42:02.931" v="282" actId="2696"/>
          <pc:sldLayoutMkLst>
            <pc:docMk/>
            <pc:sldMasterMk cId="0" sldId="2147483687"/>
            <pc:sldLayoutMk cId="0" sldId="2147483688"/>
          </pc:sldLayoutMkLst>
        </pc:sldLayoutChg>
        <pc:sldLayoutChg chg="del">
          <pc:chgData name="Franco Ruggeri" userId="f8fb41c0b3afb4f0" providerId="LiveId" clId="{0F64E3DE-A197-4FA3-A497-1B6FF1F819B4}" dt="2020-02-19T02:42:02.932" v="283" actId="2696"/>
          <pc:sldLayoutMkLst>
            <pc:docMk/>
            <pc:sldMasterMk cId="0" sldId="2147483687"/>
            <pc:sldLayoutMk cId="0" sldId="2147483689"/>
          </pc:sldLayoutMkLst>
        </pc:sldLayoutChg>
        <pc:sldLayoutChg chg="del">
          <pc:chgData name="Franco Ruggeri" userId="f8fb41c0b3afb4f0" providerId="LiveId" clId="{0F64E3DE-A197-4FA3-A497-1B6FF1F819B4}" dt="2020-02-19T02:42:02.933" v="284" actId="2696"/>
          <pc:sldLayoutMkLst>
            <pc:docMk/>
            <pc:sldMasterMk cId="0" sldId="2147483687"/>
            <pc:sldLayoutMk cId="0" sldId="2147483690"/>
          </pc:sldLayoutMkLst>
        </pc:sldLayoutChg>
        <pc:sldLayoutChg chg="del">
          <pc:chgData name="Franco Ruggeri" userId="f8fb41c0b3afb4f0" providerId="LiveId" clId="{0F64E3DE-A197-4FA3-A497-1B6FF1F819B4}" dt="2020-02-19T02:42:02.933" v="285" actId="2696"/>
          <pc:sldLayoutMkLst>
            <pc:docMk/>
            <pc:sldMasterMk cId="0" sldId="2147483687"/>
            <pc:sldLayoutMk cId="0" sldId="2147483691"/>
          </pc:sldLayoutMkLst>
        </pc:sldLayoutChg>
        <pc:sldLayoutChg chg="del">
          <pc:chgData name="Franco Ruggeri" userId="f8fb41c0b3afb4f0" providerId="LiveId" clId="{0F64E3DE-A197-4FA3-A497-1B6FF1F819B4}" dt="2020-02-19T02:42:02.934" v="286" actId="2696"/>
          <pc:sldLayoutMkLst>
            <pc:docMk/>
            <pc:sldMasterMk cId="0" sldId="2147483687"/>
            <pc:sldLayoutMk cId="0" sldId="2147483692"/>
          </pc:sldLayoutMkLst>
        </pc:sldLayoutChg>
        <pc:sldLayoutChg chg="del">
          <pc:chgData name="Franco Ruggeri" userId="f8fb41c0b3afb4f0" providerId="LiveId" clId="{0F64E3DE-A197-4FA3-A497-1B6FF1F819B4}" dt="2020-02-19T02:42:02.935" v="287" actId="2696"/>
          <pc:sldLayoutMkLst>
            <pc:docMk/>
            <pc:sldMasterMk cId="0" sldId="2147483687"/>
            <pc:sldLayoutMk cId="0" sldId="2147483693"/>
          </pc:sldLayoutMkLst>
        </pc:sldLayoutChg>
        <pc:sldLayoutChg chg="del">
          <pc:chgData name="Franco Ruggeri" userId="f8fb41c0b3afb4f0" providerId="LiveId" clId="{0F64E3DE-A197-4FA3-A497-1B6FF1F819B4}" dt="2020-02-19T02:42:02.936" v="288" actId="2696"/>
          <pc:sldLayoutMkLst>
            <pc:docMk/>
            <pc:sldMasterMk cId="0" sldId="2147483687"/>
            <pc:sldLayoutMk cId="0" sldId="2147483694"/>
          </pc:sldLayoutMkLst>
        </pc:sldLayoutChg>
        <pc:sldLayoutChg chg="del">
          <pc:chgData name="Franco Ruggeri" userId="f8fb41c0b3afb4f0" providerId="LiveId" clId="{0F64E3DE-A197-4FA3-A497-1B6FF1F819B4}" dt="2020-02-19T02:42:02.936" v="289" actId="2696"/>
          <pc:sldLayoutMkLst>
            <pc:docMk/>
            <pc:sldMasterMk cId="0" sldId="2147483687"/>
            <pc:sldLayoutMk cId="0" sldId="2147483695"/>
          </pc:sldLayoutMkLst>
        </pc:sldLayoutChg>
        <pc:sldLayoutChg chg="del">
          <pc:chgData name="Franco Ruggeri" userId="f8fb41c0b3afb4f0" providerId="LiveId" clId="{0F64E3DE-A197-4FA3-A497-1B6FF1F819B4}" dt="2020-02-19T02:42:02.937" v="290" actId="2696"/>
          <pc:sldLayoutMkLst>
            <pc:docMk/>
            <pc:sldMasterMk cId="0" sldId="2147483687"/>
            <pc:sldLayoutMk cId="0" sldId="2147483696"/>
          </pc:sldLayoutMkLst>
        </pc:sldLayoutChg>
        <pc:sldLayoutChg chg="del">
          <pc:chgData name="Franco Ruggeri" userId="f8fb41c0b3afb4f0" providerId="LiveId" clId="{0F64E3DE-A197-4FA3-A497-1B6FF1F819B4}" dt="2020-02-19T02:42:02.938" v="291" actId="2696"/>
          <pc:sldLayoutMkLst>
            <pc:docMk/>
            <pc:sldMasterMk cId="0" sldId="2147483687"/>
            <pc:sldLayoutMk cId="0" sldId="2147483697"/>
          </pc:sldLayoutMkLst>
        </pc:sldLayoutChg>
        <pc:sldLayoutChg chg="del">
          <pc:chgData name="Franco Ruggeri" userId="f8fb41c0b3afb4f0" providerId="LiveId" clId="{0F64E3DE-A197-4FA3-A497-1B6FF1F819B4}" dt="2020-02-19T02:42:02.939" v="292" actId="2696"/>
          <pc:sldLayoutMkLst>
            <pc:docMk/>
            <pc:sldMasterMk cId="0" sldId="2147483687"/>
            <pc:sldLayoutMk cId="0" sldId="2147483698"/>
          </pc:sldLayoutMkLst>
        </pc:sldLayoutChg>
        <pc:sldLayoutChg chg="del">
          <pc:chgData name="Franco Ruggeri" userId="f8fb41c0b3afb4f0" providerId="LiveId" clId="{0F64E3DE-A197-4FA3-A497-1B6FF1F819B4}" dt="2020-02-19T02:42:02.940" v="293" actId="2696"/>
          <pc:sldLayoutMkLst>
            <pc:docMk/>
            <pc:sldMasterMk cId="0" sldId="2147483687"/>
            <pc:sldLayoutMk cId="0" sldId="214748369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E72862E-566D-47BA-AFF0-0A14D790305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86D4F2-019D-4863-8DAA-A7A60CA9A33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4C00B9D-B30D-40E3-8761-B78CE986F9E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49EDD0-D9B6-4A54-B80E-3946278FD74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392B3DE-7078-44D1-B588-654C1538732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9DD90A-624D-434F-B395-E976EB44A37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B26212D-1FA6-45E2-AB9E-6ED5430D7AE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2/19/2020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B035F7-A54C-454C-AC28-4365E84497A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371600" y="1418400"/>
            <a:ext cx="9448560" cy="1824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Hopfield networks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1371600" y="3247200"/>
            <a:ext cx="9448560" cy="15170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Artificial Neural Networks and Deep Architectures – Lab 3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br/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Fredrik Danielsson, Franco Ruggeri, Kevin Dalla Torre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1D5B3-3C0B-4F8D-8DA0-AB502152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Distortion resistance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742C37-4504-498B-9646-6D920A679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34" y="1690199"/>
            <a:ext cx="4472932" cy="335469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05406-2A57-4E14-B003-3A0B70A5A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19" y="1690200"/>
            <a:ext cx="4472932" cy="3354699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73DB97A8-B311-406C-853E-B5EE9190E0F9}"/>
              </a:ext>
            </a:extLst>
          </p:cNvPr>
          <p:cNvSpPr/>
          <p:nvPr/>
        </p:nvSpPr>
        <p:spPr>
          <a:xfrm>
            <a:off x="838080" y="5432797"/>
            <a:ext cx="1051524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Hopfield networks are very effective at removing noise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Clear and sudden drop off at 50% noise, when the attractor is not the right one anymore</a:t>
            </a: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Slightly different behavior of the different patterns, they each have a different basin of attraction.</a:t>
            </a: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277401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Capacity</a:t>
            </a:r>
          </a:p>
          <a:p>
            <a:pPr algn="ctr"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 Light"/>
              </a:rPr>
              <a:t>Pictures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5551714"/>
            <a:ext cx="10515240" cy="1272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only reliably store 3 pictures.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of similarity between the pictures, leads to lesser memory capacity, more crosstalk between patterns.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Abrupt drop in performance, but some pictures could still be recognized.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573ABEB-6916-4411-9F4A-2077D4E52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60" y="1609354"/>
            <a:ext cx="5256480" cy="394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Capacity</a:t>
            </a:r>
          </a:p>
          <a:p>
            <a:pPr algn="ctr">
              <a:lnSpc>
                <a:spcPct val="9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 Light"/>
              </a:rPr>
              <a:t>Random patterns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38080" y="5305320"/>
            <a:ext cx="105152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other hand, dramatic increase in memory capacity when patterns are random.</a:t>
            </a:r>
            <a:endParaRPr lang="en-US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explained by the fact that they are well distributed and the patterns are more orthogonal than the pictures.</a:t>
            </a:r>
            <a:endParaRPr lang="en-US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memory capacity for a Hopfield Network is around 0.138N, which is respected here.</a:t>
            </a:r>
            <a:endParaRPr lang="en-US" sz="1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D9AFB7-C51D-44A1-ACAE-43AD91829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70" y="1492898"/>
            <a:ext cx="5162939" cy="3872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Capacity</a:t>
            </a:r>
          </a:p>
          <a:p>
            <a:pPr algn="ctr"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</a:rPr>
              <a:t>Pure and noisy patterns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CustomShape 2"/>
          <p:cNvSpPr/>
          <p:nvPr/>
        </p:nvSpPr>
        <p:spPr>
          <a:xfrm rot="21580200">
            <a:off x="841955" y="5452189"/>
            <a:ext cx="10511926" cy="1375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Biased patterns → decreased memory capacity (patterns become less orthogonal).</a:t>
            </a:r>
            <a:endParaRPr lang="en-US" sz="1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Self </a:t>
            </a:r>
            <a:r>
              <a:rPr lang="en-US" sz="1400" spc="-1" dirty="0">
                <a:solidFill>
                  <a:srgbClr val="000000"/>
                </a:solidFill>
                <a:latin typeface="Calibri"/>
              </a:rPr>
              <a:t>connections → better capacity (states are more stable, state change more difficult).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Self connections with high number of patterns → very strong self connections (diagonal), the network returns just the same pattern.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Pure pattern → pure pattern → GOOD, green curve, but…</a:t>
            </a:r>
          </a:p>
          <a:p>
            <a:pPr marL="743040" lvl="1" indent="-285480">
              <a:buClr>
                <a:srgbClr val="000000"/>
              </a:buClr>
              <a:buFont typeface="Arial"/>
              <a:buChar char="•"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Noisy pattern → noisy pattern → BAD, no noise reduction, useless network.</a:t>
            </a:r>
            <a:endParaRPr lang="en-US" sz="1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Without bias, the theoretical memory capacity (0.138N) is respected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12B7C4B1-866B-4E44-83EB-6C732B9A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94" y="1447040"/>
            <a:ext cx="5368212" cy="4026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3"/>
          <p:cNvSpPr/>
          <p:nvPr/>
        </p:nvSpPr>
        <p:spPr>
          <a:xfrm>
            <a:off x="1037952" y="5582489"/>
            <a:ext cx="10515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latin typeface="Arial"/>
              </a:rPr>
              <a:t>The more sparse the patterns, the better capacity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latin typeface="Arial"/>
              </a:rPr>
              <a:t>The higher activity, the higher bias value needed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B0EAF8-0DC4-4471-A36C-B47614E5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Sparse patterns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3638B3-48E8-4063-A4FF-C705E2478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52" y="1532344"/>
            <a:ext cx="5057748" cy="379331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EA52F1-9221-4636-8027-6CFCFDB23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72" y="1532344"/>
            <a:ext cx="5057748" cy="37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66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2420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</a:rPr>
              <a:t>THANK YOU!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Convergence and Attractors</a:t>
            </a:r>
            <a:br>
              <a:rPr dirty="0"/>
            </a:b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</a:rPr>
              <a:t>Synchronous updates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30" name="Table 2"/>
          <p:cNvGraphicFramePr/>
          <p:nvPr>
            <p:extLst>
              <p:ext uri="{D42A27DB-BD31-4B8C-83A1-F6EECF244321}">
                <p14:modId xmlns:p14="http://schemas.microsoft.com/office/powerpoint/2010/main" val="4195164310"/>
              </p:ext>
            </p:extLst>
          </p:nvPr>
        </p:nvGraphicFramePr>
        <p:xfrm>
          <a:off x="838080" y="2449440"/>
          <a:ext cx="10515600" cy="11124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628379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Self connections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# Converged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# Attractors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Yes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1" name="CustomShape 3"/>
          <p:cNvSpPr/>
          <p:nvPr/>
        </p:nvSpPr>
        <p:spPr>
          <a:xfrm>
            <a:off x="838080" y="4891942"/>
            <a:ext cx="105152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Self connections → more spurious patterns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Synchronous updates 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→ no convergence guaranteed (it can end up alternating between two state at the same energy)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823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91440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Pattern completion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9924120" y="3522600"/>
            <a:ext cx="897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14400" y="5919840"/>
            <a:ext cx="1051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Hopfield networks can complete degraded patterns very well.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1" name="Content Placeholder 9"/>
          <p:cNvPicPr/>
          <p:nvPr/>
        </p:nvPicPr>
        <p:blipFill>
          <a:blip r:embed="rId2"/>
          <a:stretch/>
        </p:blipFill>
        <p:spPr>
          <a:xfrm>
            <a:off x="838080" y="1690560"/>
            <a:ext cx="5181120" cy="3885840"/>
          </a:xfrm>
          <a:prstGeom prst="rect">
            <a:avLst/>
          </a:prstGeom>
          <a:ln>
            <a:noFill/>
          </a:ln>
        </p:spPr>
      </p:pic>
      <p:pic>
        <p:nvPicPr>
          <p:cNvPr id="212" name="Content Placeholder 11"/>
          <p:cNvPicPr/>
          <p:nvPr/>
        </p:nvPicPr>
        <p:blipFill>
          <a:blip r:embed="rId3"/>
          <a:stretch/>
        </p:blipFill>
        <p:spPr>
          <a:xfrm>
            <a:off x="6172200" y="1690560"/>
            <a:ext cx="5181120" cy="38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91440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Pattern completion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Spurious patterns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9924120" y="3522600"/>
            <a:ext cx="897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914400" y="5919840"/>
            <a:ext cx="10515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Problem 1: there are also spurious attractors (at least negations of patterns).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6" name="Content Placeholder 7"/>
          <p:cNvPicPr/>
          <p:nvPr/>
        </p:nvPicPr>
        <p:blipFill>
          <a:blip r:embed="rId2"/>
          <a:stretch/>
        </p:blipFill>
        <p:spPr>
          <a:xfrm>
            <a:off x="914400" y="1862280"/>
            <a:ext cx="5181120" cy="3885840"/>
          </a:xfrm>
          <a:prstGeom prst="rect">
            <a:avLst/>
          </a:prstGeom>
          <a:ln>
            <a:noFill/>
          </a:ln>
        </p:spPr>
      </p:pic>
      <p:pic>
        <p:nvPicPr>
          <p:cNvPr id="217" name="Content Placeholder 10"/>
          <p:cNvPicPr/>
          <p:nvPr/>
        </p:nvPicPr>
        <p:blipFill>
          <a:blip r:embed="rId3"/>
          <a:stretch/>
        </p:blipFill>
        <p:spPr>
          <a:xfrm>
            <a:off x="6248520" y="1862280"/>
            <a:ext cx="5181120" cy="38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91440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Pattern completion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Corrupted bits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9924120" y="3522600"/>
            <a:ext cx="897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914400" y="5919840"/>
            <a:ext cx="10515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Problem 1: there are also spurious attractors (at least negations of patterns).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Problem 2: there can be corrupted bits.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21" name="Content Placeholder 8"/>
          <p:cNvPicPr/>
          <p:nvPr/>
        </p:nvPicPr>
        <p:blipFill>
          <a:blip r:embed="rId2"/>
          <a:stretch/>
        </p:blipFill>
        <p:spPr>
          <a:xfrm>
            <a:off x="914400" y="1862280"/>
            <a:ext cx="5181120" cy="3885840"/>
          </a:xfrm>
          <a:prstGeom prst="rect">
            <a:avLst/>
          </a:prstGeom>
          <a:ln>
            <a:noFill/>
          </a:ln>
        </p:spPr>
      </p:pic>
      <p:pic>
        <p:nvPicPr>
          <p:cNvPr id="222" name="Content Placeholder 11"/>
          <p:cNvPicPr/>
          <p:nvPr/>
        </p:nvPicPr>
        <p:blipFill>
          <a:blip r:embed="rId3"/>
          <a:stretch/>
        </p:blipFill>
        <p:spPr>
          <a:xfrm>
            <a:off x="6248520" y="1885140"/>
            <a:ext cx="5181120" cy="388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91440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Pattern completion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Sequential update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652080" y="2101680"/>
            <a:ext cx="47775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Convergence guaranteed.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Depends on the random order, can converge to different attractors.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5" name="Picture 3"/>
          <p:cNvPicPr/>
          <p:nvPr/>
        </p:nvPicPr>
        <p:blipFill>
          <a:blip r:embed="rId2"/>
          <a:stretch/>
        </p:blipFill>
        <p:spPr>
          <a:xfrm>
            <a:off x="3123000" y="4359240"/>
            <a:ext cx="3331440" cy="2498400"/>
          </a:xfrm>
          <a:prstGeom prst="rect">
            <a:avLst/>
          </a:prstGeom>
          <a:ln>
            <a:noFill/>
          </a:ln>
        </p:spPr>
      </p:pic>
      <p:pic>
        <p:nvPicPr>
          <p:cNvPr id="226" name="Picture 7"/>
          <p:cNvPicPr/>
          <p:nvPr/>
        </p:nvPicPr>
        <p:blipFill>
          <a:blip r:embed="rId3"/>
          <a:stretch/>
        </p:blipFill>
        <p:spPr>
          <a:xfrm>
            <a:off x="158760" y="1837440"/>
            <a:ext cx="3331440" cy="2498400"/>
          </a:xfrm>
          <a:prstGeom prst="rect">
            <a:avLst/>
          </a:prstGeom>
          <a:ln>
            <a:noFill/>
          </a:ln>
        </p:spPr>
      </p:pic>
      <p:pic>
        <p:nvPicPr>
          <p:cNvPr id="227" name="Picture 9"/>
          <p:cNvPicPr/>
          <p:nvPr/>
        </p:nvPicPr>
        <p:blipFill>
          <a:blip r:embed="rId4"/>
          <a:stretch/>
        </p:blipFill>
        <p:spPr>
          <a:xfrm>
            <a:off x="3123000" y="1837440"/>
            <a:ext cx="3331440" cy="2498400"/>
          </a:xfrm>
          <a:prstGeom prst="rect">
            <a:avLst/>
          </a:prstGeom>
          <a:ln>
            <a:noFill/>
          </a:ln>
        </p:spPr>
      </p:pic>
      <p:pic>
        <p:nvPicPr>
          <p:cNvPr id="228" name="Picture 11"/>
          <p:cNvPicPr/>
          <p:nvPr/>
        </p:nvPicPr>
        <p:blipFill>
          <a:blip r:embed="rId5"/>
          <a:stretch/>
        </p:blipFill>
        <p:spPr>
          <a:xfrm>
            <a:off x="158760" y="4359240"/>
            <a:ext cx="3331440" cy="249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Energy</a:t>
            </a:r>
            <a:br>
              <a:rPr dirty="0"/>
            </a:b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</a:rPr>
              <a:t>Attractor vs Starting state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30" name="Table 2"/>
          <p:cNvGraphicFramePr/>
          <p:nvPr/>
        </p:nvGraphicFramePr>
        <p:xfrm>
          <a:off x="838080" y="1945800"/>
          <a:ext cx="10515600" cy="2966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Starting state / Attractor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Energy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Attractor of p1 (== starting state p1)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-1436.39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Attractor of p2 (== starting state p2)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-1362.64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Attractor of p3 (== starting state p3)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-1459.25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Attractor of p10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-1436.39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Attractor of p11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-1368.23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Starting state p10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-412.98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Starting state p11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-170.50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1" name="CustomShape 3"/>
          <p:cNvSpPr/>
          <p:nvPr/>
        </p:nvSpPr>
        <p:spPr>
          <a:xfrm>
            <a:off x="838080" y="5433480"/>
            <a:ext cx="105152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Stored patterns → fixed points (stable points) (if enough capacity…)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Energy at attractor ≤ energy at starting state (= only if the starting state is a fixed point)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Energy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Noise reduction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3" name="Content Placeholder 6"/>
          <p:cNvPicPr/>
          <p:nvPr/>
        </p:nvPicPr>
        <p:blipFill>
          <a:blip r:embed="rId2"/>
          <a:stretch/>
        </p:blipFill>
        <p:spPr>
          <a:xfrm>
            <a:off x="3195000" y="1568520"/>
            <a:ext cx="5801400" cy="435096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838080" y="5816160"/>
            <a:ext cx="105152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Energy decreases at each change of state.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Convergence to local minimum (attractor) guaranteed.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Conditions: asynchronous updates and…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Energy</a:t>
            </a:r>
            <a:br>
              <a:rPr dirty="0"/>
            </a:br>
            <a:r>
              <a:rPr lang="en-US" sz="2800" b="0" strike="noStrike" spc="-1" dirty="0">
                <a:solidFill>
                  <a:srgbClr val="000000"/>
                </a:solidFill>
                <a:latin typeface="Calibri Light"/>
              </a:rPr>
              <a:t>Symmetric vs asymmetric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38080" y="5816160"/>
            <a:ext cx="105152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Energy decreases at each change of state.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Convergence to local minimum (attractor) guaranteed.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Conditions: asynchronous updates and symmetric matrix.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37" name="Content Placeholder 4"/>
          <p:cNvPicPr/>
          <p:nvPr/>
        </p:nvPicPr>
        <p:blipFill>
          <a:blip r:embed="rId2"/>
          <a:stretch/>
        </p:blipFill>
        <p:spPr>
          <a:xfrm>
            <a:off x="3195000" y="1577520"/>
            <a:ext cx="580140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390</TotalTime>
  <Words>525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Distortion resistance</vt:lpstr>
      <vt:lpstr>PowerPoint Presentation</vt:lpstr>
      <vt:lpstr>PowerPoint Presentation</vt:lpstr>
      <vt:lpstr>PowerPoint Presentation</vt:lpstr>
      <vt:lpstr>Sparse patterns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with SOM Natural ordering</dc:title>
  <dc:subject/>
  <dc:creator>Franco Ruggeri</dc:creator>
  <dc:description/>
  <cp:lastModifiedBy>Franco Ruggeri</cp:lastModifiedBy>
  <cp:revision>14</cp:revision>
  <dcterms:created xsi:type="dcterms:W3CDTF">2020-02-12T11:06:43Z</dcterms:created>
  <dcterms:modified xsi:type="dcterms:W3CDTF">2020-02-19T02:58:50Z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