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1" r:id="rId16"/>
    <p:sldId id="282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7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s.google.com/drive/api/v3/referen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9208"/>
          <a:stretch/>
        </p:blipFill>
        <p:spPr>
          <a:xfrm>
            <a:off x="3906981" y="1531631"/>
            <a:ext cx="4722270" cy="52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4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346" y="236714"/>
            <a:ext cx="10058400" cy="971758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7716" b="13784"/>
          <a:stretch/>
        </p:blipFill>
        <p:spPr>
          <a:xfrm>
            <a:off x="1296786" y="1141970"/>
            <a:ext cx="10443686" cy="56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910" y="124692"/>
            <a:ext cx="10058400" cy="7722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339"/>
          <a:stretch/>
        </p:blipFill>
        <p:spPr>
          <a:xfrm>
            <a:off x="1695797" y="760336"/>
            <a:ext cx="9572893" cy="60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68282"/>
            <a:ext cx="968571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basicos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 descr="Resultado de imagen de G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88391"/>
            <a:ext cx="81026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069848" y="2019993"/>
            <a:ext cx="5505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fetch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ESTRUCTURA DE UN PROYECTO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093976"/>
            <a:ext cx="6448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Abstracta</a:t>
            </a:r>
            <a:endParaRPr lang="en-US" dirty="0" smtClean="0"/>
          </a:p>
          <a:p>
            <a:r>
              <a:rPr lang="en-US" dirty="0" err="1" smtClean="0"/>
              <a:t>Inmutabilidad</a:t>
            </a:r>
            <a:endParaRPr lang="en-US" dirty="0" smtClean="0"/>
          </a:p>
          <a:p>
            <a:r>
              <a:rPr lang="en-US" dirty="0" smtClean="0"/>
              <a:t>SOLID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Inverse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76" y="1800289"/>
            <a:ext cx="1909156" cy="24610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55" y="1800289"/>
            <a:ext cx="2128029" cy="24610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308" y="1800290"/>
            <a:ext cx="1643006" cy="24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EndPoints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 Google Drive API </a:t>
            </a:r>
            <a:r>
              <a:rPr lang="en-US" dirty="0">
                <a:hlinkClick r:id="rId2"/>
              </a:rPr>
              <a:t>https://developers.google.com/drive/api/v3/reference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84" y="3514725"/>
            <a:ext cx="8229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8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7" y="333128"/>
            <a:ext cx="10058400" cy="822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931"/>
          <a:stretch/>
        </p:blipFill>
        <p:spPr>
          <a:xfrm>
            <a:off x="2488750" y="1155257"/>
            <a:ext cx="7220595" cy="55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1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157" y="149391"/>
            <a:ext cx="10058400" cy="905256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" y="1054647"/>
            <a:ext cx="12119956" cy="58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Cliente</a:t>
            </a:r>
            <a:r>
              <a:rPr lang="en-US" dirty="0" smtClean="0"/>
              <a:t> - </a:t>
            </a:r>
            <a:r>
              <a:rPr lang="en-US" dirty="0" err="1" smtClean="0"/>
              <a:t>servidor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42" y="1911927"/>
            <a:ext cx="7570534" cy="43198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9135" y="5411585"/>
            <a:ext cx="267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REST Services</a:t>
            </a:r>
          </a:p>
          <a:p>
            <a:pPr marL="742950" lvl="1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API Rest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WebServices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76" y="1779485"/>
            <a:ext cx="9457143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0" y="788394"/>
            <a:ext cx="10923861" cy="60696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41315"/>
            <a:ext cx="10058400" cy="872005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6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86" y="1546399"/>
            <a:ext cx="8609524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91" y="1671173"/>
            <a:ext cx="66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32" y="1984057"/>
            <a:ext cx="7781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30" y="2093976"/>
            <a:ext cx="4190476" cy="29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86" y="2093976"/>
            <a:ext cx="5304762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095" y="0"/>
            <a:ext cx="10058400" cy="720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636941"/>
            <a:ext cx="9335704" cy="61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84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975" y="193686"/>
            <a:ext cx="10058400" cy="862030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98" y="920249"/>
            <a:ext cx="8768353" cy="57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909" y="185374"/>
            <a:ext cx="10058400" cy="1609344"/>
          </a:xfrm>
        </p:spPr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4" y="1534251"/>
            <a:ext cx="11647868" cy="5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java y 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552699"/>
            <a:ext cx="7858125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de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Herramientas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Administración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dependencias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Framework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Boot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Data (H2 Database)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Dropwizard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Wildfly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Swarm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gular + vue +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9" y="3318422"/>
            <a:ext cx="114300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de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ReactJS</a:t>
            </a:r>
            <a:endParaRPr lang="en-US" dirty="0" smtClean="0"/>
          </a:p>
          <a:p>
            <a:pPr lvl="1"/>
            <a:r>
              <a:rPr lang="en-US" dirty="0" err="1" smtClean="0"/>
              <a:t>VueJS</a:t>
            </a:r>
            <a:endParaRPr lang="en-US" dirty="0" smtClean="0"/>
          </a:p>
          <a:p>
            <a:pPr lvl="1"/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1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pic>
        <p:nvPicPr>
          <p:cNvPr id="3078" name="Picture 6" descr="Resultado de imagen para spr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48" y="171449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1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350"/>
          <a:stretch/>
        </p:blipFill>
        <p:spPr>
          <a:xfrm>
            <a:off x="2051429" y="1691818"/>
            <a:ext cx="8095238" cy="49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2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82" r="1154" b="56879"/>
          <a:stretch/>
        </p:blipFill>
        <p:spPr>
          <a:xfrm>
            <a:off x="182880" y="1567127"/>
            <a:ext cx="7930342" cy="24229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7485"/>
          <a:stretch/>
        </p:blipFill>
        <p:spPr>
          <a:xfrm>
            <a:off x="3986480" y="3832345"/>
            <a:ext cx="8095238" cy="29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9436"/>
          <a:stretch/>
        </p:blipFill>
        <p:spPr>
          <a:xfrm>
            <a:off x="2352236" y="1652168"/>
            <a:ext cx="8219048" cy="51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2977"/>
          <a:stretch/>
        </p:blipFill>
        <p:spPr>
          <a:xfrm>
            <a:off x="3067395" y="1738745"/>
            <a:ext cx="6983631" cy="49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100</TotalTime>
  <Words>181</Words>
  <Application>Microsoft Office PowerPoint</Application>
  <PresentationFormat>Panorámica</PresentationFormat>
  <Paragraphs>64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Rockwell</vt:lpstr>
      <vt:lpstr>Rockwell Condensed</vt:lpstr>
      <vt:lpstr>Wingdings</vt:lpstr>
      <vt:lpstr>Tipo de madera</vt:lpstr>
      <vt:lpstr>Spring framework</vt:lpstr>
      <vt:lpstr>Cliente - servidor</vt:lpstr>
      <vt:lpstr>Tecnologias de lado del servidor</vt:lpstr>
      <vt:lpstr>Tecnologias de lado del cliente</vt:lpstr>
      <vt:lpstr>Spring framework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Comandos basicos git</vt:lpstr>
      <vt:lpstr>ESTRUCTURA DE UN PROYECTO</vt:lpstr>
      <vt:lpstr>Requisitos necesarios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  <vt:lpstr>Spring boot primeros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franco Arratia</dc:creator>
  <cp:lastModifiedBy>franco Arratia</cp:lastModifiedBy>
  <cp:revision>11</cp:revision>
  <dcterms:created xsi:type="dcterms:W3CDTF">2019-10-18T03:24:19Z</dcterms:created>
  <dcterms:modified xsi:type="dcterms:W3CDTF">2020-03-14T04:00:05Z</dcterms:modified>
</cp:coreProperties>
</file>