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77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10/17/2019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evelopers.google.com/drive/api/v3/referenc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EF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5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9208"/>
          <a:stretch/>
        </p:blipFill>
        <p:spPr>
          <a:xfrm>
            <a:off x="3906981" y="1531631"/>
            <a:ext cx="4722270" cy="525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4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3346" y="236714"/>
            <a:ext cx="10058400" cy="971758"/>
          </a:xfrm>
        </p:spPr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7716" b="13784"/>
          <a:stretch/>
        </p:blipFill>
        <p:spPr>
          <a:xfrm>
            <a:off x="1296786" y="1141970"/>
            <a:ext cx="10443686" cy="564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6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4910" y="124692"/>
            <a:ext cx="10058400" cy="7722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5339"/>
          <a:stretch/>
        </p:blipFill>
        <p:spPr>
          <a:xfrm>
            <a:off x="1695797" y="760336"/>
            <a:ext cx="9572893" cy="600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3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868282"/>
            <a:ext cx="9685714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2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err="1" smtClean="0"/>
              <a:t>EndPoints</a:t>
            </a:r>
            <a:endParaRPr lang="en-US" dirty="0" smtClean="0"/>
          </a:p>
          <a:p>
            <a:r>
              <a:rPr lang="en-US" dirty="0" err="1" smtClean="0"/>
              <a:t>Ejemplo</a:t>
            </a:r>
            <a:r>
              <a:rPr lang="en-US" dirty="0" smtClean="0"/>
              <a:t>: Google Drive API </a:t>
            </a:r>
            <a:r>
              <a:rPr lang="en-US" dirty="0">
                <a:hlinkClick r:id="rId2"/>
              </a:rPr>
              <a:t>https://developers.google.com/drive/api/v3/reference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84" y="3514725"/>
            <a:ext cx="8229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8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7" y="333128"/>
            <a:ext cx="10058400" cy="8221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23931"/>
          <a:stretch/>
        </p:blipFill>
        <p:spPr>
          <a:xfrm>
            <a:off x="2488750" y="1155257"/>
            <a:ext cx="7220595" cy="559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18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157" y="149391"/>
            <a:ext cx="10058400" cy="905256"/>
          </a:xfrm>
        </p:spPr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0" y="1054647"/>
            <a:ext cx="12119956" cy="580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93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76" y="1779485"/>
            <a:ext cx="9457143" cy="4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58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10" y="788394"/>
            <a:ext cx="10923861" cy="60696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41315"/>
            <a:ext cx="10058400" cy="872005"/>
          </a:xfrm>
        </p:spPr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63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86" y="1546399"/>
            <a:ext cx="8609524" cy="5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4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Cliente</a:t>
            </a:r>
            <a:r>
              <a:rPr lang="en-US" dirty="0" smtClean="0"/>
              <a:t> - </a:t>
            </a:r>
            <a:r>
              <a:rPr lang="en-US" dirty="0" err="1" smtClean="0"/>
              <a:t>servidor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342" y="1911927"/>
            <a:ext cx="7570534" cy="431984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9135" y="5411585"/>
            <a:ext cx="2676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REST Services</a:t>
            </a:r>
          </a:p>
          <a:p>
            <a:pPr marL="742950" lvl="1" indent="-285750">
              <a:buFontTx/>
              <a:buChar char="-"/>
            </a:pP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API Rest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WebServices</a:t>
            </a: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en-US" dirty="0" smtClean="0"/>
              <a:t>Soap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21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191" y="1671173"/>
            <a:ext cx="6685714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60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32" y="1984057"/>
            <a:ext cx="77819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57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30" y="2093976"/>
            <a:ext cx="4190476" cy="29809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486" y="2093976"/>
            <a:ext cx="5304762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74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095" y="0"/>
            <a:ext cx="10058400" cy="7207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7" y="636941"/>
            <a:ext cx="9335704" cy="611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84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2975" y="193686"/>
            <a:ext cx="10058400" cy="862030"/>
          </a:xfrm>
        </p:spPr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98" y="920249"/>
            <a:ext cx="8768353" cy="57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25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4909" y="185374"/>
            <a:ext cx="10058400" cy="1609344"/>
          </a:xfrm>
        </p:spPr>
        <p:txBody>
          <a:bodyPr/>
          <a:lstStyle/>
          <a:p>
            <a:r>
              <a:rPr lang="en-US" dirty="0"/>
              <a:t>Spring boot </a:t>
            </a:r>
            <a:r>
              <a:rPr lang="en-US" dirty="0" err="1"/>
              <a:t>primeros</a:t>
            </a:r>
            <a:r>
              <a:rPr lang="en-US" dirty="0"/>
              <a:t> </a:t>
            </a:r>
            <a:r>
              <a:rPr lang="en-US" dirty="0" err="1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4" y="1534251"/>
            <a:ext cx="11647868" cy="52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n para java y sp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2552699"/>
            <a:ext cx="7858125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Tecnologias</a:t>
            </a:r>
            <a:r>
              <a:rPr lang="en-US" dirty="0" smtClean="0"/>
              <a:t> de </a:t>
            </a:r>
            <a:r>
              <a:rPr lang="en-US" dirty="0" err="1" smtClean="0"/>
              <a:t>lado</a:t>
            </a:r>
            <a:r>
              <a:rPr lang="en-US" dirty="0" smtClean="0"/>
              <a:t> del </a:t>
            </a:r>
            <a:r>
              <a:rPr lang="en-US" dirty="0" err="1" smtClean="0"/>
              <a:t>servidor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Java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Herramientas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de Administración de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dependencias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Maven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Spring Framework</a:t>
            </a:r>
          </a:p>
          <a:p>
            <a:pPr lvl="2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Spring Boot</a:t>
            </a:r>
          </a:p>
          <a:p>
            <a:pPr lvl="2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Spring Data (H2 Database)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Dropwizard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Wildfly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Swarm</a:t>
            </a:r>
          </a:p>
          <a:p>
            <a:r>
              <a:rPr lang="en-US" dirty="0" smtClean="0"/>
              <a:t>C#</a:t>
            </a:r>
          </a:p>
          <a:p>
            <a:r>
              <a:rPr lang="en-US" dirty="0" smtClean="0"/>
              <a:t>Node JS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7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angular + vue + re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9" y="3318422"/>
            <a:ext cx="11430000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Tecnologias</a:t>
            </a:r>
            <a:r>
              <a:rPr lang="en-US" dirty="0" smtClean="0"/>
              <a:t> de </a:t>
            </a:r>
            <a:r>
              <a:rPr lang="en-US" dirty="0" err="1" smtClean="0"/>
              <a:t>lado</a:t>
            </a:r>
            <a:r>
              <a:rPr lang="en-US" dirty="0" smtClean="0"/>
              <a:t> del </a:t>
            </a:r>
            <a:r>
              <a:rPr lang="en-US" dirty="0" err="1" smtClean="0"/>
              <a:t>cliente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ReactJS</a:t>
            </a:r>
            <a:endParaRPr lang="en-US" dirty="0" smtClean="0"/>
          </a:p>
          <a:p>
            <a:pPr lvl="1"/>
            <a:r>
              <a:rPr lang="en-US" dirty="0" err="1" smtClean="0"/>
              <a:t>VueJS</a:t>
            </a:r>
            <a:endParaRPr lang="en-US" dirty="0" smtClean="0"/>
          </a:p>
          <a:p>
            <a:pPr lvl="1"/>
            <a:r>
              <a:rPr lang="en-US" dirty="0" smtClean="0"/>
              <a:t>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1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pic>
        <p:nvPicPr>
          <p:cNvPr id="3078" name="Picture 6" descr="Resultado de imagen para spring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048" y="1714499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1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12350"/>
          <a:stretch/>
        </p:blipFill>
        <p:spPr>
          <a:xfrm>
            <a:off x="2051429" y="1691818"/>
            <a:ext cx="8095238" cy="492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2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82" r="1154" b="56879"/>
          <a:stretch/>
        </p:blipFill>
        <p:spPr>
          <a:xfrm>
            <a:off x="182880" y="1567127"/>
            <a:ext cx="7930342" cy="24229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47485"/>
          <a:stretch/>
        </p:blipFill>
        <p:spPr>
          <a:xfrm>
            <a:off x="3986480" y="3832345"/>
            <a:ext cx="8095238" cy="295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7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9436"/>
          <a:stretch/>
        </p:blipFill>
        <p:spPr>
          <a:xfrm>
            <a:off x="2352236" y="1652168"/>
            <a:ext cx="8219048" cy="510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3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32977"/>
          <a:stretch/>
        </p:blipFill>
        <p:spPr>
          <a:xfrm>
            <a:off x="3067395" y="1738745"/>
            <a:ext cx="6983631" cy="492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40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59</TotalTime>
  <Words>145</Words>
  <Application>Microsoft Office PowerPoint</Application>
  <PresentationFormat>Panorámica</PresentationFormat>
  <Paragraphs>48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Rockwell</vt:lpstr>
      <vt:lpstr>Rockwell Condensed</vt:lpstr>
      <vt:lpstr>Wingdings</vt:lpstr>
      <vt:lpstr>Tipo de madera</vt:lpstr>
      <vt:lpstr>Spring framework</vt:lpstr>
      <vt:lpstr>Cliente - servidor</vt:lpstr>
      <vt:lpstr>Tecnologias de lado del servidor</vt:lpstr>
      <vt:lpstr>Tecnologias de lado del cliente</vt:lpstr>
      <vt:lpstr>Spring framework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franco Arratia</dc:creator>
  <cp:lastModifiedBy>franco Arratia</cp:lastModifiedBy>
  <cp:revision>7</cp:revision>
  <dcterms:created xsi:type="dcterms:W3CDTF">2019-10-18T03:24:19Z</dcterms:created>
  <dcterms:modified xsi:type="dcterms:W3CDTF">2019-10-18T04:23:52Z</dcterms:modified>
</cp:coreProperties>
</file>